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88" r:id="rId4"/>
  </p:sldMasterIdLst>
  <p:notesMasterIdLst>
    <p:notesMasterId r:id="rId22"/>
  </p:notesMasterIdLst>
  <p:sldIdLst>
    <p:sldId id="257" r:id="rId5"/>
    <p:sldId id="287" r:id="rId6"/>
    <p:sldId id="279" r:id="rId7"/>
    <p:sldId id="2636" r:id="rId8"/>
    <p:sldId id="286" r:id="rId9"/>
    <p:sldId id="311" r:id="rId10"/>
    <p:sldId id="312" r:id="rId11"/>
    <p:sldId id="273" r:id="rId12"/>
    <p:sldId id="270" r:id="rId13"/>
    <p:sldId id="303" r:id="rId14"/>
    <p:sldId id="292" r:id="rId15"/>
    <p:sldId id="315" r:id="rId16"/>
    <p:sldId id="274" r:id="rId17"/>
    <p:sldId id="2632" r:id="rId18"/>
    <p:sldId id="2631" r:id="rId19"/>
    <p:sldId id="2637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0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2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49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81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5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1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6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6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01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80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4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0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4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53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13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3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3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7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0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9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6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A59B98-861E-4F8B-964C-2ECB3CE6C6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5" y="29527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53995-BB7E-4837-AB4E-A586C0DBB2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3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25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3" Type="http://schemas.openxmlformats.org/officeDocument/2006/relationships/image" Target="../media/image30.pn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32.png"/><Relationship Id="rId15" Type="http://schemas.openxmlformats.org/officeDocument/2006/relationships/image" Target="../media/image63.svg"/><Relationship Id="rId10" Type="http://schemas.openxmlformats.org/officeDocument/2006/relationships/image" Target="../media/image58.jpeg"/><Relationship Id="rId4" Type="http://schemas.openxmlformats.org/officeDocument/2006/relationships/image" Target="../media/image20.png"/><Relationship Id="rId9" Type="http://schemas.openxmlformats.org/officeDocument/2006/relationships/image" Target="../media/image57.svg"/><Relationship Id="rId1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8.jpeg"/><Relationship Id="rId5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image" Target="../media/image42.svg"/><Relationship Id="rId5" Type="http://schemas.openxmlformats.org/officeDocument/2006/relationships/image" Target="../media/image30.pn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24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658"/>
            <a:ext cx="12192000" cy="6890658"/>
            <a:chOff x="0" y="-32658"/>
            <a:chExt cx="12192000" cy="689065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33" b="24846"/>
            <a:stretch/>
          </p:blipFill>
          <p:spPr>
            <a:xfrm>
              <a:off x="0" y="-32658"/>
              <a:ext cx="12192000" cy="689065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52" b="73778"/>
            <a:stretch/>
          </p:blipFill>
          <p:spPr>
            <a:xfrm>
              <a:off x="2985101" y="4693920"/>
              <a:ext cx="1068091" cy="17983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748" y="1530105"/>
            <a:ext cx="4426080" cy="56636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816" y="-32955"/>
            <a:ext cx="3200677" cy="68585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683" y="5670793"/>
            <a:ext cx="1438781" cy="14570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985" y="5553240"/>
            <a:ext cx="1310754" cy="13656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3510" y="5537875"/>
            <a:ext cx="1347333" cy="139000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539" y="157305"/>
            <a:ext cx="2603218" cy="16826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D09FCF-F64F-4B83-AA59-0785A7D66C67}"/>
              </a:ext>
            </a:extLst>
          </p:cNvPr>
          <p:cNvSpPr txBox="1"/>
          <p:nvPr/>
        </p:nvSpPr>
        <p:spPr>
          <a:xfrm>
            <a:off x="4775636" y="1385111"/>
            <a:ext cx="272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600" b="0" i="0" u="sng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kumimoji="0" lang="en-US" sz="3600" b="0" i="0" u="sng" strike="noStrike" kern="1200" cap="none" spc="0" normalizeH="0" baseline="0" noProof="0" dirty="0">
              <a:ln w="0"/>
              <a:solidFill>
                <a:srgbClr val="3F3F3F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9531D3-F83D-4F6D-8313-CC8892D60EDF}"/>
              </a:ext>
            </a:extLst>
          </p:cNvPr>
          <p:cNvSpPr txBox="1"/>
          <p:nvPr/>
        </p:nvSpPr>
        <p:spPr>
          <a:xfrm>
            <a:off x="3164419" y="2058858"/>
            <a:ext cx="7600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trải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nghiệm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thú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vị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7ACF34-C0EB-425C-B01F-9C00946EAB18}"/>
              </a:ext>
            </a:extLst>
          </p:cNvPr>
          <p:cNvSpPr txBox="1"/>
          <p:nvPr/>
        </p:nvSpPr>
        <p:spPr>
          <a:xfrm>
            <a:off x="5072539" y="2600179"/>
            <a:ext cx="2327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5 –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59E70B-B5F7-44D2-9913-296878936D9C}"/>
              </a:ext>
            </a:extLst>
          </p:cNvPr>
          <p:cNvSpPr txBox="1"/>
          <p:nvPr/>
        </p:nvSpPr>
        <p:spPr>
          <a:xfrm>
            <a:off x="4053192" y="3206570"/>
            <a:ext cx="440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18C94BB2-59EA-486D-A47D-961B417F8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329" y="146744"/>
            <a:ext cx="7518400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>
              <a:spcBef>
                <a:spcPct val="50000"/>
              </a:spcBef>
            </a:pPr>
            <a:r>
              <a:rPr lang="en-US" altLang="en-US" sz="2397" b="1" dirty="0">
                <a:solidFill>
                  <a:srgbClr val="002060"/>
                </a:solidFill>
                <a:latin typeface="Times New Roman" pitchFamily="18" charset="0"/>
              </a:rPr>
              <a:t>TRƯỜNG TIỂU HỌC ĐẠI QUANG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2F1DA92F-CC06-4B70-A951-CC62734B0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54" y="5058394"/>
            <a:ext cx="5194055" cy="98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449"/>
              </a:spcBef>
              <a:defRPr/>
            </a:pPr>
            <a:r>
              <a:rPr lang="en-US" sz="2696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96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96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96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696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96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696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696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7940" eaLnBrk="1" hangingPunct="1">
              <a:spcBef>
                <a:spcPts val="449"/>
              </a:spcBef>
              <a:defRPr/>
            </a:pPr>
            <a:r>
              <a:rPr lang="en-US" sz="2696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96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96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: 3A</a:t>
            </a:r>
            <a:endParaRPr lang="en-US" sz="3595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85272" y="11878"/>
            <a:ext cx="5966437" cy="30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4821172" y="1725052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Tiêu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chí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đánh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giá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CDEF1-C4CE-4B4F-ADC7-CC46AD4C74EC}"/>
              </a:ext>
            </a:extLst>
          </p:cNvPr>
          <p:cNvSpPr/>
          <p:nvPr/>
        </p:nvSpPr>
        <p:spPr>
          <a:xfrm>
            <a:off x="4285960" y="3039487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454EE-FFE6-4819-A134-6A6AE87426DA}"/>
              </a:ext>
            </a:extLst>
          </p:cNvPr>
          <p:cNvSpPr/>
          <p:nvPr/>
        </p:nvSpPr>
        <p:spPr>
          <a:xfrm>
            <a:off x="4282911" y="3861401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A5D1F0-7F83-4A7B-AD05-8073A3E21231}"/>
              </a:ext>
            </a:extLst>
          </p:cNvPr>
          <p:cNvSpPr/>
          <p:nvPr/>
        </p:nvSpPr>
        <p:spPr>
          <a:xfrm>
            <a:off x="4282911" y="4683316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4B218A4C-4E3F-43F9-A6FB-EAA7DB68CF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27537" y="308152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8F6C2CEE-E91E-4966-A4FD-52482AF18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99212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2CFC7BE-063E-46A7-8868-4CB8EE1B4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5164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9E1795B-43C4-4E85-9E9C-2F32C166D5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25212" y="4626642"/>
            <a:ext cx="530550" cy="58477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8F027CB-C0D6-45C1-887A-F77CDA7FBD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19524" y="4633814"/>
            <a:ext cx="530550" cy="584775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500F6441-7C1F-40E0-82BF-805BB3FD58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62452" y="4641274"/>
            <a:ext cx="530550" cy="584775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0C5FEFFF-3C43-443B-A6A1-392ECAF416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30778" y="461533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2F6493B7-71D0-4918-B696-87FB6F7C5F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5090" y="462251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97B663A6-C125-4F50-B344-F59450FF03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68018" y="462997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F1541C3-55FF-4E88-BEB1-7A91D9384C33}"/>
              </a:ext>
            </a:extLst>
          </p:cNvPr>
          <p:cNvSpPr/>
          <p:nvPr/>
        </p:nvSpPr>
        <p:spPr>
          <a:xfrm>
            <a:off x="-1858945" y="120580"/>
            <a:ext cx="1668026" cy="2401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4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3C23E65-9C23-4C34-BA6C-7E92865165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389" y="182230"/>
            <a:ext cx="1895091" cy="16777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284CD8-20C0-4E0F-BCEA-0FEA25B4AC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746" y="3317792"/>
            <a:ext cx="4368882" cy="2982016"/>
          </a:xfrm>
          <a:prstGeom prst="rect">
            <a:avLst/>
          </a:prstGeom>
        </p:spPr>
      </p:pic>
      <p:grpSp>
        <p:nvGrpSpPr>
          <p:cNvPr id="11" name="组合 8">
            <a:extLst>
              <a:ext uri="{FF2B5EF4-FFF2-40B4-BE49-F238E27FC236}">
                <a16:creationId xmlns:a16="http://schemas.microsoft.com/office/drawing/2014/main" id="{4133F06E-877B-42F3-A7CA-78D11E447E8F}"/>
              </a:ext>
            </a:extLst>
          </p:cNvPr>
          <p:cNvGrpSpPr/>
          <p:nvPr/>
        </p:nvGrpSpPr>
        <p:grpSpPr>
          <a:xfrm rot="20596417">
            <a:off x="2585382" y="298726"/>
            <a:ext cx="4716814" cy="2049773"/>
            <a:chOff x="1569686" y="1400698"/>
            <a:chExt cx="3667375" cy="3729831"/>
          </a:xfrm>
        </p:grpSpPr>
        <p:sp>
          <p:nvSpPr>
            <p:cNvPr id="18" name="任意多边形 7">
              <a:extLst>
                <a:ext uri="{FF2B5EF4-FFF2-40B4-BE49-F238E27FC236}">
                  <a16:creationId xmlns:a16="http://schemas.microsoft.com/office/drawing/2014/main" id="{DDC142F5-3E07-4DF8-84C9-1720A95FE002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27">
              <a:extLst>
                <a:ext uri="{FF2B5EF4-FFF2-40B4-BE49-F238E27FC236}">
                  <a16:creationId xmlns:a16="http://schemas.microsoft.com/office/drawing/2014/main" id="{5038265D-F77A-4DCD-9A75-8B11C5CE852C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2E2FE2-4A63-406A-988C-A3C30500711A}"/>
              </a:ext>
            </a:extLst>
          </p:cNvPr>
          <p:cNvSpPr txBox="1"/>
          <p:nvPr/>
        </p:nvSpPr>
        <p:spPr>
          <a:xfrm>
            <a:off x="3801136" y="1021123"/>
            <a:ext cx="306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1" name="圆角矩形 41">
            <a:extLst>
              <a:ext uri="{FF2B5EF4-FFF2-40B4-BE49-F238E27FC236}">
                <a16:creationId xmlns:a16="http://schemas.microsoft.com/office/drawing/2014/main" id="{9765B095-E2F6-474A-8F60-B3452D9B9154}"/>
              </a:ext>
            </a:extLst>
          </p:cNvPr>
          <p:cNvSpPr/>
          <p:nvPr/>
        </p:nvSpPr>
        <p:spPr>
          <a:xfrm>
            <a:off x="7751167" y="774748"/>
            <a:ext cx="4202707" cy="21705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A04A7A-978F-4BBA-B3CE-A7F81F56AE89}"/>
              </a:ext>
            </a:extLst>
          </p:cNvPr>
          <p:cNvSpPr txBox="1"/>
          <p:nvPr/>
        </p:nvSpPr>
        <p:spPr>
          <a:xfrm>
            <a:off x="7618907" y="1023072"/>
            <a:ext cx="44672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5056CE-5D0D-43EA-81B5-9E6BAF794502}"/>
              </a:ext>
            </a:extLst>
          </p:cNvPr>
          <p:cNvSpPr/>
          <p:nvPr/>
        </p:nvSpPr>
        <p:spPr>
          <a:xfrm>
            <a:off x="-1858945" y="120580"/>
            <a:ext cx="1668026" cy="2401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8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41 0.02408 L -0.06341 0.02431 C -0.06354 0.02477 -0.06406 0.03866 -0.06497 0.0419 C -0.06589 0.04491 -0.0681 0.05023 -0.0681 0.05047 C -0.06836 0.05209 -0.06849 0.05417 -0.06888 0.05579 C -0.06927 0.05741 -0.07031 0.05834 -0.07044 0.05996 C -0.07109 0.06505 -0.07083 0.07037 -0.07122 0.07523 C -0.07135 0.07685 -0.07175 0.07801 -0.07201 0.0794 C -0.07227 0.10116 -0.07253 0.12292 -0.07279 0.14468 C -0.07305 0.15672 -0.07318 0.16898 -0.07357 0.18079 C -0.0737 0.18241 -0.07396 0.1838 -0.07435 0.18496 C -0.07526 0.18797 -0.07591 0.19144 -0.07747 0.19329 L -0.07982 0.19607 C -0.08268 0.20371 -0.07982 0.19722 -0.08372 0.20301 C -0.08763 0.2088 -0.08438 0.20625 -0.08841 0.20857 C -0.08919 0.20996 -0.08984 0.21181 -0.09076 0.21273 C -0.09154 0.21366 -0.09245 0.21343 -0.0931 0.21412 C -0.09479 0.21574 -0.09648 0.21736 -0.09779 0.21968 C -0.09857 0.22107 -0.09922 0.22292 -0.10013 0.22385 C -0.10169 0.22547 -0.10482 0.22662 -0.10482 0.22685 C -0.1056 0.22801 -0.10625 0.22986 -0.10716 0.23079 C -0.10872 0.23241 -0.11185 0.23357 -0.11185 0.2338 C -0.11328 0.23611 -0.11471 0.23912 -0.11654 0.24051 C -0.11758 0.24144 -0.11875 0.24144 -0.11966 0.2419 C -0.12057 0.24236 -0.12135 0.24283 -0.12201 0.24329 C -0.12318 0.24422 -0.12409 0.24537 -0.12513 0.24607 C -0.12773 0.24815 -0.12852 0.24769 -0.13138 0.24885 C -0.13229 0.24931 -0.13294 0.25 -0.13372 0.25023 C -0.13529 0.25093 -0.13698 0.25116 -0.13841 0.25162 C -0.13932 0.25209 -0.13997 0.25278 -0.14076 0.25301 C -0.1418 0.25371 -0.14284 0.25394 -0.14388 0.2544 C -0.14466 0.25533 -0.1457 0.25602 -0.14622 0.25718 C -0.14675 0.25834 -0.14675 0.26019 -0.14701 0.26135 C -0.14753 0.26297 -0.14805 0.26412 -0.14857 0.26551 C -0.14883 0.26922 -0.14909 0.27292 -0.14935 0.27662 C -0.14961 0.27824 -0.15013 0.2794 -0.15013 0.28079 C -0.15065 0.30672 -0.15026 0.33264 -0.15091 0.35857 C -0.15104 0.36042 -0.15195 0.36158 -0.15247 0.36273 C -0.15391 0.36574 -0.15547 0.36945 -0.15794 0.36968 C -0.16862 0.3706 -0.1793 0.3706 -0.18997 0.37107 C -0.19102 0.37153 -0.19206 0.37199 -0.1931 0.37246 C -0.19388 0.37292 -0.19466 0.37361 -0.19544 0.37385 C -0.19727 0.37477 -0.2 0.375 -0.20169 0.37662 C -0.2026 0.37755 -0.20326 0.37871 -0.20404 0.3794 C -0.20508 0.38033 -0.20612 0.38033 -0.20716 0.38079 C -0.20872 0.38172 -0.21029 0.38264 -0.21185 0.38357 L -0.21419 0.38496 C -0.21497 0.38542 -0.21576 0.38635 -0.21654 0.38635 C -0.22044 0.38727 -0.22318 0.3875 -0.22669 0.38912 C -0.22747 0.38959 -0.22826 0.39028 -0.22904 0.39051 C -0.23008 0.39121 -0.23112 0.39144 -0.23216 0.3919 C -0.23294 0.39236 -0.23372 0.39306 -0.23451 0.39329 C -0.23581 0.39398 -0.23711 0.39422 -0.23841 0.39468 C -0.23945 0.3956 -0.2405 0.39676 -0.24154 0.39746 C -0.24232 0.39815 -0.24323 0.39792 -0.24388 0.39885 C -0.24492 0.40047 -0.24544 0.40255 -0.24622 0.4044 C -0.24844 0.41621 -0.24753 0.40972 -0.24622 0.43357 C -0.24622 0.43519 -0.24583 0.43658 -0.24544 0.43773 C -0.2444 0.44167 -0.24336 0.44306 -0.24154 0.44607 C -0.23958 0.45672 -0.24232 0.44375 -0.23919 0.4544 C -0.23607 0.46597 -0.24141 0.45093 -0.23685 0.46273 C -0.23659 0.4669 -0.23633 0.47107 -0.23607 0.47523 C -0.23581 0.48172 -0.23594 0.48843 -0.23529 0.49468 C -0.23516 0.49607 -0.2349 0.4919 -0.23451 0.49051 C -0.23411 0.48912 -0.23372 0.4875 -0.23294 0.48635 C -0.22891 0.48079 -0.23177 0.48912 -0.22982 0.48218 L -0.22904 0.48079 L -0.22904 0.48102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13491" y="1465716"/>
            <a:ext cx="6891630" cy="1404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2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Chọn</a:t>
            </a:r>
            <a:r>
              <a:rPr kumimoji="0" lang="en-US" altLang="zh-CN" sz="62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ng hay </a:t>
            </a:r>
            <a:r>
              <a:rPr kumimoji="0" lang="en-US" altLang="zh-CN" sz="62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ngh</a:t>
            </a:r>
            <a:endParaRPr kumimoji="0" lang="zh-CN" altLang="en-US" sz="62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4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3EB0069-EC20-4300-9B3E-E1D1A8B8AB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6031" y="3327218"/>
            <a:ext cx="4368882" cy="29820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E1D6C8-7C52-46A4-B5D4-87BC4DDCB5D2}"/>
              </a:ext>
            </a:extLst>
          </p:cNvPr>
          <p:cNvSpPr/>
          <p:nvPr/>
        </p:nvSpPr>
        <p:spPr>
          <a:xfrm>
            <a:off x="-1858945" y="120580"/>
            <a:ext cx="1668026" cy="2401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6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35 3.7037E-6 L -0.57735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1FAA03-E8C5-41E0-9E7A-1C64558513C7}"/>
              </a:ext>
            </a:extLst>
          </p:cNvPr>
          <p:cNvSpPr txBox="1"/>
          <p:nvPr/>
        </p:nvSpPr>
        <p:spPr>
          <a:xfrm>
            <a:off x="1207631" y="2651067"/>
            <a:ext cx="326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hoa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+mn-cs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13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AC403F-F56B-480D-847C-018F7A68D8D6}"/>
              </a:ext>
            </a:extLst>
          </p:cNvPr>
          <p:cNvSpPr txBox="1"/>
          <p:nvPr/>
        </p:nvSpPr>
        <p:spPr>
          <a:xfrm>
            <a:off x="3270891" y="1137947"/>
            <a:ext cx="7229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Chọn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ng hay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ngh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thay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cho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bông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55806" y="2277118"/>
            <a:ext cx="7021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3.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Tìm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và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viết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từ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ngữ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có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tiếng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bắt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đầu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bằng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ng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hoặc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ngh</a:t>
            </a:r>
            <a:endParaRPr lang="en-US" altLang="zh-CN" sz="4000" b="1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latin typeface="Coiny" panose="02000903060500060000" pitchFamily="2" charset="0"/>
              <a:ea typeface="微软雅黑" panose="020B0503020204020204" charset="-122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C64C49-F679-41C0-B037-33AD54DB5734}"/>
              </a:ext>
            </a:extLst>
          </p:cNvPr>
          <p:cNvSpPr/>
          <p:nvPr/>
        </p:nvSpPr>
        <p:spPr>
          <a:xfrm>
            <a:off x="-1858945" y="120580"/>
            <a:ext cx="1668026" cy="2401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5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1758368" y="156024"/>
            <a:ext cx="7757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9674" y="277691"/>
            <a:ext cx="9448800" cy="5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6532923" y="2339918"/>
            <a:ext cx="1725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Về</a:t>
            </a:r>
            <a:r>
              <a:rPr kumimoji="0" lang="en-US" altLang="zh-CN" sz="44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nhà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68B46EC3-FCA9-4E5F-9011-1AE3E175D9DB}"/>
              </a:ext>
            </a:extLst>
          </p:cNvPr>
          <p:cNvSpPr/>
          <p:nvPr/>
        </p:nvSpPr>
        <p:spPr>
          <a:xfrm>
            <a:off x="4774297" y="3109359"/>
            <a:ext cx="478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E9509-BABC-4935-9A48-928779245808}"/>
              </a:ext>
            </a:extLst>
          </p:cNvPr>
          <p:cNvSpPr/>
          <p:nvPr/>
        </p:nvSpPr>
        <p:spPr>
          <a:xfrm>
            <a:off x="-1858945" y="120580"/>
            <a:ext cx="1668026" cy="2401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5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D79C7A-3F96-4E76-816D-B042C2B81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5E1B4A-681A-4F0E-8C28-63B99B11D69D}"/>
              </a:ext>
            </a:extLst>
          </p:cNvPr>
          <p:cNvSpPr txBox="1"/>
          <p:nvPr/>
        </p:nvSpPr>
        <p:spPr>
          <a:xfrm>
            <a:off x="3225276" y="2049945"/>
            <a:ext cx="748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6FEFE-F692-4428-9016-7CC6484D0123}"/>
              </a:ext>
            </a:extLst>
          </p:cNvPr>
          <p:cNvSpPr/>
          <p:nvPr/>
        </p:nvSpPr>
        <p:spPr>
          <a:xfrm>
            <a:off x="-1858945" y="120580"/>
            <a:ext cx="1668026" cy="2401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68" y="1474507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F29044-0B1A-438A-A62B-2569D512C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836" y="1527473"/>
            <a:ext cx="5413717" cy="28348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FCBA2A-FCD7-4C82-B6DE-ED5EB25086F7}"/>
              </a:ext>
            </a:extLst>
          </p:cNvPr>
          <p:cNvSpPr/>
          <p:nvPr/>
        </p:nvSpPr>
        <p:spPr>
          <a:xfrm>
            <a:off x="-1858945" y="120580"/>
            <a:ext cx="1668026" cy="2401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688316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L 形 2"/>
          <p:cNvSpPr/>
          <p:nvPr/>
        </p:nvSpPr>
        <p:spPr>
          <a:xfrm>
            <a:off x="1657904" y="4856144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00" b="97002" l="61046" r="93420">
                        <a14:foregroundMark x1="82256" y1="92256" x2="88837" y2="92256"/>
                        <a14:foregroundMark x1="81904" y1="86428" x2="81727" y2="91007"/>
                        <a14:foregroundMark x1="87074" y1="85595" x2="87074" y2="87677"/>
                        <a14:backgroundMark x1="70799" y1="86261" x2="71504" y2="94588"/>
                        <a14:backgroundMark x1="62103" y1="63364" x2="69330" y2="63364"/>
                        <a14:backgroundMark x1="83549" y1="22731" x2="83255" y2="32057"/>
                        <a14:backgroundMark x1="84019" y1="44380" x2="83843" y2="53539"/>
                        <a14:backgroundMark x1="82080" y1="23730" x2="81786" y2="30391"/>
                        <a14:backgroundMark x1="82080" y1="50208" x2="82256" y2="52123"/>
                        <a14:backgroundMark x1="82256" y1="51457" x2="82374" y2="52706"/>
                        <a14:backgroundMark x1="77556" y1="22065" x2="86075" y2="26062"/>
                        <a14:backgroundMark x1="81081" y1="27061" x2="84900" y2="31890"/>
                        <a14:backgroundMark x1="81669" y1="30391" x2="83431" y2="33722"/>
                        <a14:backgroundMark x1="61986" y1="60033" x2="72679" y2="60200"/>
                        <a14:backgroundMark x1="69154" y1="58118" x2="69154" y2="65612"/>
                        <a14:backgroundMark x1="70447" y1="62531" x2="72327" y2="62281"/>
                        <a14:backgroundMark x1="82021" y1="27477" x2="83079" y2="34388"/>
                        <a14:backgroundMark x1="64395" y1="62948" x2="71328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19167" r="5996"/>
          <a:stretch/>
        </p:blipFill>
        <p:spPr>
          <a:xfrm>
            <a:off x="10363809" y="3390773"/>
            <a:ext cx="1778414" cy="300010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52B7FA6-2040-47CD-8E6E-26E21A62FF26}"/>
              </a:ext>
            </a:extLst>
          </p:cNvPr>
          <p:cNvSpPr txBox="1"/>
          <p:nvPr/>
        </p:nvSpPr>
        <p:spPr>
          <a:xfrm>
            <a:off x="3308543" y="207636"/>
            <a:ext cx="637794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Mặt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trời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nhỏ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472065" y="404630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mặt trời nhỏ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 đưa trưa nắng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ǇrŜ cùi Ǉrắng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jàu wâu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đỏ jặt bầu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gà gật.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ủ jật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ωψ εΠ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hú kłu vang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ǟực ǟỡ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hņ hở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 bạn cùng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BĒ ǟĒ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05469" y="524224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“Ôi sao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7431823" y="5809310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70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448369" y="2853912"/>
            <a:ext cx="14225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5" y="1813004"/>
            <a:ext cx="1944306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3430552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24ACD2-42C6-4BC6-8C47-7A56C35A416F}"/>
              </a:ext>
            </a:extLst>
          </p:cNvPr>
          <p:cNvSpPr/>
          <p:nvPr/>
        </p:nvSpPr>
        <p:spPr>
          <a:xfrm>
            <a:off x="-1858945" y="120580"/>
            <a:ext cx="1668026" cy="2401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36" grpId="0" animBg="1"/>
      <p:bldP spid="36" grpId="1" animBg="1"/>
      <p:bldP spid="37" grpId="0"/>
      <p:bldP spid="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70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357780" y="2853912"/>
            <a:ext cx="1473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4" y="1813004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5718121" y="1874966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id="{5A38C6B4-5570-47C7-AC0B-F1D8E401F0FD}"/>
              </a:ext>
            </a:extLst>
          </p:cNvPr>
          <p:cNvSpPr/>
          <p:nvPr/>
        </p:nvSpPr>
        <p:spPr>
          <a:xfrm>
            <a:off x="5509076" y="1810837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2331C-F6C4-472D-8012-4D8060BD6D80}"/>
              </a:ext>
            </a:extLst>
          </p:cNvPr>
          <p:cNvSpPr txBox="1"/>
          <p:nvPr/>
        </p:nvSpPr>
        <p:spPr>
          <a:xfrm>
            <a:off x="3233864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94E020-25D3-4C8D-9D0D-8F8B4C496038}"/>
              </a:ext>
            </a:extLst>
          </p:cNvPr>
          <p:cNvSpPr/>
          <p:nvPr/>
        </p:nvSpPr>
        <p:spPr>
          <a:xfrm>
            <a:off x="-1858945" y="120580"/>
            <a:ext cx="1668026" cy="2401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5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7" grpId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70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549691" y="2853912"/>
            <a:ext cx="15261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B11ED5-D5D0-4918-8EFA-D9DEC75218BF}"/>
              </a:ext>
            </a:extLst>
          </p:cNvPr>
          <p:cNvSpPr txBox="1"/>
          <p:nvPr/>
        </p:nvSpPr>
        <p:spPr>
          <a:xfrm>
            <a:off x="6759560" y="1902442"/>
            <a:ext cx="125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:a16="http://schemas.microsoft.com/office/drawing/2014/main" id="{66FE082B-1AD9-4DA5-8FBA-23EEE0847319}"/>
              </a:ext>
            </a:extLst>
          </p:cNvPr>
          <p:cNvSpPr/>
          <p:nvPr/>
        </p:nvSpPr>
        <p:spPr>
          <a:xfrm>
            <a:off x="6301542" y="1813003"/>
            <a:ext cx="217452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id="{D4D78CE5-3F7B-41A0-A156-D94E0917B850}"/>
              </a:ext>
            </a:extLst>
          </p:cNvPr>
          <p:cNvSpPr/>
          <p:nvPr/>
        </p:nvSpPr>
        <p:spPr>
          <a:xfrm>
            <a:off x="2477821" y="2941372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D6BF2-B6BF-4B98-815A-F800646926E5}"/>
              </a:ext>
            </a:extLst>
          </p:cNvPr>
          <p:cNvSpPr txBox="1"/>
          <p:nvPr/>
        </p:nvSpPr>
        <p:spPr>
          <a:xfrm>
            <a:off x="4986358" y="3003334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id="{145B340B-5653-4121-A7A4-9A49DB503136}"/>
              </a:ext>
            </a:extLst>
          </p:cNvPr>
          <p:cNvSpPr/>
          <p:nvPr/>
        </p:nvSpPr>
        <p:spPr>
          <a:xfrm>
            <a:off x="4777313" y="2939205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6EC2C2-2C9F-4EF8-A113-D7FCB9BA0D05}"/>
              </a:ext>
            </a:extLst>
          </p:cNvPr>
          <p:cNvSpPr txBox="1"/>
          <p:nvPr/>
        </p:nvSpPr>
        <p:spPr>
          <a:xfrm>
            <a:off x="2621296" y="3048504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48E5EB-0F48-4CDD-8CA4-E7ADDBDC701F}"/>
              </a:ext>
            </a:extLst>
          </p:cNvPr>
          <p:cNvSpPr/>
          <p:nvPr/>
        </p:nvSpPr>
        <p:spPr>
          <a:xfrm>
            <a:off x="-1858945" y="120580"/>
            <a:ext cx="1668026" cy="2401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19" grpId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751070" y="-595"/>
            <a:ext cx="13943070" cy="7643924"/>
            <a:chOff x="-1751070" y="-595"/>
            <a:chExt cx="13943070" cy="7643924"/>
          </a:xfrm>
        </p:grpSpPr>
        <p:sp>
          <p:nvSpPr>
            <p:cNvPr id="28" name="任意多边形 27"/>
            <p:cNvSpPr/>
            <p:nvPr/>
          </p:nvSpPr>
          <p:spPr>
            <a:xfrm flipV="1">
              <a:off x="-1057" y="-595"/>
              <a:ext cx="12193057" cy="204370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594"/>
              <a:ext cx="3200677" cy="685859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751070" y="1979654"/>
              <a:ext cx="4426080" cy="5663675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030809-7C2D-443E-8044-A3492C676C12}"/>
              </a:ext>
            </a:extLst>
          </p:cNvPr>
          <p:cNvSpPr txBox="1"/>
          <p:nvPr/>
        </p:nvSpPr>
        <p:spPr>
          <a:xfrm>
            <a:off x="4739825" y="275114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99B40F-A546-47F9-B0C2-B3154076C51B}"/>
              </a:ext>
            </a:extLst>
          </p:cNvPr>
          <p:cNvSpPr/>
          <p:nvPr/>
        </p:nvSpPr>
        <p:spPr>
          <a:xfrm>
            <a:off x="5823100" y="2969401"/>
            <a:ext cx="3461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8487" y="-274449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:a16="http://schemas.microsoft.com/office/drawing/2014/main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455</Words>
  <Application>Microsoft Office PowerPoint</Application>
  <PresentationFormat>Widescreen</PresentationFormat>
  <Paragraphs>108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等线</vt:lpstr>
      <vt:lpstr>等线 Light</vt:lpstr>
      <vt:lpstr>微软雅黑</vt:lpstr>
      <vt:lpstr>Arial</vt:lpstr>
      <vt:lpstr>Arial-Rounded</vt:lpstr>
      <vt:lpstr>Baloo</vt:lpstr>
      <vt:lpstr>Calibri</vt:lpstr>
      <vt:lpstr>Calibri Light</vt:lpstr>
      <vt:lpstr>Coiny</vt:lpstr>
      <vt:lpstr>HP001 4 hàng</vt:lpstr>
      <vt:lpstr>HP001 5 hàng</vt:lpstr>
      <vt:lpstr>Patrick Hand</vt:lpstr>
      <vt:lpstr>Times New Roman</vt:lpstr>
      <vt:lpstr>字魂70号-灵悦黑体</vt:lpstr>
      <vt:lpstr>1_Office Theme</vt:lpstr>
      <vt:lpstr>Office 主题​​</vt:lpstr>
      <vt:lpstr>1_Office 主题​​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Ha Nguyen</cp:lastModifiedBy>
  <cp:revision>21</cp:revision>
  <dcterms:created xsi:type="dcterms:W3CDTF">2022-06-13T02:36:19Z</dcterms:created>
  <dcterms:modified xsi:type="dcterms:W3CDTF">2024-10-01T22:46:27Z</dcterms:modified>
</cp:coreProperties>
</file>