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2"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5" r:id="rId20"/>
    <p:sldId id="306" r:id="rId21"/>
    <p:sldId id="307"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950"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10/2/2024</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10/2/2024</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0CF7B6F9-B7C6-4796-AAA9-9B5950DDAB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6.wav"/><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3.png"/><Relationship Id="rId4" Type="http://schemas.openxmlformats.org/officeDocument/2006/relationships/notesSlide" Target="../notesSlides/notesSlide18.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audio" Target="../media/audio1.wav"/><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931497"/>
            <a:ext cx="12192001" cy="1926503"/>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594427" y="2334829"/>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5768122" y="1349440"/>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5696325" y="2898116"/>
            <a:ext cx="34097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2 – </a:t>
            </a:r>
            <a:r>
              <a:rPr kumimoji="0" lang="en-US" sz="4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lang="en-US" sz="4000" b="1" dirty="0">
                <a:solidFill>
                  <a:srgbClr val="B207B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a:ln>
                  <a:noFill/>
                </a:ln>
                <a:solidFill>
                  <a:srgbClr val="B207B0"/>
                </a:solidFill>
                <a:effectLst/>
                <a:uLnTx/>
                <a:uFillTx/>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C3D23162-AABF-4DED-A17E-3B1E7AB85F00}"/>
              </a:ext>
            </a:extLst>
          </p:cNvPr>
          <p:cNvSpPr txBox="1"/>
          <p:nvPr/>
        </p:nvSpPr>
        <p:spPr>
          <a:xfrm>
            <a:off x="3641223" y="2367961"/>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baseline="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điểm:Những</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3200" b="1" i="0" u="none" strike="noStrike" kern="1200" cap="none" spc="0" normalizeH="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3200" b="1" i="0" u="none" strike="noStrike" kern="1200" cap="none" spc="0" normalizeH="0" noProof="0" dirty="0" err="1">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3200" b="1" i="0" u="none" strike="noStrike" kern="1200" cap="none" spc="0" normalizeH="0" baseline="0" noProof="0" dirty="0">
              <a:ln>
                <a:noFill/>
              </a:ln>
              <a:solidFill>
                <a:srgbClr val="FF0101"/>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026090" y="3370568"/>
            <a:ext cx="7834039" cy="1926503"/>
          </a:xfrm>
          <a:prstGeom prst="rect">
            <a:avLst/>
          </a:prstGeom>
        </p:spPr>
      </p:pic>
      <p:sp>
        <p:nvSpPr>
          <p:cNvPr id="37" name="Text Box 3">
            <a:extLst>
              <a:ext uri="{FF2B5EF4-FFF2-40B4-BE49-F238E27FC236}">
                <a16:creationId xmlns:a16="http://schemas.microsoft.com/office/drawing/2014/main" id="{795818F0-CC99-4946-A5B8-E4B83652B8B3}"/>
              </a:ext>
            </a:extLst>
          </p:cNvPr>
          <p:cNvSpPr txBox="1">
            <a:spLocks noChangeArrowheads="1"/>
          </p:cNvSpPr>
          <p:nvPr/>
        </p:nvSpPr>
        <p:spPr bwMode="auto">
          <a:xfrm>
            <a:off x="1654557" y="77556"/>
            <a:ext cx="7518400"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397" b="1" dirty="0">
                <a:solidFill>
                  <a:srgbClr val="002060"/>
                </a:solidFill>
                <a:latin typeface="Times New Roman" pitchFamily="18" charset="0"/>
              </a:rPr>
              <a:t>TRƯỜNG TIỂU HỌC ĐẠI QUANG</a:t>
            </a:r>
          </a:p>
        </p:txBody>
      </p:sp>
      <p:sp>
        <p:nvSpPr>
          <p:cNvPr id="38" name="Text Box 14">
            <a:extLst>
              <a:ext uri="{FF2B5EF4-FFF2-40B4-BE49-F238E27FC236}">
                <a16:creationId xmlns:a16="http://schemas.microsoft.com/office/drawing/2014/main" id="{111B91AB-A1D1-45F9-99B2-6E80282DEA34}"/>
              </a:ext>
            </a:extLst>
          </p:cNvPr>
          <p:cNvSpPr txBox="1">
            <a:spLocks noChangeArrowheads="1"/>
          </p:cNvSpPr>
          <p:nvPr/>
        </p:nvSpPr>
        <p:spPr bwMode="auto">
          <a:xfrm>
            <a:off x="3371493" y="5230543"/>
            <a:ext cx="5194055" cy="98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449"/>
              </a:spcBef>
              <a:defRPr/>
            </a:pPr>
            <a:r>
              <a:rPr lang="en-US" sz="2696" b="1" i="1" dirty="0" err="1">
                <a:solidFill>
                  <a:srgbClr val="0000FF"/>
                </a:solidFill>
                <a:latin typeface="Times New Roman" pitchFamily="18" charset="0"/>
                <a:cs typeface="Times New Roman" pitchFamily="18" charset="0"/>
              </a:rPr>
              <a:t>Giáo</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viên</a:t>
            </a:r>
            <a:r>
              <a:rPr lang="en-US" sz="2696" b="1" i="1" dirty="0">
                <a:solidFill>
                  <a:srgbClr val="0000FF"/>
                </a:solidFill>
                <a:latin typeface="Times New Roman" pitchFamily="18" charset="0"/>
                <a:cs typeface="Times New Roman" pitchFamily="18" charset="0"/>
              </a:rPr>
              <a:t>:</a:t>
            </a:r>
            <a:r>
              <a:rPr lang="en-US" sz="2696"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Nguyễn</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Thị</a:t>
            </a:r>
            <a:r>
              <a:rPr lang="en-US" sz="2696" b="1" i="1" dirty="0">
                <a:solidFill>
                  <a:srgbClr val="0000FF"/>
                </a:solidFill>
                <a:latin typeface="Times New Roman" pitchFamily="18" charset="0"/>
                <a:cs typeface="Times New Roman" pitchFamily="18" charset="0"/>
              </a:rPr>
              <a:t> Thu </a:t>
            </a:r>
            <a:r>
              <a:rPr lang="en-US" sz="2696" b="1" i="1" dirty="0" err="1">
                <a:solidFill>
                  <a:srgbClr val="0000FF"/>
                </a:solidFill>
                <a:latin typeface="Times New Roman" pitchFamily="18" charset="0"/>
                <a:cs typeface="Times New Roman" pitchFamily="18" charset="0"/>
              </a:rPr>
              <a:t>Hà</a:t>
            </a:r>
            <a:endParaRPr lang="en-US" sz="2696" b="1" i="1" dirty="0">
              <a:solidFill>
                <a:srgbClr val="0000FF"/>
              </a:solidFill>
              <a:latin typeface="Times New Roman" pitchFamily="18" charset="0"/>
              <a:cs typeface="Times New Roman" pitchFamily="18" charset="0"/>
            </a:endParaRPr>
          </a:p>
          <a:p>
            <a:pPr defTabSz="1087940" eaLnBrk="1" hangingPunct="1">
              <a:spcBef>
                <a:spcPts val="449"/>
              </a:spcBef>
              <a:defRPr/>
            </a:pP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Lớp</a:t>
            </a:r>
            <a:r>
              <a:rPr lang="en-US" sz="2696" b="1" i="1" dirty="0">
                <a:solidFill>
                  <a:srgbClr val="0000FF"/>
                </a:solidFill>
                <a:latin typeface="Times New Roman" pitchFamily="18" charset="0"/>
                <a:cs typeface="Times New Roman" pitchFamily="18" charset="0"/>
              </a:rPr>
              <a:t>         : 3A</a:t>
            </a:r>
            <a:endParaRPr lang="en-US" sz="3595" i="1" dirty="0">
              <a:solidFill>
                <a:srgbClr val="0000FF"/>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D2A926B3-FDBF-4C0F-8C5E-6E9BFF01618B}"/>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
        <p:nvSpPr>
          <p:cNvPr id="6" name="Rectangle 5">
            <a:extLst>
              <a:ext uri="{FF2B5EF4-FFF2-40B4-BE49-F238E27FC236}">
                <a16:creationId xmlns:a16="http://schemas.microsoft.com/office/drawing/2014/main" id="{A10B32E2-47FC-40CC-B5F9-C951F7C45291}"/>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
        <p:nvSpPr>
          <p:cNvPr id="6" name="Rectangle 5">
            <a:extLst>
              <a:ext uri="{FF2B5EF4-FFF2-40B4-BE49-F238E27FC236}">
                <a16:creationId xmlns:a16="http://schemas.microsoft.com/office/drawing/2014/main" id="{A3E4B2D9-F94B-4A38-A87C-757D5D975CE6}"/>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
        <p:nvSpPr>
          <p:cNvPr id="16" name="Rectangle 15">
            <a:extLst>
              <a:ext uri="{FF2B5EF4-FFF2-40B4-BE49-F238E27FC236}">
                <a16:creationId xmlns:a16="http://schemas.microsoft.com/office/drawing/2014/main" id="{924E0A0C-979B-439B-8CD9-2960ED4C79E3}"/>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
        <p:nvSpPr>
          <p:cNvPr id="14" name="Rectangle 13">
            <a:extLst>
              <a:ext uri="{FF2B5EF4-FFF2-40B4-BE49-F238E27FC236}">
                <a16:creationId xmlns:a16="http://schemas.microsoft.com/office/drawing/2014/main" id="{93FE17AA-CCF6-4C40-A9A4-AC1BAE9774F5}"/>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
        <p:nvSpPr>
          <p:cNvPr id="16" name="Rectangle 15">
            <a:extLst>
              <a:ext uri="{FF2B5EF4-FFF2-40B4-BE49-F238E27FC236}">
                <a16:creationId xmlns:a16="http://schemas.microsoft.com/office/drawing/2014/main" id="{3F16B7CD-6506-4D58-B197-249ADBBAF82B}"/>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
        <p:nvSpPr>
          <p:cNvPr id="22" name="Rectangle 21">
            <a:extLst>
              <a:ext uri="{FF2B5EF4-FFF2-40B4-BE49-F238E27FC236}">
                <a16:creationId xmlns:a16="http://schemas.microsoft.com/office/drawing/2014/main" id="{99064FCA-3F08-4666-9DEC-E2049966B5EC}"/>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Rectangle 10">
            <a:extLst>
              <a:ext uri="{FF2B5EF4-FFF2-40B4-BE49-F238E27FC236}">
                <a16:creationId xmlns:a16="http://schemas.microsoft.com/office/drawing/2014/main" id="{70797E51-5CF6-410B-846F-AB1FA6B465F0}"/>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Rectangle 10">
            <a:extLst>
              <a:ext uri="{FF2B5EF4-FFF2-40B4-BE49-F238E27FC236}">
                <a16:creationId xmlns:a16="http://schemas.microsoft.com/office/drawing/2014/main" id="{9EECB48B-A10B-42CE-97F0-D0A7C0405AC0}"/>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
        <p:nvSpPr>
          <p:cNvPr id="8" name="Rectangle 7">
            <a:extLst>
              <a:ext uri="{FF2B5EF4-FFF2-40B4-BE49-F238E27FC236}">
                <a16:creationId xmlns:a16="http://schemas.microsoft.com/office/drawing/2014/main" id="{809D178A-DD20-49EC-B582-EB9F9FDF9498}"/>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
        <p:nvSpPr>
          <p:cNvPr id="10" name="Rectangle 9">
            <a:extLst>
              <a:ext uri="{FF2B5EF4-FFF2-40B4-BE49-F238E27FC236}">
                <a16:creationId xmlns:a16="http://schemas.microsoft.com/office/drawing/2014/main" id="{AE02A251-B61F-4D23-B3CC-77BE1368EF1A}"/>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
        <p:nvSpPr>
          <p:cNvPr id="10" name="Rectangle 9">
            <a:extLst>
              <a:ext uri="{FF2B5EF4-FFF2-40B4-BE49-F238E27FC236}">
                <a16:creationId xmlns:a16="http://schemas.microsoft.com/office/drawing/2014/main" id="{C88A7EE7-E776-42F5-838B-32F145B068F5}"/>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
        <p:nvSpPr>
          <p:cNvPr id="11" name="Rectangle 10">
            <a:extLst>
              <a:ext uri="{FF2B5EF4-FFF2-40B4-BE49-F238E27FC236}">
                <a16:creationId xmlns:a16="http://schemas.microsoft.com/office/drawing/2014/main" id="{84E008BD-F887-40BC-93EF-0FF9B9F7A378}"/>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20324B2A-BD46-4ACE-BEEE-28DBFEC208D4}"/>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
        <p:nvSpPr>
          <p:cNvPr id="20" name="Rectangle 19">
            <a:extLst>
              <a:ext uri="{FF2B5EF4-FFF2-40B4-BE49-F238E27FC236}">
                <a16:creationId xmlns:a16="http://schemas.microsoft.com/office/drawing/2014/main" id="{0F8C43B9-2F42-4D1C-BBC0-DE0AD77248BD}"/>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3267415" y="1791814"/>
            <a:ext cx="8641168"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945765" y="683818"/>
            <a:ext cx="5962817"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
        <p:nvSpPr>
          <p:cNvPr id="16" name="Rectangle 15">
            <a:extLst>
              <a:ext uri="{FF2B5EF4-FFF2-40B4-BE49-F238E27FC236}">
                <a16:creationId xmlns:a16="http://schemas.microsoft.com/office/drawing/2014/main" id="{EBD69AC7-EB29-4482-8ADF-A7F8F63ECEF4}"/>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
        <p:nvSpPr>
          <p:cNvPr id="13" name="Rectangle 12">
            <a:extLst>
              <a:ext uri="{FF2B5EF4-FFF2-40B4-BE49-F238E27FC236}">
                <a16:creationId xmlns:a16="http://schemas.microsoft.com/office/drawing/2014/main" id="{F1BCA520-D3FB-4947-8527-B7850AF063D4}"/>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
        <p:nvSpPr>
          <p:cNvPr id="13" name="Rectangle 12">
            <a:extLst>
              <a:ext uri="{FF2B5EF4-FFF2-40B4-BE49-F238E27FC236}">
                <a16:creationId xmlns:a16="http://schemas.microsoft.com/office/drawing/2014/main" id="{EC0A6BFD-7E40-449A-8202-E622ABC6490F}"/>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AC905409-B9A8-4B31-B895-B0A61B6D1659}"/>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
        <p:nvSpPr>
          <p:cNvPr id="12" name="Rectangle 11">
            <a:extLst>
              <a:ext uri="{FF2B5EF4-FFF2-40B4-BE49-F238E27FC236}">
                <a16:creationId xmlns:a16="http://schemas.microsoft.com/office/drawing/2014/main" id="{191E8B45-2075-4895-BA92-7F6A40A37461}"/>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
        <p:nvSpPr>
          <p:cNvPr id="10" name="Rectangle 9">
            <a:extLst>
              <a:ext uri="{FF2B5EF4-FFF2-40B4-BE49-F238E27FC236}">
                <a16:creationId xmlns:a16="http://schemas.microsoft.com/office/drawing/2014/main" id="{34F89947-D097-49EC-84FC-1EE7E94C71B1}"/>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
        <p:nvSpPr>
          <p:cNvPr id="32" name="Rectangle 31">
            <a:extLst>
              <a:ext uri="{FF2B5EF4-FFF2-40B4-BE49-F238E27FC236}">
                <a16:creationId xmlns:a16="http://schemas.microsoft.com/office/drawing/2014/main" id="{B7ED64C7-3467-4245-AB02-3A8A5B3FF017}"/>
              </a:ext>
            </a:extLst>
          </p:cNvPr>
          <p:cNvSpPr/>
          <p:nvPr/>
        </p:nvSpPr>
        <p:spPr>
          <a:xfrm>
            <a:off x="-1899138" y="-110532"/>
            <a:ext cx="1812456" cy="24784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496</Words>
  <Application>Microsoft Office PowerPoint</Application>
  <PresentationFormat>Widescreen</PresentationFormat>
  <Paragraphs>76</Paragraphs>
  <Slides>22</Slides>
  <Notes>18</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等线</vt:lpstr>
      <vt:lpstr>Arial</vt:lpstr>
      <vt:lpstr>Arial-Rounded</vt:lpstr>
      <vt:lpstr>Calibri</vt:lpstr>
      <vt:lpstr>Calibri Light</vt:lpstr>
      <vt:lpstr>Coiny</vt:lpstr>
      <vt:lpstr>LNTH-Kids  Chinese Font 1</vt:lpstr>
      <vt:lpstr>SVN-Redressed</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Ha Nguyen</cp:lastModifiedBy>
  <cp:revision>19</cp:revision>
  <dcterms:created xsi:type="dcterms:W3CDTF">2022-05-22T07:45:41Z</dcterms:created>
  <dcterms:modified xsi:type="dcterms:W3CDTF">2024-10-01T22:49:52Z</dcterms:modified>
</cp:coreProperties>
</file>