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4"/>
  </p:notesMasterIdLst>
  <p:sldIdLst>
    <p:sldId id="256" r:id="rId4"/>
    <p:sldId id="479" r:id="rId5"/>
    <p:sldId id="267" r:id="rId6"/>
    <p:sldId id="265" r:id="rId7"/>
    <p:sldId id="258" r:id="rId8"/>
    <p:sldId id="259" r:id="rId9"/>
    <p:sldId id="261" r:id="rId10"/>
    <p:sldId id="263" r:id="rId11"/>
    <p:sldId id="266" r:id="rId12"/>
    <p:sldId id="486" r:id="rId13"/>
    <p:sldId id="497" r:id="rId14"/>
    <p:sldId id="499" r:id="rId15"/>
    <p:sldId id="500" r:id="rId16"/>
    <p:sldId id="498" r:id="rId17"/>
    <p:sldId id="501" r:id="rId18"/>
    <p:sldId id="502" r:id="rId19"/>
    <p:sldId id="487" r:id="rId20"/>
    <p:sldId id="505" r:id="rId21"/>
    <p:sldId id="506" r:id="rId22"/>
    <p:sldId id="4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2EB"/>
    <a:srgbClr val="DE97BC"/>
    <a:srgbClr val="E68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0" autoAdjust="0"/>
    <p:restoredTop sz="85039" autoAdjust="0"/>
  </p:normalViewPr>
  <p:slideViewPr>
    <p:cSldViewPr snapToGrid="0">
      <p:cViewPr varScale="1">
        <p:scale>
          <a:sx n="57" d="100"/>
          <a:sy n="57" d="100"/>
        </p:scale>
        <p:origin x="10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097D-D99F-43B0-B6CF-5DB2A95E2240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A403F-7193-4C71-9A89-A17BFFB84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A403F-7193-4C71-9A89-A17BFFB841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1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6E5C-C211-9D6C-77D9-6AEEA0578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81C91-87BC-4C1B-49CB-D95441B7B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4BADE-4D60-A1D2-86EB-A03E7A69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D62CF-6469-EBED-2839-F193281E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661EB-A5DA-8055-B0FE-C63EA371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911E-1A20-A7A3-2E9E-351A4572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B2073D-2C05-A60A-53B9-68CEA0D2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F012-14A4-EF57-8094-9E10A45E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941EB-3566-7D90-7163-FF61624D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3FB65-4118-B26F-0397-E98D7FF2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2A881-F62A-B2D1-6972-710D3DA9C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DDD20-82B8-9671-D4B8-6E752C9E8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96BD0-55EE-58B1-BBA5-8A11CA7E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5477B-C79F-3D15-5DAA-9A89BCDB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D57F5-B9A6-1FDB-D4D9-EEF51B52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2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3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6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F41D-A21A-A120-539E-F31D001B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FBD0-953B-FEF3-3DB5-6CC580B1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27A33-9757-0A65-3832-81EBF324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EBA54-ED15-ADBE-C8FC-EA067ADC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3DC3A-27EB-83B1-99B0-7158D98A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DC83E-162A-1953-50BC-D6F178976D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4A1B9-6394-840F-938E-4792A94163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424543" y="511629"/>
            <a:ext cx="11353800" cy="5845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35F32-4504-02E5-0A63-7511804F55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4FFDA-68D7-17E0-456B-B344CC4A1D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DF2B-CD66-B5AF-A2B7-5B9D686D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0923-7C3F-1FDA-E201-B4C236E1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9554-F883-8A06-E1BF-22BCA19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6295-1A55-6D78-2548-48A349BF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EE57-BFB2-3229-A8D4-CF374027F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CF23-AFFD-558E-F1E6-72459C50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BB5ED-FFEB-4849-C58E-2B54DADAE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2D44A-01D7-889E-7079-0E99C8FEC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FC26-DD5A-351B-A430-652E6A2E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80E4D-43EC-3307-BDFC-FC19769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A2C14-5F98-7ADA-A0A2-627366AB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58B2F-8BCB-26CD-BE79-1C4D20D0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A4FDD-3A58-277D-86BE-A149DAE0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A04C1-AB6B-293F-F72B-0D5C5AC4B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77808-87A5-C3C0-0F13-18F94F424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D6EEA-4FD5-A84D-3624-FBCE8BFD8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9A597-3214-F438-7BD5-811F4FF5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1EF7F-06C8-4C68-9047-8860C147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5BC2D-8E4E-BB2C-0F20-0F0E8FED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52D2-C4AA-900D-0D67-E2201AFA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675E3-576D-1EBB-9805-CD552460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0420A-F530-2F8A-E71A-CEA8DF7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FDDF5-A657-676F-ADB9-BA0F0B03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D6056-ADEE-ED9D-4B12-484411C2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36731-8776-4F13-A102-4810ADC6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1DC0A-FDE7-806F-9380-B62EC751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E36C-365B-E7F9-FCA8-460FA210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E048-FBD3-FD14-2D76-20F8834E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5FCD-CAF3-1733-0D78-1EB399723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7A3C1-050E-00DA-BF79-DF3AE26F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65A66-3A95-6A06-5057-D47B466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D6BC4-B9DD-FD21-3C69-E594EF89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010D-FF7D-81CB-2FE6-7D1AB4E5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E8EF5-2943-658E-84E4-FBDE6EDE6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6F716-A8E8-6B1E-8BFB-AD3B40CD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86A5B-A379-DE57-FCE9-D7043990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58FE5-BEF2-405F-FC64-C5D15964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10405-3336-0541-6BEC-CAA3228E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9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5E2AA-BA58-AB15-9C28-E55E9F1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3FC31-E9C8-70A7-062B-F7E12AD6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4B812-6C72-5B71-AE95-6D1FEE437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396B-409F-40BB-B5B7-D48CDCE46E2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A90DE-C15C-DD21-A6DD-F0416587C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AA8A-6202-E2D0-91D4-2952C4A8D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C90F917-486B-906D-3330-1C5390C2011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A9A6C-B093-217D-9A5E-17ECDE536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DF192-E1C2-4DFD-CB19-44A75141B0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0880B-F1F8-6D08-852F-D169C10A34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D5260-55B3-3A2A-7E81-265A604975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F433A2-C238-7F3E-8F29-644552EDF68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D5FD8-820C-2188-7F1C-6C6B361861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AFB7F9-FF09-DEBB-76A5-D945F9869F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8E8F4-BE3B-783C-E0D1-53F1712CF53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0C2B54-636F-7D19-DCCC-D7F82E81A4E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3C30F55-FF9B-F5E0-A943-239DB8490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19F64-00D2-D215-E83F-30957B502D6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12FDE-A8E2-C591-D646-AD86838A6F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7ED43-6F81-7A5E-6700-ADC2B2F992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C2EAC-9545-9D4A-729B-A3C860F6F0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1BF421-28D7-C300-4FB7-2FBE2AD4287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C384F3-4CCA-767A-9EE4-5FA6AA0933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B45BA-42BC-605E-4094-20CFD25F2C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8E9A3C-03DC-1308-54C4-A5D7A6BC44A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7CBA3B-F651-EC5F-2AF1-FCADA510690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8B5D02-C5A5-E836-9402-69F8E7B95C7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5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52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7" y="4785384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072C-5EB6-DD09-F918-3FD8DD375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375" y="1089063"/>
            <a:ext cx="2792210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5AFD2-12DF-918E-0FFE-A39829E41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632" y="2021220"/>
            <a:ext cx="9620322" cy="3042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7C6433-8202-1F7E-D4B8-14982BF9A5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6987" y="4163538"/>
            <a:ext cx="195698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00" y="1480615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A5460-FB16-4BA6-B3BE-B7A7DB6724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79" y="2158678"/>
            <a:ext cx="10992041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49086E07-DF52-EF4D-D2D2-B641FD71EE34}"/>
              </a:ext>
            </a:extLst>
          </p:cNvPr>
          <p:cNvSpPr txBox="1"/>
          <p:nvPr/>
        </p:nvSpPr>
        <p:spPr>
          <a:xfrm>
            <a:off x="1296356" y="1492419"/>
            <a:ext cx="513243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11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bi,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Mai 5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bi.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còn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lại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 bi?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04EA5-4EEC-DF70-60ED-3EB67EC17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72" t="21089" r="27449" b="49552"/>
          <a:stretch/>
        </p:blipFill>
        <p:spPr>
          <a:xfrm>
            <a:off x="7044612" y="1091681"/>
            <a:ext cx="4025204" cy="37602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29CED0-CB18-48C1-939B-935A88015280}"/>
              </a:ext>
            </a:extLst>
          </p:cNvPr>
          <p:cNvSpPr/>
          <p:nvPr/>
        </p:nvSpPr>
        <p:spPr>
          <a:xfrm>
            <a:off x="2160257" y="3394491"/>
            <a:ext cx="3783458" cy="984211"/>
          </a:xfrm>
          <a:prstGeom prst="roundRect">
            <a:avLst>
              <a:gd name="adj" fmla="val 376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5AD1C1-3FA9-E1CF-1BCE-FF6FD46B732D}"/>
              </a:ext>
            </a:extLst>
          </p:cNvPr>
          <p:cNvGrpSpPr/>
          <p:nvPr/>
        </p:nvGrpSpPr>
        <p:grpSpPr>
          <a:xfrm>
            <a:off x="4852525" y="3514132"/>
            <a:ext cx="815472" cy="744927"/>
            <a:chOff x="3208176" y="5138974"/>
            <a:chExt cx="815472" cy="7449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A54C5E1-C7F7-B9F8-ED8E-2CD71F11631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E7EEC4-F4BC-2EF8-2202-78CFAF1C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F1E712-0509-6B4F-13DD-E040DE6C6787}"/>
              </a:ext>
            </a:extLst>
          </p:cNvPr>
          <p:cNvSpPr txBox="1"/>
          <p:nvPr/>
        </p:nvSpPr>
        <p:spPr>
          <a:xfrm>
            <a:off x="2216122" y="3417236"/>
            <a:ext cx="1255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34565-63F2-EE6D-5569-FB5499A2D9E8}"/>
              </a:ext>
            </a:extLst>
          </p:cNvPr>
          <p:cNvSpPr txBox="1"/>
          <p:nvPr/>
        </p:nvSpPr>
        <p:spPr>
          <a:xfrm>
            <a:off x="3715175" y="3456982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1A45D-A56D-2F83-DE8E-8A6B41931FF3}"/>
              </a:ext>
            </a:extLst>
          </p:cNvPr>
          <p:cNvSpPr txBox="1"/>
          <p:nvPr/>
        </p:nvSpPr>
        <p:spPr>
          <a:xfrm>
            <a:off x="3144173" y="3429000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38C28-B8FF-3506-24B1-99AB8CEFCE41}"/>
              </a:ext>
            </a:extLst>
          </p:cNvPr>
          <p:cNvSpPr txBox="1"/>
          <p:nvPr/>
        </p:nvSpPr>
        <p:spPr>
          <a:xfrm>
            <a:off x="4260125" y="3467136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449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8CE95D-C5AE-881B-06B6-18512CF8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28" y="1099371"/>
            <a:ext cx="2298325" cy="1140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5B4DD-C199-D5E8-022A-F68B40590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4381296" y="1131198"/>
            <a:ext cx="1618981" cy="1302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23298-6D99-64A7-29EF-484CB639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5267056" y="1163072"/>
            <a:ext cx="1618981" cy="130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C0FBA-3ADA-D136-1FCC-67C4D72F1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6056601" y="1163072"/>
            <a:ext cx="1618981" cy="130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38C7B-C559-1F7B-711C-D645C369FADA}"/>
              </a:ext>
            </a:extLst>
          </p:cNvPr>
          <p:cNvSpPr txBox="1"/>
          <p:nvPr/>
        </p:nvSpPr>
        <p:spPr>
          <a:xfrm>
            <a:off x="3701670" y="1229893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511F5-ADD8-865C-FF08-4A65EBB2D724}"/>
              </a:ext>
            </a:extLst>
          </p:cNvPr>
          <p:cNvSpPr txBox="1"/>
          <p:nvPr/>
        </p:nvSpPr>
        <p:spPr>
          <a:xfrm>
            <a:off x="4560137" y="122989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9437C-0679-CA51-4E09-3B2837E5514E}"/>
              </a:ext>
            </a:extLst>
          </p:cNvPr>
          <p:cNvSpPr txBox="1"/>
          <p:nvPr/>
        </p:nvSpPr>
        <p:spPr>
          <a:xfrm>
            <a:off x="5384201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9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2064D1-F0C1-7927-EA3A-CC5B3241F3CC}"/>
              </a:ext>
            </a:extLst>
          </p:cNvPr>
          <p:cNvSpPr txBox="1"/>
          <p:nvPr/>
        </p:nvSpPr>
        <p:spPr>
          <a:xfrm>
            <a:off x="6120084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8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DBFDDE-A265-758F-CC4E-97ACC73A9FCA}"/>
              </a:ext>
            </a:extLst>
          </p:cNvPr>
          <p:cNvSpPr txBox="1"/>
          <p:nvPr/>
        </p:nvSpPr>
        <p:spPr>
          <a:xfrm>
            <a:off x="6895917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65C88-8CD1-6ACF-314C-512958DF5301}"/>
              </a:ext>
            </a:extLst>
          </p:cNvPr>
          <p:cNvSpPr txBox="1"/>
          <p:nvPr/>
        </p:nvSpPr>
        <p:spPr>
          <a:xfrm>
            <a:off x="7592956" y="1228409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592B2A-6427-BA1C-5221-98CEE3F88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3521205" y="1194947"/>
            <a:ext cx="1618981" cy="13024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BB08F0-78A2-95DB-F8A7-74A574604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6918011" y="1115974"/>
            <a:ext cx="1442002" cy="1302418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62B32951-C6F0-3E8D-FAB7-975049583FE2}"/>
              </a:ext>
            </a:extLst>
          </p:cNvPr>
          <p:cNvSpPr txBox="1"/>
          <p:nvPr/>
        </p:nvSpPr>
        <p:spPr>
          <a:xfrm>
            <a:off x="2561481" y="2485204"/>
            <a:ext cx="15787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Vậy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A270A6-E8E2-2BA9-0588-62F515FAE411}"/>
              </a:ext>
            </a:extLst>
          </p:cNvPr>
          <p:cNvSpPr/>
          <p:nvPr/>
        </p:nvSpPr>
        <p:spPr>
          <a:xfrm>
            <a:off x="4040271" y="2560519"/>
            <a:ext cx="3783458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622455-1CAC-A2C7-3F20-C044B28A3791}"/>
              </a:ext>
            </a:extLst>
          </p:cNvPr>
          <p:cNvSpPr txBox="1"/>
          <p:nvPr/>
        </p:nvSpPr>
        <p:spPr>
          <a:xfrm>
            <a:off x="3226154" y="2633123"/>
            <a:ext cx="2253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</a:t>
            </a:r>
            <a:endParaRPr lang="en-US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9382D-D1AC-9CBB-679C-83B3C9897F2A}"/>
              </a:ext>
            </a:extLst>
          </p:cNvPr>
          <p:cNvSpPr txBox="1"/>
          <p:nvPr/>
        </p:nvSpPr>
        <p:spPr>
          <a:xfrm>
            <a:off x="5595189" y="2623010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9429E-C128-5E69-65BF-079F7588343C}"/>
              </a:ext>
            </a:extLst>
          </p:cNvPr>
          <p:cNvSpPr txBox="1"/>
          <p:nvPr/>
        </p:nvSpPr>
        <p:spPr>
          <a:xfrm>
            <a:off x="5097827" y="2583805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373B28-D791-B5F4-0C05-B4EB6672B51E}"/>
              </a:ext>
            </a:extLst>
          </p:cNvPr>
          <p:cNvSpPr txBox="1"/>
          <p:nvPr/>
        </p:nvSpPr>
        <p:spPr>
          <a:xfrm>
            <a:off x="6140139" y="2633164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39B06C-C6B8-A0FC-8646-A50F3F736BF9}"/>
              </a:ext>
            </a:extLst>
          </p:cNvPr>
          <p:cNvGrpSpPr/>
          <p:nvPr/>
        </p:nvGrpSpPr>
        <p:grpSpPr>
          <a:xfrm>
            <a:off x="6771269" y="2696856"/>
            <a:ext cx="884951" cy="769441"/>
            <a:chOff x="2446240" y="2446398"/>
            <a:chExt cx="884951" cy="76944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D942037-F824-D38C-32AD-B334F51B822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052C48-E6B9-1AD9-8F9C-2B20D2261F06}"/>
                </a:ext>
              </a:extLst>
            </p:cNvPr>
            <p:cNvSpPr txBox="1"/>
            <p:nvPr/>
          </p:nvSpPr>
          <p:spPr>
            <a:xfrm>
              <a:off x="2446240" y="2446398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333416-5A8B-99D7-7579-F3B21E8E558E}"/>
              </a:ext>
            </a:extLst>
          </p:cNvPr>
          <p:cNvGrpSpPr/>
          <p:nvPr/>
        </p:nvGrpSpPr>
        <p:grpSpPr>
          <a:xfrm>
            <a:off x="6853693" y="2734160"/>
            <a:ext cx="815472" cy="744927"/>
            <a:chOff x="3208176" y="5138974"/>
            <a:chExt cx="815472" cy="74492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A3860E0-C82A-8DDE-C3D8-C0553A5C14D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BE90A8-8345-B7E1-91A0-FB9ECDB74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5AFF465-3062-B961-184D-23BFF9F04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85" b="66204" l="34792" r="43125">
                        <a14:foregroundMark x1="37604" y1="44907" x2="38385" y2="46481"/>
                        <a14:foregroundMark x1="37656" y1="63981" x2="38802" y2="65000"/>
                        <a14:foregroundMark x1="38490" y1="66296" x2="38750" y2="66296"/>
                        <a14:foregroundMark x1="40729" y1="62500" x2="41510" y2="65370"/>
                        <a14:foregroundMark x1="37083" y1="36574" x2="37396" y2="37407"/>
                        <a14:foregroundMark x1="37240" y1="35370" x2="38021" y2="35185"/>
                        <a14:foregroundMark x1="43021" y1="64352" x2="42552" y2="658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00" t="33741" r="55839" b="32926"/>
          <a:stretch/>
        </p:blipFill>
        <p:spPr>
          <a:xfrm>
            <a:off x="1036621" y="1874740"/>
            <a:ext cx="2233976" cy="40425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03158E5-E59E-7C05-0333-C48B7868E1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48" b="52593" l="80000" r="87500">
                        <a14:foregroundMark x1="82656" y1="50370" x2="85313" y2="51667"/>
                        <a14:foregroundMark x1="81563" y1="52593" x2="85885" y2="52315"/>
                        <a14:foregroundMark x1="81667" y1="43796" x2="83490" y2="44074"/>
                        <a14:foregroundMark x1="87500" y1="51852" x2="87188" y2="52685"/>
                        <a14:foregroundMark x1="80625" y1="44259" x2="80260" y2="47222"/>
                        <a14:foregroundMark x1="80052" y1="39815" x2="80208" y2="40741"/>
                        <a14:foregroundMark x1="81510" y1="34259" x2="83906" y2="34444"/>
                        <a14:foregroundMark x1="83906" y1="34444" x2="83958" y2="34444"/>
                        <a14:foregroundMark x1="83958" y1="33704" x2="82396" y2="33611"/>
                        <a14:foregroundMark x1="80156" y1="45000" x2="80156" y2="47222"/>
                        <a14:foregroundMark x1="81146" y1="33611" x2="81927" y2="33148"/>
                        <a14:backgroundMark x1="81146" y1="33148" x2="81354" y2="3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688" t="32653" r="11785" b="46364"/>
          <a:stretch/>
        </p:blipFill>
        <p:spPr>
          <a:xfrm>
            <a:off x="8442747" y="2594395"/>
            <a:ext cx="2479771" cy="343204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C1A6C87-4CDD-02FF-7AF1-75E644C17A0C}"/>
              </a:ext>
            </a:extLst>
          </p:cNvPr>
          <p:cNvGrpSpPr/>
          <p:nvPr/>
        </p:nvGrpSpPr>
        <p:grpSpPr>
          <a:xfrm>
            <a:off x="4463799" y="3895992"/>
            <a:ext cx="3533572" cy="1619437"/>
            <a:chOff x="4463799" y="3895992"/>
            <a:chExt cx="3533572" cy="1619437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2CD1222C-872F-9FED-787F-D67FB8CBEAE2}"/>
                </a:ext>
              </a:extLst>
            </p:cNvPr>
            <p:cNvSpPr/>
            <p:nvPr/>
          </p:nvSpPr>
          <p:spPr>
            <a:xfrm>
              <a:off x="4463799" y="3895992"/>
              <a:ext cx="3533572" cy="1619437"/>
            </a:xfrm>
            <a:prstGeom prst="wedgeRoundRectCallout">
              <a:avLst>
                <a:gd name="adj1" fmla="val 61771"/>
                <a:gd name="adj2" fmla="val -527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id="{ADBCD671-D114-A017-8B29-F3AE6AC3C941}"/>
                </a:ext>
              </a:extLst>
            </p:cNvPr>
            <p:cNvSpPr txBox="1"/>
            <p:nvPr/>
          </p:nvSpPr>
          <p:spPr>
            <a:xfrm>
              <a:off x="4681506" y="4024255"/>
              <a:ext cx="2974714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Đếm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thế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khó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nhỉ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?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Mình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cùng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tính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theo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cách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khác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nhé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!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2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DD142-90E6-0B8D-6832-43328399307B}"/>
              </a:ext>
            </a:extLst>
          </p:cNvPr>
          <p:cNvSpPr txBox="1"/>
          <p:nvPr/>
        </p:nvSpPr>
        <p:spPr>
          <a:xfrm>
            <a:off x="8163192" y="1534912"/>
            <a:ext cx="27901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= 10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EC166-F772-25D2-E6DD-49944E474A89}"/>
              </a:ext>
            </a:extLst>
          </p:cNvPr>
          <p:cNvSpPr txBox="1"/>
          <p:nvPr/>
        </p:nvSpPr>
        <p:spPr>
          <a:xfrm>
            <a:off x="6545852" y="2236543"/>
            <a:ext cx="15004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8094A-C1A6-4DE6-F4AD-36D4FC17A150}"/>
              </a:ext>
            </a:extLst>
          </p:cNvPr>
          <p:cNvSpPr txBox="1"/>
          <p:nvPr/>
        </p:nvSpPr>
        <p:spPr>
          <a:xfrm>
            <a:off x="8670231" y="2287962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8FF70-E46E-A323-9D21-623BC791DFF5}"/>
              </a:ext>
            </a:extLst>
          </p:cNvPr>
          <p:cNvSpPr txBox="1"/>
          <p:nvPr/>
        </p:nvSpPr>
        <p:spPr>
          <a:xfrm>
            <a:off x="6541986" y="3297933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+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3DF464-93B7-9276-7B2E-4EDC60D5038F}"/>
              </a:ext>
            </a:extLst>
          </p:cNvPr>
          <p:cNvSpPr txBox="1"/>
          <p:nvPr/>
        </p:nvSpPr>
        <p:spPr>
          <a:xfrm>
            <a:off x="8650784" y="3329724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3CEEC5-68FE-16CF-4F5C-206DF5511E75}"/>
              </a:ext>
            </a:extLst>
          </p:cNvPr>
          <p:cNvGrpSpPr/>
          <p:nvPr/>
        </p:nvGrpSpPr>
        <p:grpSpPr>
          <a:xfrm>
            <a:off x="7821779" y="2274857"/>
            <a:ext cx="884951" cy="737382"/>
            <a:chOff x="2486223" y="2454206"/>
            <a:chExt cx="884951" cy="7373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F42E049-3441-F3AF-1799-21FD2E40D6C6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6588C7-62A6-5182-DC3F-ED776FB4790F}"/>
                </a:ext>
              </a:extLst>
            </p:cNvPr>
            <p:cNvSpPr txBox="1"/>
            <p:nvPr/>
          </p:nvSpPr>
          <p:spPr>
            <a:xfrm>
              <a:off x="2486223" y="2454206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580A5C-933B-F8E9-E747-CFCF97319D97}"/>
              </a:ext>
            </a:extLst>
          </p:cNvPr>
          <p:cNvGrpSpPr/>
          <p:nvPr/>
        </p:nvGrpSpPr>
        <p:grpSpPr>
          <a:xfrm>
            <a:off x="9210121" y="2311144"/>
            <a:ext cx="1005529" cy="707886"/>
            <a:chOff x="2515719" y="2483702"/>
            <a:chExt cx="1005529" cy="707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FE3C318-92B2-5470-E28D-F91A3F7B006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D21639-E037-9B15-5432-D07F6CF0D05D}"/>
                </a:ext>
              </a:extLst>
            </p:cNvPr>
            <p:cNvSpPr txBox="1"/>
            <p:nvPr/>
          </p:nvSpPr>
          <p:spPr>
            <a:xfrm>
              <a:off x="2636297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223CC4-69E1-269B-0C64-E04099EB8D91}"/>
              </a:ext>
            </a:extLst>
          </p:cNvPr>
          <p:cNvGrpSpPr/>
          <p:nvPr/>
        </p:nvGrpSpPr>
        <p:grpSpPr>
          <a:xfrm>
            <a:off x="7851274" y="3316219"/>
            <a:ext cx="884951" cy="707886"/>
            <a:chOff x="2515719" y="2483702"/>
            <a:chExt cx="884951" cy="707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CD327C6-BAD7-694F-4237-F72D5F9E9FC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1B84BC-DD7C-E18F-C980-4DC299CD0DEE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3A6A82-AB39-8E9E-9948-8B335A18EB95}"/>
              </a:ext>
            </a:extLst>
          </p:cNvPr>
          <p:cNvGrpSpPr/>
          <p:nvPr/>
        </p:nvGrpSpPr>
        <p:grpSpPr>
          <a:xfrm>
            <a:off x="9244861" y="3322325"/>
            <a:ext cx="991912" cy="708164"/>
            <a:chOff x="2515719" y="2483702"/>
            <a:chExt cx="991912" cy="70816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F1103DC-3F73-1809-23FC-31B00DC5281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EB2A10-7D0A-46D8-0CB2-C68B39BF37C6}"/>
                </a:ext>
              </a:extLst>
            </p:cNvPr>
            <p:cNvSpPr txBox="1"/>
            <p:nvPr/>
          </p:nvSpPr>
          <p:spPr>
            <a:xfrm>
              <a:off x="2622680" y="2483980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F1D2D3-6B71-AFD8-3E73-AA3FFBE224D4}"/>
              </a:ext>
            </a:extLst>
          </p:cNvPr>
          <p:cNvSpPr/>
          <p:nvPr/>
        </p:nvSpPr>
        <p:spPr>
          <a:xfrm>
            <a:off x="6646246" y="4388143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56B11F-9127-4789-E866-A17FE63C20D9}"/>
              </a:ext>
            </a:extLst>
          </p:cNvPr>
          <p:cNvSpPr txBox="1"/>
          <p:nvPr/>
        </p:nvSpPr>
        <p:spPr>
          <a:xfrm>
            <a:off x="6755763" y="4422985"/>
            <a:ext cx="24890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=</a:t>
            </a:r>
            <a:endParaRPr lang="en-US" sz="1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6509D9-E3EF-96AD-E1E2-F325F7233876}"/>
              </a:ext>
            </a:extLst>
          </p:cNvPr>
          <p:cNvGrpSpPr/>
          <p:nvPr/>
        </p:nvGrpSpPr>
        <p:grpSpPr>
          <a:xfrm>
            <a:off x="8937093" y="4461568"/>
            <a:ext cx="884951" cy="707886"/>
            <a:chOff x="2515719" y="2483702"/>
            <a:chExt cx="884951" cy="707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5ADA3C7-5C27-E190-D00B-CB2F88A9C78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955130-FAAA-EDB9-6D37-F837213E0A56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DE8DC3-C3A9-2A6A-6921-51B0E92126FD}"/>
              </a:ext>
            </a:extLst>
          </p:cNvPr>
          <p:cNvSpPr txBox="1"/>
          <p:nvPr/>
        </p:nvSpPr>
        <p:spPr>
          <a:xfrm>
            <a:off x="6683081" y="1541703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BD9D28-A4AD-88E0-9756-15EB2AFE1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68" y="1164357"/>
            <a:ext cx="3072650" cy="152413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7C83106-344D-3CF3-3734-5D7CCE525919}"/>
              </a:ext>
            </a:extLst>
          </p:cNvPr>
          <p:cNvSpPr/>
          <p:nvPr/>
        </p:nvSpPr>
        <p:spPr>
          <a:xfrm>
            <a:off x="1043196" y="2478709"/>
            <a:ext cx="4804381" cy="1900582"/>
          </a:xfrm>
          <a:prstGeom prst="roundRect">
            <a:avLst/>
          </a:prstGeom>
          <a:solidFill>
            <a:srgbClr val="DD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B1663BE-8BA3-36D0-4584-67FAE53DD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297426" y="2713749"/>
            <a:ext cx="549646" cy="5844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87C350-C023-37AE-839F-A2EC3B225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954747" y="2726795"/>
            <a:ext cx="549646" cy="5844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FA379B-B57C-E841-EB37-8708F2829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2645212" y="2713749"/>
            <a:ext cx="549646" cy="5844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63A2F71-F79A-0D6C-2834-328803ABA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333523" y="2739841"/>
            <a:ext cx="549646" cy="5844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756AEF-B630-939C-8B8E-B8A2E1449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995276" y="2737855"/>
            <a:ext cx="549646" cy="5844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091AFD-3626-8739-2FF1-783CAE533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297426" y="3446019"/>
            <a:ext cx="549646" cy="5844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37932E-21E6-2D38-410E-006DDA32A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954747" y="3459065"/>
            <a:ext cx="549646" cy="584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FD8811-41F8-AD88-ADDE-80DE2EB83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2645212" y="3446019"/>
            <a:ext cx="549646" cy="5844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5254BC-22E3-AF02-C45A-D6AA8A461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333523" y="3472111"/>
            <a:ext cx="549646" cy="5844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27F923-BBB6-A138-07B5-00879E509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995276" y="3470125"/>
            <a:ext cx="549646" cy="5844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418EAE-7A2D-A291-55E2-35EA16A20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5020410" y="2745254"/>
            <a:ext cx="549646" cy="58447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DCD8373-C374-897B-4594-C38E6F81EF74}"/>
              </a:ext>
            </a:extLst>
          </p:cNvPr>
          <p:cNvCxnSpPr>
            <a:stCxn id="26" idx="1"/>
          </p:cNvCxnSpPr>
          <p:nvPr/>
        </p:nvCxnSpPr>
        <p:spPr>
          <a:xfrm>
            <a:off x="1297426" y="3005984"/>
            <a:ext cx="32474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275C331-E740-8690-869E-A4A3AE842BF2}"/>
              </a:ext>
            </a:extLst>
          </p:cNvPr>
          <p:cNvSpPr txBox="1"/>
          <p:nvPr/>
        </p:nvSpPr>
        <p:spPr>
          <a:xfrm>
            <a:off x="1399820" y="4638437"/>
            <a:ext cx="4091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349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 animBg="1"/>
      <p:bldP spid="20" grpId="0"/>
      <p:bldP spid="24" grpId="0"/>
      <p:bldP spid="38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635" y="1871594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8E7367-1F96-8C1E-A54A-0A70F89C5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27" y="2148903"/>
            <a:ext cx="10668925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EF9C7C-8E5D-426C-BC41-E8450A4BD31A}"/>
              </a:ext>
            </a:extLst>
          </p:cNvPr>
          <p:cNvSpPr txBox="1"/>
          <p:nvPr/>
        </p:nvSpPr>
        <p:spPr>
          <a:xfrm>
            <a:off x="1520001" y="1825069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D2F57-BE55-0466-79C6-A73DD90AF895}"/>
              </a:ext>
            </a:extLst>
          </p:cNvPr>
          <p:cNvSpPr txBox="1"/>
          <p:nvPr/>
        </p:nvSpPr>
        <p:spPr>
          <a:xfrm>
            <a:off x="3066443" y="1854705"/>
            <a:ext cx="33878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= 10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CC2EC-AD0E-C05D-4AC5-14D801A2B86C}"/>
              </a:ext>
            </a:extLst>
          </p:cNvPr>
          <p:cNvSpPr txBox="1"/>
          <p:nvPr/>
        </p:nvSpPr>
        <p:spPr>
          <a:xfrm>
            <a:off x="1491944" y="2592077"/>
            <a:ext cx="14421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– 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804EE-27B1-E43A-B5DA-ACD996580BE9}"/>
              </a:ext>
            </a:extLst>
          </p:cNvPr>
          <p:cNvSpPr txBox="1"/>
          <p:nvPr/>
        </p:nvSpPr>
        <p:spPr>
          <a:xfrm>
            <a:off x="3573482" y="260775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DBE8C-458B-2D3C-9E99-F79D42FF4DD8}"/>
              </a:ext>
            </a:extLst>
          </p:cNvPr>
          <p:cNvSpPr txBox="1"/>
          <p:nvPr/>
        </p:nvSpPr>
        <p:spPr>
          <a:xfrm>
            <a:off x="1714601" y="3609492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+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178B-C59B-4C7F-F759-458C9E5BDB5B}"/>
              </a:ext>
            </a:extLst>
          </p:cNvPr>
          <p:cNvSpPr txBox="1"/>
          <p:nvPr/>
        </p:nvSpPr>
        <p:spPr>
          <a:xfrm>
            <a:off x="3554035" y="364951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5466AD-3FCA-5800-A61B-A6EE10EB3F2B}"/>
              </a:ext>
            </a:extLst>
          </p:cNvPr>
          <p:cNvGrpSpPr/>
          <p:nvPr/>
        </p:nvGrpSpPr>
        <p:grpSpPr>
          <a:xfrm>
            <a:off x="2754526" y="2624146"/>
            <a:ext cx="884951" cy="707886"/>
            <a:chOff x="2515719" y="2483702"/>
            <a:chExt cx="884951" cy="707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399CD3-6AA9-250F-94F9-E5A2FF5F45D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73C9CA-9456-F709-8DD0-BA9940C03D11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8C6AD0-38B4-BAA6-7D5F-480864252A0F}"/>
              </a:ext>
            </a:extLst>
          </p:cNvPr>
          <p:cNvGrpSpPr/>
          <p:nvPr/>
        </p:nvGrpSpPr>
        <p:grpSpPr>
          <a:xfrm>
            <a:off x="4126068" y="2676844"/>
            <a:ext cx="884951" cy="707886"/>
            <a:chOff x="2515719" y="2483702"/>
            <a:chExt cx="884951" cy="707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4D4BFB-6809-A10A-CA71-7ED584EA034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E87041-7898-D269-0F70-0ABC949A521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76E42D-BE4B-FA38-0515-DF20DBE7732D}"/>
              </a:ext>
            </a:extLst>
          </p:cNvPr>
          <p:cNvGrpSpPr/>
          <p:nvPr/>
        </p:nvGrpSpPr>
        <p:grpSpPr>
          <a:xfrm>
            <a:off x="2752689" y="3671047"/>
            <a:ext cx="884951" cy="707886"/>
            <a:chOff x="2515719" y="2483702"/>
            <a:chExt cx="884951" cy="707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C26D77-82F0-D31E-89B2-BD27B04D1A2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BA4E0A-8BD3-1022-A9AF-28676AEE545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452995-C54A-F3A4-FA6B-EA7D8BEFF9F9}"/>
              </a:ext>
            </a:extLst>
          </p:cNvPr>
          <p:cNvGrpSpPr/>
          <p:nvPr/>
        </p:nvGrpSpPr>
        <p:grpSpPr>
          <a:xfrm>
            <a:off x="4117075" y="3714904"/>
            <a:ext cx="884951" cy="707886"/>
            <a:chOff x="2515719" y="2483702"/>
            <a:chExt cx="884951" cy="7078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21DC80-DF80-964A-9ADA-1BD17A3B1CA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CFFFA0-692A-7BC0-D388-178BE1FE01E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F3063C-D188-2A6F-3CCE-B7B388B7C0AB}"/>
              </a:ext>
            </a:extLst>
          </p:cNvPr>
          <p:cNvGrpSpPr/>
          <p:nvPr/>
        </p:nvGrpSpPr>
        <p:grpSpPr>
          <a:xfrm>
            <a:off x="4130335" y="3685510"/>
            <a:ext cx="815472" cy="744927"/>
            <a:chOff x="3208176" y="5138974"/>
            <a:chExt cx="815472" cy="74492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2D7A321-2314-858F-7DC1-31CBD68CF24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BF02D2-8937-B337-1CF4-7FBC70702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4BF374-3F3D-8F6F-6F06-BD46ED48690D}"/>
              </a:ext>
            </a:extLst>
          </p:cNvPr>
          <p:cNvSpPr/>
          <p:nvPr/>
        </p:nvSpPr>
        <p:spPr>
          <a:xfrm>
            <a:off x="1549497" y="4707936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D94113-FF76-89C9-6327-4727723C0428}"/>
              </a:ext>
            </a:extLst>
          </p:cNvPr>
          <p:cNvSpPr txBox="1"/>
          <p:nvPr/>
        </p:nvSpPr>
        <p:spPr>
          <a:xfrm>
            <a:off x="1639236" y="4719806"/>
            <a:ext cx="24156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– 6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14D7C6-1D58-1BE9-1930-25838FABF1AE}"/>
              </a:ext>
            </a:extLst>
          </p:cNvPr>
          <p:cNvGrpSpPr/>
          <p:nvPr/>
        </p:nvGrpSpPr>
        <p:grpSpPr>
          <a:xfrm>
            <a:off x="3840344" y="4781361"/>
            <a:ext cx="884951" cy="707886"/>
            <a:chOff x="2515719" y="2483702"/>
            <a:chExt cx="884951" cy="7078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4FA1EA2-B1BB-1449-0DDF-DBC11256970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B89B679-F5DD-F025-A3D3-0C8BE319539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B2CC6D-7EF5-CF24-B848-F71C6D85B038}"/>
              </a:ext>
            </a:extLst>
          </p:cNvPr>
          <p:cNvGrpSpPr/>
          <p:nvPr/>
        </p:nvGrpSpPr>
        <p:grpSpPr>
          <a:xfrm>
            <a:off x="3827890" y="4731285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B115A4A-B4A5-AFF4-2E35-832CBB60AC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B620FB-4483-A679-C072-4B8BC246A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CEFC823-8C0C-BAB0-AD9A-466C20DF594D}"/>
              </a:ext>
            </a:extLst>
          </p:cNvPr>
          <p:cNvSpPr txBox="1"/>
          <p:nvPr/>
        </p:nvSpPr>
        <p:spPr>
          <a:xfrm>
            <a:off x="1877917" y="984899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11 – 6 </a:t>
            </a:r>
            <a:endParaRPr lang="en-US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3C7CFA-BA80-672B-E22A-576FC574F2A9}"/>
              </a:ext>
            </a:extLst>
          </p:cNvPr>
          <p:cNvSpPr txBox="1"/>
          <p:nvPr/>
        </p:nvSpPr>
        <p:spPr>
          <a:xfrm>
            <a:off x="6850899" y="1825069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ED949B-B005-8E5A-7C4E-A0FD09DDF90C}"/>
              </a:ext>
            </a:extLst>
          </p:cNvPr>
          <p:cNvSpPr txBox="1"/>
          <p:nvPr/>
        </p:nvSpPr>
        <p:spPr>
          <a:xfrm>
            <a:off x="8397341" y="1854705"/>
            <a:ext cx="31524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 = 10 + 3</a:t>
            </a:r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128204-88D9-495F-789E-EACD9DB2FD08}"/>
              </a:ext>
            </a:extLst>
          </p:cNvPr>
          <p:cNvSpPr txBox="1"/>
          <p:nvPr/>
        </p:nvSpPr>
        <p:spPr>
          <a:xfrm>
            <a:off x="6875971" y="2645542"/>
            <a:ext cx="15359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– </a:t>
            </a:r>
            <a:endParaRPr 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AA3DA5-7ED6-29C6-56DE-C0D3B39C4E5A}"/>
              </a:ext>
            </a:extLst>
          </p:cNvPr>
          <p:cNvSpPr txBox="1"/>
          <p:nvPr/>
        </p:nvSpPr>
        <p:spPr>
          <a:xfrm>
            <a:off x="8913239" y="2627158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4B7943-0BD3-5564-484F-4F38373DF860}"/>
              </a:ext>
            </a:extLst>
          </p:cNvPr>
          <p:cNvSpPr txBox="1"/>
          <p:nvPr/>
        </p:nvSpPr>
        <p:spPr>
          <a:xfrm>
            <a:off x="6998879" y="3535598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5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lang="en-US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42C6D0-4BB7-3FCA-ED82-3F20C9EE2067}"/>
              </a:ext>
            </a:extLst>
          </p:cNvPr>
          <p:cNvSpPr txBox="1"/>
          <p:nvPr/>
        </p:nvSpPr>
        <p:spPr>
          <a:xfrm>
            <a:off x="8886218" y="3550246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9ED1518-740E-FF26-3A71-6333F5C51F04}"/>
              </a:ext>
            </a:extLst>
          </p:cNvPr>
          <p:cNvGrpSpPr/>
          <p:nvPr/>
        </p:nvGrpSpPr>
        <p:grpSpPr>
          <a:xfrm>
            <a:off x="8085424" y="2624146"/>
            <a:ext cx="884951" cy="707886"/>
            <a:chOff x="2515719" y="2483702"/>
            <a:chExt cx="884951" cy="707886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0B86141-8D9A-659C-7176-098815CC7EF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179276-1066-8020-8DBA-92E958DB900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C8AE4F-7644-47A0-E44C-74248AAFA824}"/>
              </a:ext>
            </a:extLst>
          </p:cNvPr>
          <p:cNvGrpSpPr/>
          <p:nvPr/>
        </p:nvGrpSpPr>
        <p:grpSpPr>
          <a:xfrm>
            <a:off x="9437336" y="2616747"/>
            <a:ext cx="884951" cy="707886"/>
            <a:chOff x="2515719" y="2483702"/>
            <a:chExt cx="884951" cy="70788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0F2A4F4-A7B4-DE3C-A1CF-C930A10C27C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B336724-8F02-1267-654F-F18776795EF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B1C456E-77CE-09C6-3B41-D3BAE26892F8}"/>
              </a:ext>
            </a:extLst>
          </p:cNvPr>
          <p:cNvGrpSpPr/>
          <p:nvPr/>
        </p:nvGrpSpPr>
        <p:grpSpPr>
          <a:xfrm>
            <a:off x="8015891" y="3585651"/>
            <a:ext cx="884951" cy="731813"/>
            <a:chOff x="2452323" y="2459775"/>
            <a:chExt cx="884951" cy="731813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E1F8A81-1269-D1BB-0F94-FAA6B219583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B6FB30-9078-4CA9-DFC3-4D2EDD4077A0}"/>
                </a:ext>
              </a:extLst>
            </p:cNvPr>
            <p:cNvSpPr txBox="1"/>
            <p:nvPr/>
          </p:nvSpPr>
          <p:spPr>
            <a:xfrm>
              <a:off x="2452323" y="2459775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8461EFA-DC51-2206-CD02-67CB9D7D7B8B}"/>
              </a:ext>
            </a:extLst>
          </p:cNvPr>
          <p:cNvGrpSpPr/>
          <p:nvPr/>
        </p:nvGrpSpPr>
        <p:grpSpPr>
          <a:xfrm>
            <a:off x="9461232" y="3596544"/>
            <a:ext cx="884951" cy="707886"/>
            <a:chOff x="2515719" y="2483702"/>
            <a:chExt cx="884951" cy="707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C470675-AD24-A111-FBDD-A9837BAC6D0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A34AAD-BCC1-B8D8-FB7D-4D3A9022E2C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950CCA-7D9C-3E35-0A2C-FE3236B91370}"/>
              </a:ext>
            </a:extLst>
          </p:cNvPr>
          <p:cNvGrpSpPr/>
          <p:nvPr/>
        </p:nvGrpSpPr>
        <p:grpSpPr>
          <a:xfrm>
            <a:off x="8088670" y="2579706"/>
            <a:ext cx="815472" cy="744927"/>
            <a:chOff x="3208176" y="5138974"/>
            <a:chExt cx="815472" cy="744927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C99B9D0-6B24-3B7D-B67B-E51E2A19126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820233F-B895-6B47-3FE7-14A8E7628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9821CA-38EA-7139-4989-873B917388A6}"/>
              </a:ext>
            </a:extLst>
          </p:cNvPr>
          <p:cNvGrpSpPr/>
          <p:nvPr/>
        </p:nvGrpSpPr>
        <p:grpSpPr>
          <a:xfrm>
            <a:off x="9434090" y="2608885"/>
            <a:ext cx="815472" cy="744927"/>
            <a:chOff x="3208176" y="5138974"/>
            <a:chExt cx="815472" cy="744927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BB9EA74-F5FF-B61A-E638-5D95AC3A415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F9686B0-B119-0DB4-5FA2-9CF206B7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A1AFA0-7624-3C15-38B9-AAFF188A8519}"/>
              </a:ext>
            </a:extLst>
          </p:cNvPr>
          <p:cNvGrpSpPr/>
          <p:nvPr/>
        </p:nvGrpSpPr>
        <p:grpSpPr>
          <a:xfrm>
            <a:off x="9472075" y="3546123"/>
            <a:ext cx="815472" cy="744927"/>
            <a:chOff x="3208176" y="5138974"/>
            <a:chExt cx="815472" cy="74492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4FBEF60-831C-EA17-F2E8-38CA9B164C1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16F9BB5-91C3-899F-D601-BD62E9C56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1E81BF-E3B5-9E4C-12A8-102B86CC1B0C}"/>
              </a:ext>
            </a:extLst>
          </p:cNvPr>
          <p:cNvGrpSpPr/>
          <p:nvPr/>
        </p:nvGrpSpPr>
        <p:grpSpPr>
          <a:xfrm>
            <a:off x="8077836" y="3624813"/>
            <a:ext cx="815472" cy="744927"/>
            <a:chOff x="3208176" y="5138974"/>
            <a:chExt cx="815472" cy="74492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B0CA019-DBA1-ED6F-46A4-9DE67DC8A7A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58BC09A-E8D9-A1E7-F562-F13B682B7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B9B00DC-566E-7DF2-C343-EB8E73F5731D}"/>
              </a:ext>
            </a:extLst>
          </p:cNvPr>
          <p:cNvSpPr/>
          <p:nvPr/>
        </p:nvSpPr>
        <p:spPr>
          <a:xfrm>
            <a:off x="6880395" y="4639109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AC8B979-29DE-DF8B-427D-C863079688FF}"/>
              </a:ext>
            </a:extLst>
          </p:cNvPr>
          <p:cNvSpPr txBox="1"/>
          <p:nvPr/>
        </p:nvSpPr>
        <p:spPr>
          <a:xfrm>
            <a:off x="7150871" y="4651534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 – 5=</a:t>
            </a:r>
            <a:endParaRPr lang="en-US" sz="16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D990CC-1CA4-226A-94DF-2E322FF54D53}"/>
              </a:ext>
            </a:extLst>
          </p:cNvPr>
          <p:cNvGrpSpPr/>
          <p:nvPr/>
        </p:nvGrpSpPr>
        <p:grpSpPr>
          <a:xfrm>
            <a:off x="9171242" y="4712534"/>
            <a:ext cx="884951" cy="707886"/>
            <a:chOff x="2515719" y="2483702"/>
            <a:chExt cx="884951" cy="7078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D3F6C5A7-31EB-979D-CEFE-177A1C95464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78C6994-FB24-68DC-4CC4-EC835F7A85B3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D65B4C2-602B-4CBE-595A-5D1C8E6E3FC4}"/>
              </a:ext>
            </a:extLst>
          </p:cNvPr>
          <p:cNvGrpSpPr/>
          <p:nvPr/>
        </p:nvGrpSpPr>
        <p:grpSpPr>
          <a:xfrm>
            <a:off x="9166988" y="4675493"/>
            <a:ext cx="815472" cy="744927"/>
            <a:chOff x="3208176" y="5138974"/>
            <a:chExt cx="815472" cy="744927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72E26D3-D765-FB38-7A08-8C3F8DE7043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1DF4E79-3629-29C9-4809-E3900660E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3DD35A4-3B6B-6646-BDBA-5678A780C4D4}"/>
              </a:ext>
            </a:extLst>
          </p:cNvPr>
          <p:cNvCxnSpPr>
            <a:cxnSpLocks/>
          </p:cNvCxnSpPr>
          <p:nvPr/>
        </p:nvCxnSpPr>
        <p:spPr>
          <a:xfrm>
            <a:off x="6313714" y="984899"/>
            <a:ext cx="0" cy="4786078"/>
          </a:xfrm>
          <a:prstGeom prst="line">
            <a:avLst/>
          </a:prstGeom>
          <a:ln w="57150">
            <a:solidFill>
              <a:srgbClr val="DE97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338BC7D5-ECCF-865D-805F-669A80AA08C3}"/>
              </a:ext>
            </a:extLst>
          </p:cNvPr>
          <p:cNvSpPr txBox="1"/>
          <p:nvPr/>
        </p:nvSpPr>
        <p:spPr>
          <a:xfrm>
            <a:off x="7145921" y="941712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13 – 5 </a:t>
            </a:r>
            <a:endParaRPr lang="en-US" sz="1600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F382E9DB-5AE4-C905-EF72-DD2EC543F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02" y="62994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32" grpId="0" animBg="1"/>
      <p:bldP spid="33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74" grpId="0" animBg="1"/>
      <p:bldP spid="75" grpId="0"/>
      <p:bldP spid="1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id="{06B81C8A-AD93-6E9A-CD8A-34742BF51837}"/>
              </a:ext>
            </a:extLst>
          </p:cNvPr>
          <p:cNvSpPr/>
          <p:nvPr/>
        </p:nvSpPr>
        <p:spPr>
          <a:xfrm>
            <a:off x="1939494" y="855290"/>
            <a:ext cx="3940548" cy="752451"/>
          </a:xfrm>
          <a:prstGeom prst="roundRect">
            <a:avLst>
              <a:gd name="adj" fmla="val 38426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Tính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nhẩm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51283-B850-515A-E271-C3D70FFC8117}"/>
              </a:ext>
            </a:extLst>
          </p:cNvPr>
          <p:cNvSpPr txBox="1"/>
          <p:nvPr/>
        </p:nvSpPr>
        <p:spPr>
          <a:xfrm>
            <a:off x="1517495" y="20343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=  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C6DFA-EF3F-685E-5F6C-AA8883ED1E4D}"/>
              </a:ext>
            </a:extLst>
          </p:cNvPr>
          <p:cNvSpPr txBox="1"/>
          <p:nvPr/>
        </p:nvSpPr>
        <p:spPr>
          <a:xfrm>
            <a:off x="1517496" y="29518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=  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A3279-A3CF-A98A-AD9E-8CB24683DDC5}"/>
              </a:ext>
            </a:extLst>
          </p:cNvPr>
          <p:cNvSpPr txBox="1"/>
          <p:nvPr/>
        </p:nvSpPr>
        <p:spPr>
          <a:xfrm>
            <a:off x="1517496" y="3909800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=  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80F7E-2B28-CEE3-FEE5-A250C3D181E8}"/>
              </a:ext>
            </a:extLst>
          </p:cNvPr>
          <p:cNvSpPr txBox="1"/>
          <p:nvPr/>
        </p:nvSpPr>
        <p:spPr>
          <a:xfrm>
            <a:off x="1517496" y="497581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7 =  </a:t>
            </a:r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F3FF74-EF62-0E1A-E127-B992CF2B5625}"/>
              </a:ext>
            </a:extLst>
          </p:cNvPr>
          <p:cNvGrpSpPr/>
          <p:nvPr/>
        </p:nvGrpSpPr>
        <p:grpSpPr>
          <a:xfrm>
            <a:off x="3875028" y="2046199"/>
            <a:ext cx="884951" cy="723956"/>
            <a:chOff x="2480979" y="2483702"/>
            <a:chExt cx="884951" cy="72395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C632011-BC29-FAA3-BD36-ABC104A5FF2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8AB7E5-F780-9280-33CC-04691BABDD7B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9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0410C1-4375-48B5-D3E7-7E6BCD7B5008}"/>
              </a:ext>
            </a:extLst>
          </p:cNvPr>
          <p:cNvGrpSpPr/>
          <p:nvPr/>
        </p:nvGrpSpPr>
        <p:grpSpPr>
          <a:xfrm>
            <a:off x="3840289" y="2958657"/>
            <a:ext cx="884951" cy="723956"/>
            <a:chOff x="2480979" y="2483702"/>
            <a:chExt cx="884951" cy="72395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E9CD380-2322-915D-AFDA-32889B4D3EF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EB1CF0-4011-8E53-719B-E2ACFA913896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E032E3-FB5F-683A-8B3C-39EA45DD22C5}"/>
              </a:ext>
            </a:extLst>
          </p:cNvPr>
          <p:cNvGrpSpPr/>
          <p:nvPr/>
        </p:nvGrpSpPr>
        <p:grpSpPr>
          <a:xfrm>
            <a:off x="3840288" y="3946015"/>
            <a:ext cx="884951" cy="723956"/>
            <a:chOff x="2480979" y="2483702"/>
            <a:chExt cx="884951" cy="72395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57A8D98-C183-7D42-800B-74A88158908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27A49D-365C-8001-FC1F-98850B1940F7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994BFD-A189-577C-7A0C-89C3654CF44B}"/>
              </a:ext>
            </a:extLst>
          </p:cNvPr>
          <p:cNvGrpSpPr/>
          <p:nvPr/>
        </p:nvGrpSpPr>
        <p:grpSpPr>
          <a:xfrm>
            <a:off x="3840288" y="4951587"/>
            <a:ext cx="884951" cy="723956"/>
            <a:chOff x="2480979" y="2483702"/>
            <a:chExt cx="884951" cy="72395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F6C189F-8B29-6586-0609-3D3B6E0C21D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F8F0BE-0809-0C37-449F-E078632D2017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C454FC2-B270-F7F3-750A-90C514A1B411}"/>
              </a:ext>
            </a:extLst>
          </p:cNvPr>
          <p:cNvSpPr txBox="1"/>
          <p:nvPr/>
        </p:nvSpPr>
        <p:spPr>
          <a:xfrm>
            <a:off x="6096000" y="19532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 =  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82D8A1-5933-79CC-A361-BDA4FC4C4509}"/>
              </a:ext>
            </a:extLst>
          </p:cNvPr>
          <p:cNvSpPr txBox="1"/>
          <p:nvPr/>
        </p:nvSpPr>
        <p:spPr>
          <a:xfrm>
            <a:off x="6096001" y="28707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=  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BE974C-5414-4C30-A4B4-7A79D8B45307}"/>
              </a:ext>
            </a:extLst>
          </p:cNvPr>
          <p:cNvSpPr txBox="1"/>
          <p:nvPr/>
        </p:nvSpPr>
        <p:spPr>
          <a:xfrm>
            <a:off x="6096001" y="3828732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=  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9E92D7-6843-A648-721D-3EF0C9A1800F}"/>
              </a:ext>
            </a:extLst>
          </p:cNvPr>
          <p:cNvSpPr txBox="1"/>
          <p:nvPr/>
        </p:nvSpPr>
        <p:spPr>
          <a:xfrm>
            <a:off x="6096001" y="489474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 =  </a:t>
            </a:r>
            <a:endParaRPr lang="en-US" sz="16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2C63FA2-8F0A-7E3C-724A-305E8C76E028}"/>
              </a:ext>
            </a:extLst>
          </p:cNvPr>
          <p:cNvGrpSpPr/>
          <p:nvPr/>
        </p:nvGrpSpPr>
        <p:grpSpPr>
          <a:xfrm>
            <a:off x="8453533" y="1965131"/>
            <a:ext cx="884951" cy="723956"/>
            <a:chOff x="2480979" y="2483702"/>
            <a:chExt cx="884951" cy="72395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C4EB56D-A9F0-3A2B-E158-0D64021A1D8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424282-9570-2BDC-F518-DA45D67BB606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7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8C3A2C-4619-2DBB-4780-F7972D607CE2}"/>
              </a:ext>
            </a:extLst>
          </p:cNvPr>
          <p:cNvGrpSpPr/>
          <p:nvPr/>
        </p:nvGrpSpPr>
        <p:grpSpPr>
          <a:xfrm>
            <a:off x="8418794" y="2877589"/>
            <a:ext cx="884951" cy="723956"/>
            <a:chOff x="2480979" y="2483702"/>
            <a:chExt cx="884951" cy="72395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F20618B-BAB2-1325-2EB5-B5D690C032B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88BCEB-7363-E60B-12BE-918B13DCCEDF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495FEE-A5B1-E1B6-9F7F-14B6420284FD}"/>
              </a:ext>
            </a:extLst>
          </p:cNvPr>
          <p:cNvGrpSpPr/>
          <p:nvPr/>
        </p:nvGrpSpPr>
        <p:grpSpPr>
          <a:xfrm>
            <a:off x="8418793" y="3864947"/>
            <a:ext cx="884951" cy="723956"/>
            <a:chOff x="2480979" y="2483702"/>
            <a:chExt cx="884951" cy="72395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A99CE12-E051-D224-7547-F145EA3591A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905989-07B5-5FF0-1502-A552B5FB9F20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BB5BBAD-2128-D138-2ECE-17C3EB7DD2D8}"/>
              </a:ext>
            </a:extLst>
          </p:cNvPr>
          <p:cNvGrpSpPr/>
          <p:nvPr/>
        </p:nvGrpSpPr>
        <p:grpSpPr>
          <a:xfrm>
            <a:off x="8418793" y="4870519"/>
            <a:ext cx="884951" cy="723956"/>
            <a:chOff x="2480979" y="2483702"/>
            <a:chExt cx="884951" cy="72395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6E42183-C6CB-F2FF-2AD7-F587CAB739A8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628FBD-221C-FB9D-BFA9-5E896730AED8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37B2E8-10F6-6767-52BB-0B4E0C807BE2}"/>
              </a:ext>
            </a:extLst>
          </p:cNvPr>
          <p:cNvGrpSpPr/>
          <p:nvPr/>
        </p:nvGrpSpPr>
        <p:grpSpPr>
          <a:xfrm>
            <a:off x="3903824" y="2058087"/>
            <a:ext cx="815472" cy="744927"/>
            <a:chOff x="3208176" y="5138974"/>
            <a:chExt cx="815472" cy="74492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C314EA2-E2C6-CBFA-0D54-07ACA7F014F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BC6DD18-AAD9-2634-7EB3-A5FA571C6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E9B646-C7D1-B4FA-EAAF-F80B4996A58D}"/>
              </a:ext>
            </a:extLst>
          </p:cNvPr>
          <p:cNvGrpSpPr/>
          <p:nvPr/>
        </p:nvGrpSpPr>
        <p:grpSpPr>
          <a:xfrm>
            <a:off x="3892399" y="2974726"/>
            <a:ext cx="815472" cy="744927"/>
            <a:chOff x="3208176" y="5138974"/>
            <a:chExt cx="815472" cy="74492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17C604D-B45D-DDCC-5C20-5187AC059B9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B732D2E-3A2F-3874-80AC-AA213FC7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E9C5C6-7772-0FFC-AAD0-30CF37239920}"/>
              </a:ext>
            </a:extLst>
          </p:cNvPr>
          <p:cNvGrpSpPr/>
          <p:nvPr/>
        </p:nvGrpSpPr>
        <p:grpSpPr>
          <a:xfrm>
            <a:off x="3880974" y="3891365"/>
            <a:ext cx="815472" cy="744927"/>
            <a:chOff x="3208176" y="5138974"/>
            <a:chExt cx="815472" cy="7449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1CD8C33-4378-377A-6E6E-FA8D6578DB4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D97D5DF-1E12-D1EA-3E3D-FF3734C9F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578462E-6B46-79FC-06C4-DE37FA06D0F9}"/>
              </a:ext>
            </a:extLst>
          </p:cNvPr>
          <p:cNvGrpSpPr/>
          <p:nvPr/>
        </p:nvGrpSpPr>
        <p:grpSpPr>
          <a:xfrm>
            <a:off x="3892398" y="4949443"/>
            <a:ext cx="815472" cy="744927"/>
            <a:chOff x="3208176" y="5138974"/>
            <a:chExt cx="815472" cy="744927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DC67340-DEC8-6CEA-94B7-8E91741A726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879675B-7828-8C62-3722-E56C63A66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5EEE41-D5D7-67CA-EE9F-631605FA8D50}"/>
              </a:ext>
            </a:extLst>
          </p:cNvPr>
          <p:cNvGrpSpPr/>
          <p:nvPr/>
        </p:nvGrpSpPr>
        <p:grpSpPr>
          <a:xfrm>
            <a:off x="8488875" y="1913279"/>
            <a:ext cx="815472" cy="744927"/>
            <a:chOff x="3208176" y="5138974"/>
            <a:chExt cx="815472" cy="74492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AECD704-74D1-20A0-5D82-F9DD959094F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DFE17D7-7340-AE7F-D5AD-6B6B1D34E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EC8FB5-D315-DE18-45F0-20C142FB48C9}"/>
              </a:ext>
            </a:extLst>
          </p:cNvPr>
          <p:cNvGrpSpPr/>
          <p:nvPr/>
        </p:nvGrpSpPr>
        <p:grpSpPr>
          <a:xfrm>
            <a:off x="8477450" y="2829918"/>
            <a:ext cx="815472" cy="744927"/>
            <a:chOff x="3208176" y="5138974"/>
            <a:chExt cx="815472" cy="744927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7001081-3748-2018-6328-C80992AB64B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9F2A152-CC14-CCDC-744E-D2384103A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092332-CE44-FE07-C573-D67BDD6B4E45}"/>
              </a:ext>
            </a:extLst>
          </p:cNvPr>
          <p:cNvGrpSpPr/>
          <p:nvPr/>
        </p:nvGrpSpPr>
        <p:grpSpPr>
          <a:xfrm>
            <a:off x="8453532" y="3844802"/>
            <a:ext cx="815472" cy="744927"/>
            <a:chOff x="3208176" y="5138974"/>
            <a:chExt cx="815472" cy="744927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91BD445-815E-F3FE-FA1E-0D625725320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1F93AD2-60DA-3354-0208-047524A9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566FFDE-BA5E-5866-D2AC-FA9D06ED0DC6}"/>
              </a:ext>
            </a:extLst>
          </p:cNvPr>
          <p:cNvGrpSpPr/>
          <p:nvPr/>
        </p:nvGrpSpPr>
        <p:grpSpPr>
          <a:xfrm>
            <a:off x="8477449" y="4804635"/>
            <a:ext cx="815472" cy="744927"/>
            <a:chOff x="3208176" y="5138974"/>
            <a:chExt cx="815472" cy="744927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250F3984-4092-EB91-EDFD-111F7E8360E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BCA842-16E1-5086-2B40-555541D54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7D00495D-F5B3-E17A-76ED-C79853C79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53355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A92E7C-F903-5EAA-8AA8-7BFA89A96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991" y="2158678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id="{9937640C-075D-97D5-D02D-CD5FC0D88C69}"/>
              </a:ext>
            </a:extLst>
          </p:cNvPr>
          <p:cNvSpPr/>
          <p:nvPr/>
        </p:nvSpPr>
        <p:spPr>
          <a:xfrm>
            <a:off x="2088749" y="769103"/>
            <a:ext cx="8664948" cy="752451"/>
          </a:xfrm>
          <a:prstGeom prst="roundRect">
            <a:avLst>
              <a:gd name="adj" fmla="val 283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Tìm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chuồng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cho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mỗi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chú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thỏ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137FE-4751-01F8-84EC-11D0FA69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60" t="29799" r="73125" b="50000"/>
          <a:stretch/>
        </p:blipFill>
        <p:spPr>
          <a:xfrm>
            <a:off x="2606675" y="1596867"/>
            <a:ext cx="1826296" cy="1570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13DFF-2ABC-1F13-A33E-1FA7D21D41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11" b="49259" l="28177" r="38750">
                        <a14:foregroundMark x1="31406" y1="34352" x2="32865" y2="33611"/>
                        <a14:foregroundMark x1="33125" y1="33796" x2="32969" y2="34074"/>
                        <a14:foregroundMark x1="29010" y1="46574" x2="30052" y2="46019"/>
                        <a14:foregroundMark x1="33594" y1="48519" x2="35260" y2="48519"/>
                        <a14:foregroundMark x1="28385" y1="46019" x2="30833" y2="46019"/>
                        <a14:backgroundMark x1="32292" y1="49074" x2="32708" y2="50833"/>
                        <a14:backgroundMark x1="31406" y1="50278" x2="32031" y2="515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893" t="32599" r="59892" b="48875"/>
          <a:stretch/>
        </p:blipFill>
        <p:spPr>
          <a:xfrm>
            <a:off x="5045075" y="1727052"/>
            <a:ext cx="1826296" cy="1440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FAADD-D387-C493-3039-BB5952E4A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036" t="29799" r="45756" b="50000"/>
          <a:stretch/>
        </p:blipFill>
        <p:spPr>
          <a:xfrm>
            <a:off x="7483475" y="1596867"/>
            <a:ext cx="2101850" cy="1570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631D9-176A-8DE9-7036-9998E036F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07" t="66873" r="71664" b="14461"/>
          <a:stretch/>
        </p:blipFill>
        <p:spPr>
          <a:xfrm>
            <a:off x="2357200" y="4776161"/>
            <a:ext cx="2035630" cy="1451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09770-D98C-9467-CBD0-D3E831BEE7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836" t="67329" r="57435" b="14005"/>
          <a:stretch/>
        </p:blipFill>
        <p:spPr>
          <a:xfrm>
            <a:off x="5078184" y="4776161"/>
            <a:ext cx="2035630" cy="1451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BD36CC-ACF1-4F50-1E09-56F696DBA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957" t="66546" r="45641" b="14788"/>
          <a:stretch/>
        </p:blipFill>
        <p:spPr>
          <a:xfrm>
            <a:off x="7949964" y="4776161"/>
            <a:ext cx="1714055" cy="14511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184CC8-1A60-9904-B9E4-F2B174FD5D50}"/>
              </a:ext>
            </a:extLst>
          </p:cNvPr>
          <p:cNvGrpSpPr/>
          <p:nvPr/>
        </p:nvGrpSpPr>
        <p:grpSpPr>
          <a:xfrm>
            <a:off x="2527980" y="2801281"/>
            <a:ext cx="7136039" cy="1574776"/>
            <a:chOff x="2527980" y="2801281"/>
            <a:chExt cx="7136039" cy="15747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3A932F-538B-5077-B84B-FC1255F46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889" b="64167" l="8698" r="58542">
                          <a14:foregroundMark x1="8698" y1="60648" x2="56563" y2="57315"/>
                          <a14:foregroundMark x1="25521" y1="63056" x2="32813" y2="63426"/>
                          <a14:foregroundMark x1="32813" y1="63426" x2="53177" y2="61111"/>
                          <a14:foregroundMark x1="53177" y1="61111" x2="56302" y2="62222"/>
                          <a14:foregroundMark x1="57969" y1="57593" x2="58542" y2="61204"/>
                          <a14:foregroundMark x1="55104" y1="60741" x2="56302" y2="61481"/>
                          <a14:foregroundMark x1="22500" y1="56204" x2="23125" y2="56667"/>
                          <a14:foregroundMark x1="18854" y1="55093" x2="21927" y2="55093"/>
                          <a14:backgroundMark x1="23542" y1="53333" x2="24010" y2="53889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46" t="52617" r="40521" b="34478"/>
            <a:stretch/>
          </p:blipFill>
          <p:spPr>
            <a:xfrm>
              <a:off x="2527980" y="3372782"/>
              <a:ext cx="7136039" cy="1003275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EBD3DEA-106A-387D-DB4A-3EBA641707D1}"/>
                </a:ext>
              </a:extLst>
            </p:cNvPr>
            <p:cNvSpPr/>
            <p:nvPr/>
          </p:nvSpPr>
          <p:spPr>
            <a:xfrm>
              <a:off x="4581660" y="2801281"/>
              <a:ext cx="1270270" cy="837001"/>
            </a:xfrm>
            <a:custGeom>
              <a:avLst/>
              <a:gdLst>
                <a:gd name="connsiteX0" fmla="*/ 0 w 1628775"/>
                <a:gd name="connsiteY0" fmla="*/ 914400 h 914400"/>
                <a:gd name="connsiteX1" fmla="*/ 971550 w 1628775"/>
                <a:gd name="connsiteY1" fmla="*/ 357188 h 914400"/>
                <a:gd name="connsiteX2" fmla="*/ 1121569 w 1628775"/>
                <a:gd name="connsiteY2" fmla="*/ 278606 h 914400"/>
                <a:gd name="connsiteX3" fmla="*/ 1628775 w 1628775"/>
                <a:gd name="connsiteY3" fmla="*/ 0 h 914400"/>
                <a:gd name="connsiteX4" fmla="*/ 1628775 w 1628775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8775" h="914400">
                  <a:moveTo>
                    <a:pt x="0" y="914400"/>
                  </a:moveTo>
                  <a:lnTo>
                    <a:pt x="971550" y="357188"/>
                  </a:lnTo>
                  <a:cubicBezTo>
                    <a:pt x="1158478" y="251222"/>
                    <a:pt x="1121569" y="278606"/>
                    <a:pt x="1121569" y="278606"/>
                  </a:cubicBezTo>
                  <a:lnTo>
                    <a:pt x="1628775" y="0"/>
                  </a:lnTo>
                  <a:lnTo>
                    <a:pt x="1628775" y="0"/>
                  </a:lnTo>
                </a:path>
              </a:pathLst>
            </a:cu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051C0E-53BF-55CD-5564-1598C0A6922D}"/>
              </a:ext>
            </a:extLst>
          </p:cNvPr>
          <p:cNvSpPr/>
          <p:nvPr/>
        </p:nvSpPr>
        <p:spPr>
          <a:xfrm>
            <a:off x="2950115" y="2972678"/>
            <a:ext cx="612104" cy="594710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7F709C8-7055-1220-57AE-EB082EDC28A1}"/>
              </a:ext>
            </a:extLst>
          </p:cNvPr>
          <p:cNvSpPr/>
          <p:nvPr/>
        </p:nvSpPr>
        <p:spPr>
          <a:xfrm flipH="1">
            <a:off x="8540318" y="2698812"/>
            <a:ext cx="825624" cy="939470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2074D3-B20B-2469-B50F-E6A148558D5C}"/>
              </a:ext>
            </a:extLst>
          </p:cNvPr>
          <p:cNvSpPr/>
          <p:nvPr/>
        </p:nvSpPr>
        <p:spPr>
          <a:xfrm>
            <a:off x="3701988" y="4209783"/>
            <a:ext cx="2876365" cy="1214473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753ECCC-2992-708B-4CC8-9CEFF5BCB2F8}"/>
              </a:ext>
            </a:extLst>
          </p:cNvPr>
          <p:cNvSpPr/>
          <p:nvPr/>
        </p:nvSpPr>
        <p:spPr>
          <a:xfrm flipH="1">
            <a:off x="5436157" y="4209783"/>
            <a:ext cx="122088" cy="1232009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89AAC65-6711-E8A0-F27B-23A6E4442395}"/>
              </a:ext>
            </a:extLst>
          </p:cNvPr>
          <p:cNvSpPr/>
          <p:nvPr/>
        </p:nvSpPr>
        <p:spPr>
          <a:xfrm flipH="1">
            <a:off x="7853138" y="4209784"/>
            <a:ext cx="540520" cy="808728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A84AF5-AFB6-109B-AB01-9C5D69353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38" y="43958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4997D-CE7D-1F23-7ED2-FBBFC0D41DE4}"/>
              </a:ext>
            </a:extLst>
          </p:cNvPr>
          <p:cNvSpPr txBox="1"/>
          <p:nvPr/>
        </p:nvSpPr>
        <p:spPr>
          <a:xfrm>
            <a:off x="2788517" y="2893486"/>
            <a:ext cx="6614967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tập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985E2-2FB6-4F2E-3B31-D90564842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836" y="1994248"/>
            <a:ext cx="393835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14154-2E32-735B-A457-2351161BA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E30C9-6D99-C25A-04FD-DBC13A03A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144" y="2004543"/>
            <a:ext cx="7893436" cy="400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6 + 7 = 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967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13 = 10 + 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807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14 = .... + 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+ 5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9 + 8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267</Words>
  <Application>Microsoft Office PowerPoint</Application>
  <PresentationFormat>Widescreen</PresentationFormat>
  <Paragraphs>108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#9Slide03 AllRoundGothic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Vogue-ExtraBold</vt:lpstr>
      <vt:lpstr>思源黑体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MANGNONTEAM</dc:subject>
  <dc:creator>KhHuyen</dc:creator>
  <cp:keywords>MNT</cp:keywords>
  <dc:description>03TA</dc:description>
  <cp:lastModifiedBy>Administrator</cp:lastModifiedBy>
  <cp:revision>4</cp:revision>
  <dcterms:created xsi:type="dcterms:W3CDTF">2022-09-16T23:24:28Z</dcterms:created>
  <dcterms:modified xsi:type="dcterms:W3CDTF">2024-10-13T13:00:43Z</dcterms:modified>
  <cp:category>03TA</cp:category>
  <cp:version>03TA</cp:version>
</cp:coreProperties>
</file>