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5" r:id="rId3"/>
  </p:sldMasterIdLst>
  <p:notesMasterIdLst>
    <p:notesMasterId r:id="rId25"/>
  </p:notesMasterIdLst>
  <p:sldIdLst>
    <p:sldId id="259" r:id="rId4"/>
    <p:sldId id="312" r:id="rId5"/>
    <p:sldId id="313" r:id="rId6"/>
    <p:sldId id="314" r:id="rId7"/>
    <p:sldId id="315" r:id="rId8"/>
    <p:sldId id="316" r:id="rId9"/>
    <p:sldId id="257" r:id="rId10"/>
    <p:sldId id="260" r:id="rId11"/>
    <p:sldId id="320" r:id="rId12"/>
    <p:sldId id="321" r:id="rId13"/>
    <p:sldId id="322" r:id="rId14"/>
    <p:sldId id="319" r:id="rId15"/>
    <p:sldId id="262" r:id="rId16"/>
    <p:sldId id="264" r:id="rId17"/>
    <p:sldId id="2634" r:id="rId18"/>
    <p:sldId id="2635" r:id="rId19"/>
    <p:sldId id="2636" r:id="rId20"/>
    <p:sldId id="2637" r:id="rId21"/>
    <p:sldId id="285" r:id="rId22"/>
    <p:sldId id="290" r:id="rId23"/>
    <p:sldId id="33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363" autoAdjust="0"/>
  </p:normalViewPr>
  <p:slideViewPr>
    <p:cSldViewPr snapToGrid="0">
      <p:cViewPr varScale="1">
        <p:scale>
          <a:sx n="91" d="100"/>
          <a:sy n="91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E33DB-A574-4ECE-AC74-2BDC5DB4D020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2D3CC-DD07-4EF5-93C1-C584807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45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3177425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49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72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065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5835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8678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5346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454526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2043944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2485531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2402270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7329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80874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24285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2437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28869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07369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45860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738578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89402187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0549707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676305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8584687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919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97035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1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0618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25149872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525732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16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658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920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773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115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857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1281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7" y="4802563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3288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49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064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942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37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026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576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127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1683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21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 userDrawn="1">
  <p:cSld name="Title and text 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27"/>
          <p:cNvGrpSpPr/>
          <p:nvPr/>
        </p:nvGrpSpPr>
        <p:grpSpPr>
          <a:xfrm flipH="1">
            <a:off x="7450333" y="3043130"/>
            <a:ext cx="8319592" cy="8605827"/>
            <a:chOff x="-3218587" y="884526"/>
            <a:chExt cx="7453051" cy="7709473"/>
          </a:xfrm>
        </p:grpSpPr>
        <p:sp>
          <p:nvSpPr>
            <p:cNvPr id="652" name="Google Shape;652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27"/>
          <p:cNvGrpSpPr/>
          <p:nvPr/>
        </p:nvGrpSpPr>
        <p:grpSpPr>
          <a:xfrm>
            <a:off x="-3570391" y="3043145"/>
            <a:ext cx="8319592" cy="8605827"/>
            <a:chOff x="-3218587" y="884526"/>
            <a:chExt cx="7453051" cy="7709473"/>
          </a:xfrm>
        </p:grpSpPr>
        <p:sp>
          <p:nvSpPr>
            <p:cNvPr id="660" name="Google Shape;660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27"/>
          <p:cNvGrpSpPr/>
          <p:nvPr/>
        </p:nvGrpSpPr>
        <p:grpSpPr>
          <a:xfrm>
            <a:off x="-152682" y="-61401"/>
            <a:ext cx="12370180" cy="7144743"/>
            <a:chOff x="-114512" y="-46051"/>
            <a:chExt cx="9277635" cy="5358557"/>
          </a:xfrm>
        </p:grpSpPr>
        <p:sp>
          <p:nvSpPr>
            <p:cNvPr id="668" name="Google Shape;668;p27"/>
            <p:cNvSpPr/>
            <p:nvPr/>
          </p:nvSpPr>
          <p:spPr>
            <a:xfrm rot="-636707">
              <a:off x="283939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57226" y="2922466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8920253" y="288117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 rot="1358496">
              <a:off x="8357676" y="38678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318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 userDrawn="1">
  <p:cSld name="Numbers and text 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29"/>
          <p:cNvGrpSpPr/>
          <p:nvPr/>
        </p:nvGrpSpPr>
        <p:grpSpPr>
          <a:xfrm>
            <a:off x="-291290" y="-282103"/>
            <a:ext cx="12600559" cy="7140109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" name="Google Shape;720;p29"/>
          <p:cNvGrpSpPr/>
          <p:nvPr/>
        </p:nvGrpSpPr>
        <p:grpSpPr>
          <a:xfrm>
            <a:off x="-981849" y="4142261"/>
            <a:ext cx="10686381" cy="4590011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81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853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65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3182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09321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png"/><Relationship Id="rId34" Type="http://schemas.openxmlformats.org/officeDocument/2006/relationships/image" Target="../media/image3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8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20" Type="http://schemas.microsoft.com/office/2007/relationships/hdphoto" Target="../media/hdphoto2.wdp"/><Relationship Id="rId29" Type="http://schemas.openxmlformats.org/officeDocument/2006/relationships/image" Target="../media/image31.gif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32" Type="http://schemas.openxmlformats.org/officeDocument/2006/relationships/image" Target="../media/image34.png"/><Relationship Id="rId5" Type="http://schemas.openxmlformats.org/officeDocument/2006/relationships/image" Target="../media/image10.png"/><Relationship Id="rId15" Type="http://schemas.microsoft.com/office/2007/relationships/hdphoto" Target="../media/hdphoto1.wdp"/><Relationship Id="rId23" Type="http://schemas.openxmlformats.org/officeDocument/2006/relationships/image" Target="../media/image26.png"/><Relationship Id="rId28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31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2.png"/><Relationship Id="rId8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18" Type="http://schemas.openxmlformats.org/officeDocument/2006/relationships/image" Target="../media/image31.gif"/><Relationship Id="rId26" Type="http://schemas.openxmlformats.org/officeDocument/2006/relationships/image" Target="../media/image40.png"/><Relationship Id="rId3" Type="http://schemas.openxmlformats.org/officeDocument/2006/relationships/image" Target="../media/image36.jpg"/><Relationship Id="rId21" Type="http://schemas.openxmlformats.org/officeDocument/2006/relationships/slide" Target="slide4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17" Type="http://schemas.openxmlformats.org/officeDocument/2006/relationships/image" Target="../media/image29.png"/><Relationship Id="rId25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24" Type="http://schemas.openxmlformats.org/officeDocument/2006/relationships/image" Target="../media/image39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23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35.png"/><Relationship Id="rId4" Type="http://schemas.openxmlformats.org/officeDocument/2006/relationships/slide" Target="slide14.xml"/><Relationship Id="rId9" Type="http://schemas.openxmlformats.org/officeDocument/2006/relationships/image" Target="../media/image19.png"/><Relationship Id="rId14" Type="http://schemas.microsoft.com/office/2007/relationships/hdphoto" Target="../media/hdphoto2.wdp"/><Relationship Id="rId22" Type="http://schemas.openxmlformats.org/officeDocument/2006/relationships/image" Target="../media/image38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slide" Target="slide3.xml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36.jp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31.gif"/><Relationship Id="rId5" Type="http://schemas.openxmlformats.org/officeDocument/2006/relationships/image" Target="../media/image41.png"/><Relationship Id="rId10" Type="http://schemas.openxmlformats.org/officeDocument/2006/relationships/slide" Target="slide3.xml"/><Relationship Id="rId4" Type="http://schemas.openxmlformats.org/officeDocument/2006/relationships/image" Target="../media/image36.jp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31.gif"/><Relationship Id="rId5" Type="http://schemas.openxmlformats.org/officeDocument/2006/relationships/image" Target="../media/image41.png"/><Relationship Id="rId10" Type="http://schemas.openxmlformats.org/officeDocument/2006/relationships/slide" Target="slide3.xml"/><Relationship Id="rId4" Type="http://schemas.openxmlformats.org/officeDocument/2006/relationships/image" Target="../media/image36.jp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CECC71-F91E-A7C3-5354-A6936F7AA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052" y="467834"/>
            <a:ext cx="3760662" cy="742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91D1F-660B-356C-7F73-D18DA5E69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E03D9C-5BFC-8DB6-407D-D5D656B84AC3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88C89E-97F8-9061-C5C4-90E2E89BFBB4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180 510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210 365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AF8AD6-265C-6E01-22E9-D8A538936C4B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AE749F-3795-971D-8C36-41F566C90BF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F6D3DC3-35F0-D105-149B-21ACBE76DCB4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F805CE-A5A5-9CCE-C1DF-990CD5B23888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0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167ED-F23F-7823-D6A2-9C6F06D2711B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2A175-7F5D-AD22-DE3A-B6056C786391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1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6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88D455-9260-2638-23D6-D94C7FBEEABE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EE7F4-6AA1-D641-D23C-EC7C5B373FFF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8,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3608A0-F8EB-82C7-08E7-AA87D882DDA8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9AED8-2B83-EB98-F0D8-FCAEF9A5C009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0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79D07-2AAB-C941-6CCF-49706868F64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215D5F-778D-B9D6-925D-A187EB3B1501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1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9,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DC7EEF-9F51-7EB9-DE87-B204FB2D7E61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37143-309F-4E55-E565-FF3E20C5267B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1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AFFA0A-617F-C61C-C536-FAC57A76B157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DC8EA31-92E9-94A9-FC70-F115F11F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933" y="5755536"/>
            <a:ext cx="5587188" cy="7082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E8E6B5-67C0-19A5-F578-4E6969DD3CA5}"/>
              </a:ext>
            </a:extLst>
          </p:cNvPr>
          <p:cNvSpPr txBox="1"/>
          <p:nvPr/>
        </p:nvSpPr>
        <p:spPr>
          <a:xfrm>
            <a:off x="701749" y="1063256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65952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E03D9C-5BFC-8DB6-407D-D5D656B84AC3}"/>
              </a:ext>
            </a:extLst>
          </p:cNvPr>
          <p:cNvGrpSpPr/>
          <p:nvPr/>
        </p:nvGrpSpPr>
        <p:grpSpPr>
          <a:xfrm>
            <a:off x="1446027" y="1892595"/>
            <a:ext cx="3444949" cy="1329070"/>
            <a:chOff x="2254102" y="1733107"/>
            <a:chExt cx="3444949" cy="13290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88C89E-97F8-9061-C5C4-90E2E89BFBB4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327 456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190 835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AF8AD6-265C-6E01-22E9-D8A538936C4B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AE749F-3795-971D-8C36-41F566C90BF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F805CE-A5A5-9CCE-C1DF-990CD5B23888}"/>
              </a:ext>
            </a:extLst>
          </p:cNvPr>
          <p:cNvSpPr txBox="1"/>
          <p:nvPr/>
        </p:nvSpPr>
        <p:spPr>
          <a:xfrm>
            <a:off x="4518961" y="1562986"/>
            <a:ext cx="683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167ED-F23F-7823-D6A2-9C6F06D2711B}"/>
              </a:ext>
            </a:extLst>
          </p:cNvPr>
          <p:cNvSpPr txBox="1"/>
          <p:nvPr/>
        </p:nvSpPr>
        <p:spPr>
          <a:xfrm>
            <a:off x="3327991" y="325356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2A175-7F5D-AD22-DE3A-B6056C786391}"/>
              </a:ext>
            </a:extLst>
          </p:cNvPr>
          <p:cNvSpPr txBox="1"/>
          <p:nvPr/>
        </p:nvSpPr>
        <p:spPr>
          <a:xfrm>
            <a:off x="4550735" y="2222205"/>
            <a:ext cx="6974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5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6; 6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3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9,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9.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88D455-9260-2638-23D6-D94C7FBEEABE}"/>
              </a:ext>
            </a:extLst>
          </p:cNvPr>
          <p:cNvSpPr txBox="1"/>
          <p:nvPr/>
        </p:nvSpPr>
        <p:spPr>
          <a:xfrm>
            <a:off x="3040912" y="325356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2EE7F4-6AA1-D641-D23C-EC7C5B373FFF}"/>
              </a:ext>
            </a:extLst>
          </p:cNvPr>
          <p:cNvSpPr txBox="1"/>
          <p:nvPr/>
        </p:nvSpPr>
        <p:spPr>
          <a:xfrm>
            <a:off x="4593266" y="2934586"/>
            <a:ext cx="56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4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8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12,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2 </a:t>
            </a:r>
            <a:r>
              <a:rPr lang="en-US" sz="2800" dirty="0" err="1">
                <a:solidFill>
                  <a:srgbClr val="002060"/>
                </a:solidFill>
              </a:rPr>
              <a:t>nhớ</a:t>
            </a:r>
            <a:r>
              <a:rPr lang="en-US" sz="2800" dirty="0">
                <a:solidFill>
                  <a:srgbClr val="002060"/>
                </a:solidFill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3608A0-F8EB-82C7-08E7-AA87D882DDA8}"/>
              </a:ext>
            </a:extLst>
          </p:cNvPr>
          <p:cNvSpPr txBox="1"/>
          <p:nvPr/>
        </p:nvSpPr>
        <p:spPr>
          <a:xfrm>
            <a:off x="2785731" y="324293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9AED8-2B83-EB98-F0D8-FCAEF9A5C009}"/>
              </a:ext>
            </a:extLst>
          </p:cNvPr>
          <p:cNvSpPr txBox="1"/>
          <p:nvPr/>
        </p:nvSpPr>
        <p:spPr>
          <a:xfrm>
            <a:off x="4635795" y="3604437"/>
            <a:ext cx="711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7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8; 8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0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8,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8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79D07-2AAB-C941-6CCF-49706868F640}"/>
              </a:ext>
            </a:extLst>
          </p:cNvPr>
          <p:cNvSpPr txBox="1"/>
          <p:nvPr/>
        </p:nvSpPr>
        <p:spPr>
          <a:xfrm>
            <a:off x="2413591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215D5F-778D-B9D6-925D-A187EB3B1501}"/>
              </a:ext>
            </a:extLst>
          </p:cNvPr>
          <p:cNvSpPr txBox="1"/>
          <p:nvPr/>
        </p:nvSpPr>
        <p:spPr>
          <a:xfrm>
            <a:off x="4614531" y="4306185"/>
            <a:ext cx="56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2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9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11,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nhớ</a:t>
            </a:r>
            <a:r>
              <a:rPr lang="en-US" sz="2800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DC7EEF-9F51-7EB9-DE87-B204FB2D7E61}"/>
              </a:ext>
            </a:extLst>
          </p:cNvPr>
          <p:cNvSpPr txBox="1"/>
          <p:nvPr/>
        </p:nvSpPr>
        <p:spPr>
          <a:xfrm>
            <a:off x="2126512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37143-309F-4E55-E565-FF3E20C5267B}"/>
              </a:ext>
            </a:extLst>
          </p:cNvPr>
          <p:cNvSpPr txBox="1"/>
          <p:nvPr/>
        </p:nvSpPr>
        <p:spPr>
          <a:xfrm>
            <a:off x="4657061" y="4986669"/>
            <a:ext cx="734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3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4, 4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5,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AFFA0A-617F-C61C-C536-FAC57A76B157}"/>
              </a:ext>
            </a:extLst>
          </p:cNvPr>
          <p:cNvSpPr txBox="1"/>
          <p:nvPr/>
        </p:nvSpPr>
        <p:spPr>
          <a:xfrm>
            <a:off x="1860698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E8E6B5-67C0-19A5-F578-4E6969DD3CA5}"/>
              </a:ext>
            </a:extLst>
          </p:cNvPr>
          <p:cNvSpPr txBox="1"/>
          <p:nvPr/>
        </p:nvSpPr>
        <p:spPr>
          <a:xfrm>
            <a:off x="701749" y="1063256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6286D-A231-5216-2A86-8E004FAA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579" y="545250"/>
            <a:ext cx="4412435" cy="7412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937BC-3257-46FD-8E04-3B3ACB195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574" y="5690965"/>
            <a:ext cx="5936844" cy="6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654080-3E74-CB88-6391-E7C228C8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17" y="3034682"/>
            <a:ext cx="74987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6" y="-495348"/>
            <a:ext cx="7881859" cy="3068608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60" y="-52945"/>
            <a:ext cx="6733379" cy="3068608"/>
          </a:xfrm>
          <a:prstGeom prst="rect">
            <a:avLst/>
          </a:prstGeom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93538" y="88669"/>
            <a:ext cx="10536449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 quả của phép tính ghi trên mỗi chiếc xô là số mi-li-lít sữa bò được chứa trong chiếc xô đó.</a:t>
            </a:r>
            <a:endParaRPr lang="en-US" altLang="en-US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组合 28">
            <a:extLst>
              <a:ext uri="{FF2B5EF4-FFF2-40B4-BE49-F238E27FC236}">
                <a16:creationId xmlns:a16="http://schemas.microsoft.com/office/drawing/2014/main" id="{DF960BC4-EA98-44D4-A7D4-5E7DA03EF4FB}"/>
              </a:ext>
            </a:extLst>
          </p:cNvPr>
          <p:cNvGrpSpPr/>
          <p:nvPr/>
        </p:nvGrpSpPr>
        <p:grpSpPr>
          <a:xfrm>
            <a:off x="85386" y="-31362"/>
            <a:ext cx="1263148" cy="1111570"/>
            <a:chOff x="5759083" y="458021"/>
            <a:chExt cx="947361" cy="833677"/>
          </a:xfrm>
        </p:grpSpPr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id="{7C42BD52-B992-464F-9F78-F45FD9456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id="{4872E83F-787B-4F55-A899-015FC08E58EC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E1FD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lang="zh-CN" altLang="en-US" sz="4800" dirty="0">
                <a:solidFill>
                  <a:srgbClr val="E1FDFF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8B982F-C5BB-1D8F-AFED-EF646A570610}"/>
              </a:ext>
            </a:extLst>
          </p:cNvPr>
          <p:cNvGrpSpPr/>
          <p:nvPr/>
        </p:nvGrpSpPr>
        <p:grpSpPr>
          <a:xfrm>
            <a:off x="0" y="1676400"/>
            <a:ext cx="4648200" cy="3780056"/>
            <a:chOff x="390525" y="1323975"/>
            <a:chExt cx="4648200" cy="3780056"/>
          </a:xfrm>
        </p:grpSpPr>
        <p:pic>
          <p:nvPicPr>
            <p:cNvPr id="15" name="Picture 14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049E9A13-3226-0F13-3A5D-41046FF7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77447BF-249B-0F3E-53D7-D88F43886F73}"/>
                </a:ext>
              </a:extLst>
            </p:cNvPr>
            <p:cNvGrpSpPr/>
            <p:nvPr/>
          </p:nvGrpSpPr>
          <p:grpSpPr>
            <a:xfrm>
              <a:off x="1854053" y="2790382"/>
              <a:ext cx="2203598" cy="1077218"/>
              <a:chOff x="2292202" y="1733107"/>
              <a:chExt cx="3406849" cy="107721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176AB2-0031-BE5E-5133-216DCB138942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11 000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3 000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ED80D0-BDF9-6962-38C8-45CB57249CCA}"/>
                  </a:ext>
                </a:extLst>
              </p:cNvPr>
              <p:cNvSpPr txBox="1"/>
              <p:nvPr/>
            </p:nvSpPr>
            <p:spPr>
              <a:xfrm>
                <a:off x="2292202" y="20381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03BE1B5-D3D6-2CD8-C5C4-2318D8048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0C2912-28A5-02B4-A921-ECACA435FCA0}"/>
                </a:ext>
              </a:extLst>
            </p:cNvPr>
            <p:cNvSpPr txBox="1"/>
            <p:nvPr/>
          </p:nvSpPr>
          <p:spPr>
            <a:xfrm>
              <a:off x="2524125" y="445770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453532-150B-1894-29D3-4E7BA7DAE699}"/>
              </a:ext>
            </a:extLst>
          </p:cNvPr>
          <p:cNvGrpSpPr/>
          <p:nvPr/>
        </p:nvGrpSpPr>
        <p:grpSpPr>
          <a:xfrm>
            <a:off x="3657600" y="1704975"/>
            <a:ext cx="4648200" cy="3684806"/>
            <a:chOff x="390525" y="1323975"/>
            <a:chExt cx="4648200" cy="3684806"/>
          </a:xfrm>
        </p:grpSpPr>
        <p:pic>
          <p:nvPicPr>
            <p:cNvPr id="29" name="Picture 28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4BDDC9C1-88FD-F91A-A4F0-6506428D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2495473-5ADF-E2C2-5AC5-8A43C6D12631}"/>
                </a:ext>
              </a:extLst>
            </p:cNvPr>
            <p:cNvGrpSpPr/>
            <p:nvPr/>
          </p:nvGrpSpPr>
          <p:grpSpPr>
            <a:xfrm>
              <a:off x="1949303" y="2790382"/>
              <a:ext cx="2108348" cy="1077218"/>
              <a:chOff x="2439462" y="1733107"/>
              <a:chExt cx="3259589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DE0435-BA53-FA61-4BC2-CA5D02EA22F3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9 360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5 450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E7C8F96-ED1F-D60E-5A42-D0BFEBB13AAC}"/>
                  </a:ext>
                </a:extLst>
              </p:cNvPr>
              <p:cNvSpPr txBox="1"/>
              <p:nvPr/>
            </p:nvSpPr>
            <p:spPr>
              <a:xfrm>
                <a:off x="2439462" y="19619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36F4763-DD73-375D-9F86-172CE9575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82E869-46DA-BEB0-9653-145CF5B82DA6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9A3AEA-EAF8-B6CE-CDAF-F55F87A829AA}"/>
              </a:ext>
            </a:extLst>
          </p:cNvPr>
          <p:cNvGrpSpPr/>
          <p:nvPr/>
        </p:nvGrpSpPr>
        <p:grpSpPr>
          <a:xfrm>
            <a:off x="7324725" y="1676400"/>
            <a:ext cx="4648200" cy="3684806"/>
            <a:chOff x="390525" y="1323975"/>
            <a:chExt cx="4648200" cy="3684806"/>
          </a:xfrm>
        </p:grpSpPr>
        <p:pic>
          <p:nvPicPr>
            <p:cNvPr id="36" name="Picture 35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43EB4202-4744-8895-8C41-70A5C213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1A00103-BAF8-970C-CB3C-5B509975BD5E}"/>
                </a:ext>
              </a:extLst>
            </p:cNvPr>
            <p:cNvGrpSpPr/>
            <p:nvPr/>
          </p:nvGrpSpPr>
          <p:grpSpPr>
            <a:xfrm>
              <a:off x="1901678" y="2790382"/>
              <a:ext cx="2155973" cy="1077218"/>
              <a:chOff x="2365832" y="1733107"/>
              <a:chExt cx="3333219" cy="10772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68F5A7-757C-0759-B13B-4577A6218BAA}"/>
                  </a:ext>
                </a:extLst>
              </p:cNvPr>
              <p:cNvSpPr txBox="1"/>
              <p:nvPr/>
            </p:nvSpPr>
            <p:spPr>
              <a:xfrm>
                <a:off x="2679404" y="1733107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10 072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3 580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777C968-2542-48C9-61E0-F7610C54503D}"/>
                  </a:ext>
                </a:extLst>
              </p:cNvPr>
              <p:cNvSpPr txBox="1"/>
              <p:nvPr/>
            </p:nvSpPr>
            <p:spPr>
              <a:xfrm>
                <a:off x="2365832" y="20762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8DDCFBE-CBF0-D467-DDB3-706ED241E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0EE137-B269-94EF-6136-A8337CF884D3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6591DD6-63B4-1E1B-4BF1-5AE4E422977E}"/>
              </a:ext>
            </a:extLst>
          </p:cNvPr>
          <p:cNvSpPr txBox="1"/>
          <p:nvPr/>
        </p:nvSpPr>
        <p:spPr>
          <a:xfrm>
            <a:off x="687144" y="5498968"/>
            <a:ext cx="11114672" cy="543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933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C01947-E116-EE93-29B6-18B1B26905B0}"/>
              </a:ext>
            </a:extLst>
          </p:cNvPr>
          <p:cNvSpPr txBox="1"/>
          <p:nvPr/>
        </p:nvSpPr>
        <p:spPr>
          <a:xfrm>
            <a:off x="2714625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73A620-291D-C9A3-26D7-43B012875C4D}"/>
              </a:ext>
            </a:extLst>
          </p:cNvPr>
          <p:cNvSpPr txBox="1"/>
          <p:nvPr/>
        </p:nvSpPr>
        <p:spPr>
          <a:xfrm>
            <a:off x="251460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A450C9-99D8-CE7B-2970-1C3D3F0A8046}"/>
              </a:ext>
            </a:extLst>
          </p:cNvPr>
          <p:cNvSpPr txBox="1"/>
          <p:nvPr/>
        </p:nvSpPr>
        <p:spPr>
          <a:xfrm>
            <a:off x="2286000" y="41719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2F15C7-C3C0-694C-D08C-A4A8DDE0947A}"/>
              </a:ext>
            </a:extLst>
          </p:cNvPr>
          <p:cNvSpPr txBox="1"/>
          <p:nvPr/>
        </p:nvSpPr>
        <p:spPr>
          <a:xfrm>
            <a:off x="203835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50DDD8-9928-F53C-F9A8-0245E5EC35D3}"/>
              </a:ext>
            </a:extLst>
          </p:cNvPr>
          <p:cNvSpPr txBox="1"/>
          <p:nvPr/>
        </p:nvSpPr>
        <p:spPr>
          <a:xfrm>
            <a:off x="1819275" y="416242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2F0414-30EC-B873-9BBC-02F01FB11F79}"/>
              </a:ext>
            </a:extLst>
          </p:cNvPr>
          <p:cNvSpPr txBox="1"/>
          <p:nvPr/>
        </p:nvSpPr>
        <p:spPr>
          <a:xfrm>
            <a:off x="6391275" y="40957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881629-1081-5BCD-0AA3-140CA995471B}"/>
              </a:ext>
            </a:extLst>
          </p:cNvPr>
          <p:cNvSpPr txBox="1"/>
          <p:nvPr/>
        </p:nvSpPr>
        <p:spPr>
          <a:xfrm>
            <a:off x="619125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5BDC80-291E-2A01-5796-5EECD4323BB2}"/>
              </a:ext>
            </a:extLst>
          </p:cNvPr>
          <p:cNvSpPr txBox="1"/>
          <p:nvPr/>
        </p:nvSpPr>
        <p:spPr>
          <a:xfrm>
            <a:off x="598170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6606D5-3006-50AF-B903-BCFC33B6F47B}"/>
              </a:ext>
            </a:extLst>
          </p:cNvPr>
          <p:cNvSpPr txBox="1"/>
          <p:nvPr/>
        </p:nvSpPr>
        <p:spPr>
          <a:xfrm>
            <a:off x="5486400" y="4095750"/>
            <a:ext cx="65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72E37E-502C-24AB-83F8-0057522F181D}"/>
              </a:ext>
            </a:extLst>
          </p:cNvPr>
          <p:cNvSpPr txBox="1"/>
          <p:nvPr/>
        </p:nvSpPr>
        <p:spPr>
          <a:xfrm>
            <a:off x="1002982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B6887F-AFA0-94E7-D769-E1555D5DF518}"/>
              </a:ext>
            </a:extLst>
          </p:cNvPr>
          <p:cNvSpPr txBox="1"/>
          <p:nvPr/>
        </p:nvSpPr>
        <p:spPr>
          <a:xfrm>
            <a:off x="98202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995D28-37EF-53BD-31B4-E523E72EEB9C}"/>
              </a:ext>
            </a:extLst>
          </p:cNvPr>
          <p:cNvSpPr txBox="1"/>
          <p:nvPr/>
        </p:nvSpPr>
        <p:spPr>
          <a:xfrm>
            <a:off x="96297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62EE50-1F5E-3226-208E-E456C832C22E}"/>
              </a:ext>
            </a:extLst>
          </p:cNvPr>
          <p:cNvSpPr txBox="1"/>
          <p:nvPr/>
        </p:nvSpPr>
        <p:spPr>
          <a:xfrm>
            <a:off x="9334500" y="40671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73FDF32-A608-E345-E1DC-DE303DA211BE}"/>
              </a:ext>
            </a:extLst>
          </p:cNvPr>
          <p:cNvSpPr txBox="1"/>
          <p:nvPr/>
        </p:nvSpPr>
        <p:spPr>
          <a:xfrm>
            <a:off x="9124950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AEF9F14-7FE5-4528-B7BE-2EA723858858}"/>
              </a:ext>
            </a:extLst>
          </p:cNvPr>
          <p:cNvSpPr/>
          <p:nvPr/>
        </p:nvSpPr>
        <p:spPr>
          <a:xfrm>
            <a:off x="5267325" y="2133600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NHIỀU NHẤT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A13F473-E0DF-B70D-6677-A311131514E4}"/>
              </a:ext>
            </a:extLst>
          </p:cNvPr>
          <p:cNvSpPr/>
          <p:nvPr/>
        </p:nvSpPr>
        <p:spPr>
          <a:xfrm>
            <a:off x="8924925" y="2219325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ÍT NHẤT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3" y="327659"/>
            <a:ext cx="12706703" cy="46464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477C9764-725C-4D45-85FE-027EE3EB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5" y="847725"/>
            <a:ext cx="10357135" cy="5938699"/>
          </a:xfrm>
          <a:prstGeom prst="rect">
            <a:avLst/>
          </a:prstGeom>
        </p:spPr>
      </p:pic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2" y="-756147"/>
            <a:ext cx="8542355" cy="3593245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2" y="-687280"/>
            <a:ext cx="6733379" cy="376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944" y="250693"/>
            <a:ext cx="111146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91" name="组合 28">
            <a:extLst>
              <a:ext uri="{FF2B5EF4-FFF2-40B4-BE49-F238E27FC236}">
                <a16:creationId xmlns:a16="http://schemas.microsoft.com/office/drawing/2014/main" id="{FD3AAF87-81CE-4EA6-8240-8203F0D43D36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92" name="图片 13">
              <a:extLst>
                <a:ext uri="{FF2B5EF4-FFF2-40B4-BE49-F238E27FC236}">
                  <a16:creationId xmlns:a16="http://schemas.microsoft.com/office/drawing/2014/main" id="{AF466E81-1FC4-484E-A821-DEB66AE5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93" name="TextBox 50">
              <a:extLst>
                <a:ext uri="{FF2B5EF4-FFF2-40B4-BE49-F238E27FC236}">
                  <a16:creationId xmlns:a16="http://schemas.microsoft.com/office/drawing/2014/main" id="{3C7260B0-A4EA-4B9E-8028-34297E0D132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E2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4800" dirty="0">
                <a:solidFill>
                  <a:srgbClr val="E24A8B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3A1B9F-CA34-7FA1-7C13-D043073DB2BA}"/>
              </a:ext>
            </a:extLst>
          </p:cNvPr>
          <p:cNvSpPr txBox="1"/>
          <p:nvPr/>
        </p:nvSpPr>
        <p:spPr>
          <a:xfrm>
            <a:off x="1390650" y="3048000"/>
            <a:ext cx="8705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3 246 + 4 721                          47 282 + 2 514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139 820 + 240 134                482 824 + 420 546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3 246 + 4 721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4 721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47 282 + 2 514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848100" y="1397872"/>
            <a:ext cx="457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47 282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2 514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738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542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20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10000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2216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139 820 + 240 134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139</a:t>
            </a: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820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314700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240 134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482 824 + 420 546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482 824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420 546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图片 1">
            <a:extLst>
              <a:ext uri="{FF2B5EF4-FFF2-40B4-BE49-F238E27FC236}">
                <a16:creationId xmlns:a16="http://schemas.microsoft.com/office/drawing/2014/main" id="{09E698BD-A4CD-4D33-88D9-1BBDCE23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" y="1349406"/>
            <a:ext cx="11074400" cy="5381561"/>
          </a:xfrm>
          <a:prstGeom prst="rect">
            <a:avLst/>
          </a:prstGeom>
        </p:spPr>
      </p:pic>
      <p:pic>
        <p:nvPicPr>
          <p:cNvPr id="33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17" y="2432283"/>
            <a:ext cx="9602468" cy="3894971"/>
          </a:xfrm>
          <a:prstGeom prst="rect">
            <a:avLst/>
          </a:prstGeom>
        </p:spPr>
      </p:pic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1209675" y="0"/>
            <a:ext cx="10359409" cy="18158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1 phút, vệ tinh màu xanh bay được quãng đường dài 474 000 m, vệ tinh màu đỏ bay được quãng đường dài hơn vệ tinh màu xanh là 201 km. Hỏi trong 1 phút, vệ tinh màu đỏ bay được quãng đường dài bao nhiêu mét?</a:t>
            </a:r>
            <a:endParaRPr lang="en-US" altLang="en-US" sz="2800" b="1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1122135" y="3357120"/>
            <a:ext cx="9956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Đổi: 201 km = 201 000 m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một phút, vệ tinh màu đỏ bay được quãng đường là: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474 000 + 201 000 = 675 000 (m)</a:t>
            </a:r>
          </a:p>
          <a:p>
            <a:pPr algn="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Đáp số: 675 000 mét.</a:t>
            </a:r>
            <a:endParaRPr lang="en-US" altLang="en-US" sz="3200" b="1" i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D2F7A95C-6600-43C9-8533-4A82BA706764}"/>
              </a:ext>
            </a:extLst>
          </p:cNvPr>
          <p:cNvSpPr/>
          <p:nvPr/>
        </p:nvSpPr>
        <p:spPr>
          <a:xfrm>
            <a:off x="4905967" y="2522011"/>
            <a:ext cx="20473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u="sng" kern="0" dirty="0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lang="en-US" sz="4267" u="sng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57" name="组合 28">
            <a:extLst>
              <a:ext uri="{FF2B5EF4-FFF2-40B4-BE49-F238E27FC236}">
                <a16:creationId xmlns:a16="http://schemas.microsoft.com/office/drawing/2014/main" id="{BA77853E-66F8-4B9A-8D2A-B24FEFAC6453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358" name="图片 13">
              <a:extLst>
                <a:ext uri="{FF2B5EF4-FFF2-40B4-BE49-F238E27FC236}">
                  <a16:creationId xmlns:a16="http://schemas.microsoft.com/office/drawing/2014/main" id="{F1C2BF24-F78D-4885-BBC7-EA0926E98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359" name="TextBox 50">
              <a:extLst>
                <a:ext uri="{FF2B5EF4-FFF2-40B4-BE49-F238E27FC236}">
                  <a16:creationId xmlns:a16="http://schemas.microsoft.com/office/drawing/2014/main" id="{A56303BD-08F6-452A-8E8F-966BB88D7E4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lang="zh-CN" altLang="en-US" sz="48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9911F9-5F7D-3442-1DEE-DF2256D16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562" y="1957387"/>
            <a:ext cx="1381125" cy="16859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3" grpId="0" build="p"/>
      <p:bldP spid="3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800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latin typeface="#9Slide07 IcielStormtrooper" panose="020B0500000000000000" pitchFamily="34" charset="0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914377"/>
              <a:r>
                <a:rPr lang="en-US" sz="800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latin typeface="#9Slide07 IcielStormtrooper" panose="020B0500000000000000" pitchFamily="34" charset="0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defTabSz="914377">
                <a:defRPr/>
              </a:pPr>
              <a:r>
                <a:rPr lang="en-US" sz="660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latin typeface="SVN-SAF" panose="02040603050506020204" pitchFamily="18" charset="0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defTabSz="914377">
                <a:defRPr/>
              </a:pPr>
              <a:r>
                <a:rPr lang="en-US" sz="660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latin typeface="SVN-SAF" panose="02040603050506020204" pitchFamily="18" charset="0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defTabSz="914377">
                <a:defRPr/>
              </a:pPr>
              <a:r>
                <a:rPr lang="en-US" sz="6600" b="1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SAF" panose="02040603050506020204" pitchFamily="18" charset="0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7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1: 3 thế kỷ = ....... năm</a:t>
            </a:r>
            <a:endParaRPr lang="en-US" sz="7200" dirty="0">
              <a:solidFill>
                <a:srgbClr val="002060"/>
              </a:solidFill>
              <a:latin typeface="SVN-SAF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204870" y="3798477"/>
              <a:ext cx="57728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6000" b="1" kern="0" dirty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300 </a:t>
              </a:r>
              <a:r>
                <a:rPr lang="en-US" sz="6000" b="1" kern="0" dirty="0" err="1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endParaRPr lang="en-US" sz="6000" dirty="0">
                <a:solidFill>
                  <a:srgbClr val="E24A8B"/>
                </a:solidFill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82334" y="1055629"/>
            <a:ext cx="75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4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30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 ......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05209" y="2498739"/>
            <a:ext cx="5468931" cy="4789573"/>
            <a:chOff x="3605209" y="2498738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48447" y="4328873"/>
              <a:ext cx="35034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4000" dirty="0">
                  <a:solidFill>
                    <a:srgbClr val="44546A">
                      <a:lumMod val="75000"/>
                    </a:srgbClr>
                  </a:solidFill>
                  <a:latin typeface="Arial Black" panose="020B0A04020102020204" pitchFamily="34" charset="0"/>
                  <a:cs typeface="Arial"/>
                  <a:sym typeface="Arial"/>
                </a:rPr>
                <a:t>270 </a:t>
              </a:r>
              <a:r>
                <a:rPr lang="en-US" sz="4000" dirty="0" err="1">
                  <a:solidFill>
                    <a:srgbClr val="44546A">
                      <a:lumMod val="75000"/>
                    </a:srgbClr>
                  </a:solidFill>
                  <a:latin typeface="Arial Black" panose="020B0A04020102020204" pitchFamily="34" charset="0"/>
                  <a:cs typeface="Arial"/>
                  <a:sym typeface="Arial"/>
                </a:rPr>
                <a:t>giây</a:t>
              </a:r>
              <a:endParaRPr lang="en-US" sz="40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14675" y="514885"/>
            <a:ext cx="9110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3: 600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.....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kỷ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1" cy="4789574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98669" y="3814255"/>
              <a:ext cx="40397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600" dirty="0">
                  <a:solidFill>
                    <a:srgbClr val="44546A">
                      <a:lumMod val="75000"/>
                    </a:srgbClr>
                  </a:solidFill>
                  <a:latin typeface="Arial Black" panose="020B0A04020102020204" pitchFamily="34" charset="0"/>
                  <a:cs typeface="Arial"/>
                  <a:sym typeface="Arial"/>
                </a:rPr>
                <a:t>6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1" y="3711024"/>
            <a:ext cx="2857155" cy="2798845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CA4A3-D76A-3DC9-5768-EE92EFA0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538" y="1409112"/>
            <a:ext cx="5657578" cy="2847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1FDB32-6B8B-93AB-FC0E-53B8EDF5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388" y="3910500"/>
            <a:ext cx="8212024" cy="193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6"/>
            <a:ext cx="3883688" cy="3987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26BB53-D503-22AB-5A7F-17754848B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5" y="3102286"/>
            <a:ext cx="8309568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44D62D-3AA5-4421-D697-352A85A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29" y="2224604"/>
            <a:ext cx="8047417" cy="3493311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A42B873A-ECFE-4633-B977-7BEF372DC140}"/>
              </a:ext>
            </a:extLst>
          </p:cNvPr>
          <p:cNvSpPr/>
          <p:nvPr/>
        </p:nvSpPr>
        <p:spPr>
          <a:xfrm>
            <a:off x="1052623" y="1127051"/>
            <a:ext cx="4933506" cy="1552353"/>
          </a:xfrm>
          <a:prstGeom prst="wedgeRoundRectCallout">
            <a:avLst>
              <a:gd name="adj1" fmla="val 11535"/>
              <a:gd name="adj2" fmla="val 1282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nhất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được 180 510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210 365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F048459-F636-A86F-F075-94971DC98820}"/>
              </a:ext>
            </a:extLst>
          </p:cNvPr>
          <p:cNvSpPr/>
          <p:nvPr/>
        </p:nvSpPr>
        <p:spPr>
          <a:xfrm>
            <a:off x="6305107" y="1743738"/>
            <a:ext cx="2583711" cy="1552353"/>
          </a:xfrm>
          <a:prstGeom prst="wedgeRoundRectCallout">
            <a:avLst>
              <a:gd name="adj1" fmla="val -55132"/>
              <a:gd name="adj2" fmla="val 1022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985FD28-EB62-6CAD-D1CA-AFE7BE54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29" y="5805378"/>
            <a:ext cx="3760662" cy="7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845</Words>
  <Application>Microsoft Office PowerPoint</Application>
  <PresentationFormat>Widescreen</PresentationFormat>
  <Paragraphs>149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#9Slide07 IcielStormtrooper</vt:lpstr>
      <vt:lpstr>Arial</vt:lpstr>
      <vt:lpstr>Arial Black</vt:lpstr>
      <vt:lpstr>Bebas Neue</vt:lpstr>
      <vt:lpstr>Calibri</vt:lpstr>
      <vt:lpstr>Cambria</vt:lpstr>
      <vt:lpstr>inpin heiti</vt:lpstr>
      <vt:lpstr>Karla</vt:lpstr>
      <vt:lpstr>Love Ya Like A Sister</vt:lpstr>
      <vt:lpstr>SVN-SAF</vt:lpstr>
      <vt:lpstr>Times New Roman</vt:lpstr>
      <vt:lpstr>Find a Rainbow Day by Slidesgo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TKA</cp:lastModifiedBy>
  <cp:revision>34</cp:revision>
  <dcterms:created xsi:type="dcterms:W3CDTF">2023-08-30T12:02:07Z</dcterms:created>
  <dcterms:modified xsi:type="dcterms:W3CDTF">2023-11-22T14:24:37Z</dcterms:modified>
</cp:coreProperties>
</file>