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06" r:id="rId3"/>
    <p:sldId id="431" r:id="rId4"/>
    <p:sldId id="436" r:id="rId5"/>
    <p:sldId id="447" r:id="rId6"/>
    <p:sldId id="448" r:id="rId7"/>
    <p:sldId id="305" r:id="rId8"/>
    <p:sldId id="351" r:id="rId9"/>
    <p:sldId id="450" r:id="rId10"/>
    <p:sldId id="453" r:id="rId11"/>
    <p:sldId id="455" r:id="rId12"/>
    <p:sldId id="341" r:id="rId13"/>
    <p:sldId id="345" r:id="rId14"/>
    <p:sldId id="347" r:id="rId15"/>
    <p:sldId id="346" r:id="rId16"/>
    <p:sldId id="4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308" autoAdjust="0"/>
  </p:normalViewPr>
  <p:slideViewPr>
    <p:cSldViewPr snapToGrid="0">
      <p:cViewPr varScale="1">
        <p:scale>
          <a:sx n="89" d="100"/>
          <a:sy n="8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1068-BD1C-4564-8841-2BB83D228B55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709A7-AC21-4412-91F7-3A65AA12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7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96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18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0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45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5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54.sv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8FA33B-C51B-E666-89F4-5432180B41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" y="-5164"/>
            <a:chExt cx="12192000" cy="685800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586775" y="1577779"/>
              <a:ext cx="947015" cy="57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4377"/>
              <a:r>
                <a:rPr lang="en-US" sz="1051" dirty="0"/>
                <a:t>NGUYỄN </a:t>
              </a:r>
            </a:p>
            <a:p>
              <a:pPr defTabSz="914377"/>
              <a:r>
                <a:rPr lang="en-US" sz="1051" dirty="0"/>
                <a:t>THỊ ÁI QUYÊN</a:t>
              </a:r>
              <a:endParaRPr lang="en-SG" sz="1051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F7B319-C8BC-4BFF-A131-099AE367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5164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B6B692-D5EF-437B-9092-416C584CB32A}"/>
              </a:ext>
            </a:extLst>
          </p:cNvPr>
          <p:cNvGrpSpPr/>
          <p:nvPr/>
        </p:nvGrpSpPr>
        <p:grpSpPr>
          <a:xfrm>
            <a:off x="1784045" y="1016823"/>
            <a:ext cx="8670524" cy="5142867"/>
            <a:chOff x="1669775" y="1446143"/>
            <a:chExt cx="8527772" cy="3861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263ECF-DF24-487E-B364-987FF4DB4F52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764EE41-93E0-445F-812F-742AF37C0984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9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70988" y="234298"/>
            <a:ext cx="435675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953" y="42493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5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637725" y="1887853"/>
            <a:ext cx="2855687" cy="5161475"/>
          </a:xfrm>
          <a:prstGeom prst="rect">
            <a:avLst/>
          </a:prstGeom>
        </p:spPr>
      </p:pic>
      <p:pic>
        <p:nvPicPr>
          <p:cNvPr id="21" name="Picture 8" descr="PAW Patrol Live! comes to the Hershey Theatre March 28 and 29 |  Entertainment | lancasteronline.com">
            <a:extLst>
              <a:ext uri="{FF2B5EF4-FFF2-40B4-BE49-F238E27FC236}">
                <a16:creationId xmlns:a16="http://schemas.microsoft.com/office/drawing/2014/main" id="{68319E93-2FAD-4140-A981-579EBB98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6" y="4621738"/>
            <a:ext cx="2303143" cy="22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2F14F5-F08A-98DD-9CCB-DE7F19A813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664" y="2288758"/>
            <a:ext cx="1737511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22028-AFC8-BE14-499E-66C509C851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5647" y="2769761"/>
            <a:ext cx="7803556" cy="24995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BD3750-653C-DA87-DCCB-624FFE69DCBE}"/>
              </a:ext>
            </a:extLst>
          </p:cNvPr>
          <p:cNvSpPr txBox="1"/>
          <p:nvPr/>
        </p:nvSpPr>
        <p:spPr>
          <a:xfrm>
            <a:off x="5124450" y="4819650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932919" y="421646"/>
            <a:ext cx="10830456" cy="1769104"/>
            <a:chOff x="2297780" y="775036"/>
            <a:chExt cx="10830456" cy="2235293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0" y="775036"/>
              <a:ext cx="10830455" cy="2235293"/>
            </a:xfrm>
            <a:custGeom>
              <a:avLst/>
              <a:gdLst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0455" h="2235293" fill="none" extrusionOk="0">
                  <a:moveTo>
                    <a:pt x="0" y="1117647"/>
                  </a:moveTo>
                  <a:cubicBezTo>
                    <a:pt x="172783" y="695332"/>
                    <a:pt x="220321" y="-180652"/>
                    <a:pt x="788986" y="0"/>
                  </a:cubicBezTo>
                  <a:cubicBezTo>
                    <a:pt x="4348579" y="-556445"/>
                    <a:pt x="8292501" y="287670"/>
                    <a:pt x="10041468" y="0"/>
                  </a:cubicBezTo>
                  <a:cubicBezTo>
                    <a:pt x="10553018" y="-105056"/>
                    <a:pt x="10600124" y="479362"/>
                    <a:pt x="10830456" y="1117647"/>
                  </a:cubicBezTo>
                  <a:lnTo>
                    <a:pt x="10830455" y="1117647"/>
                  </a:lnTo>
                  <a:cubicBezTo>
                    <a:pt x="10829360" y="1663304"/>
                    <a:pt x="10329132" y="2173842"/>
                    <a:pt x="10041467" y="2235294"/>
                  </a:cubicBezTo>
                  <a:cubicBezTo>
                    <a:pt x="6489058" y="1968225"/>
                    <a:pt x="5503456" y="1820209"/>
                    <a:pt x="788986" y="2235291"/>
                  </a:cubicBezTo>
                  <a:cubicBezTo>
                    <a:pt x="476095" y="2252381"/>
                    <a:pt x="12250" y="1918264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stroke="0" extrusionOk="0">
                  <a:moveTo>
                    <a:pt x="0" y="1117647"/>
                  </a:moveTo>
                  <a:cubicBezTo>
                    <a:pt x="16357" y="481758"/>
                    <a:pt x="462714" y="-168054"/>
                    <a:pt x="788986" y="0"/>
                  </a:cubicBezTo>
                  <a:cubicBezTo>
                    <a:pt x="3840191" y="-2629"/>
                    <a:pt x="7762494" y="-125976"/>
                    <a:pt x="10041468" y="0"/>
                  </a:cubicBezTo>
                  <a:cubicBezTo>
                    <a:pt x="10474862" y="51407"/>
                    <a:pt x="10987154" y="671510"/>
                    <a:pt x="10830456" y="1117647"/>
                  </a:cubicBezTo>
                  <a:lnTo>
                    <a:pt x="10830455" y="1117647"/>
                  </a:lnTo>
                  <a:cubicBezTo>
                    <a:pt x="10775004" y="1831993"/>
                    <a:pt x="10475210" y="2230947"/>
                    <a:pt x="10041467" y="2235294"/>
                  </a:cubicBezTo>
                  <a:cubicBezTo>
                    <a:pt x="6086783" y="1343031"/>
                    <a:pt x="3154125" y="2226799"/>
                    <a:pt x="788986" y="2235291"/>
                  </a:cubicBezTo>
                  <a:cubicBezTo>
                    <a:pt x="335749" y="2074280"/>
                    <a:pt x="-6938" y="1658809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fill="none" stroke="0" extrusionOk="0">
                  <a:moveTo>
                    <a:pt x="0" y="1117647"/>
                  </a:moveTo>
                  <a:cubicBezTo>
                    <a:pt x="1584" y="557073"/>
                    <a:pt x="195726" y="-133414"/>
                    <a:pt x="788986" y="0"/>
                  </a:cubicBezTo>
                  <a:cubicBezTo>
                    <a:pt x="4189050" y="156123"/>
                    <a:pt x="8018353" y="501551"/>
                    <a:pt x="10041468" y="0"/>
                  </a:cubicBezTo>
                  <a:cubicBezTo>
                    <a:pt x="10366920" y="44055"/>
                    <a:pt x="10697844" y="499150"/>
                    <a:pt x="10830456" y="1117647"/>
                  </a:cubicBezTo>
                  <a:lnTo>
                    <a:pt x="10830455" y="1117647"/>
                  </a:lnTo>
                  <a:cubicBezTo>
                    <a:pt x="10840331" y="1710486"/>
                    <a:pt x="10323581" y="2203629"/>
                    <a:pt x="10041467" y="2235294"/>
                  </a:cubicBezTo>
                  <a:cubicBezTo>
                    <a:pt x="6813081" y="2007909"/>
                    <a:pt x="5383882" y="1943982"/>
                    <a:pt x="788986" y="2235291"/>
                  </a:cubicBezTo>
                  <a:cubicBezTo>
                    <a:pt x="387940" y="2174912"/>
                    <a:pt x="64802" y="1858422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fill="none" stroke="0" extrusionOk="0">
                  <a:moveTo>
                    <a:pt x="0" y="1117647"/>
                  </a:moveTo>
                  <a:cubicBezTo>
                    <a:pt x="171550" y="631373"/>
                    <a:pt x="177881" y="-242312"/>
                    <a:pt x="788986" y="0"/>
                  </a:cubicBezTo>
                  <a:cubicBezTo>
                    <a:pt x="4317042" y="-429457"/>
                    <a:pt x="8027807" y="410085"/>
                    <a:pt x="10041468" y="0"/>
                  </a:cubicBezTo>
                  <a:cubicBezTo>
                    <a:pt x="10471726" y="40770"/>
                    <a:pt x="10708087" y="494772"/>
                    <a:pt x="10830456" y="1117647"/>
                  </a:cubicBezTo>
                  <a:lnTo>
                    <a:pt x="10830455" y="1117647"/>
                  </a:lnTo>
                  <a:cubicBezTo>
                    <a:pt x="10827762" y="1713923"/>
                    <a:pt x="10318337" y="2187382"/>
                    <a:pt x="10041467" y="2235294"/>
                  </a:cubicBezTo>
                  <a:cubicBezTo>
                    <a:pt x="6506437" y="2003170"/>
                    <a:pt x="5507087" y="1989946"/>
                    <a:pt x="788986" y="2235291"/>
                  </a:cubicBezTo>
                  <a:cubicBezTo>
                    <a:pt x="418526" y="2195129"/>
                    <a:pt x="113536" y="1866635"/>
                    <a:pt x="0" y="1117644"/>
                  </a:cubicBezTo>
                  <a:lnTo>
                    <a:pt x="0" y="1117647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2936486" y="849447"/>
              <a:ext cx="10191750" cy="1983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vi-VN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mời Việt, Nam và Mi đi xem phim. Biết tiền vé của cả bốn bạn Mai, Nam, Việt và Rô-bốt là 320 000 đồng, tiền vé của Mi là 50 000 đồng. Rô-bốt đưa tờ tiền 500 000 đồng cho người bán vé. Hỏi người bán vé phải trả lại Rô-bốt bao nhiêu tiền?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FB64CE-A38E-CAC7-6550-F629D6EA4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2352023"/>
            <a:ext cx="4667250" cy="2429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224073-C945-C159-44D7-863845C20802}"/>
              </a:ext>
            </a:extLst>
          </p:cNvPr>
          <p:cNvSpPr txBox="1"/>
          <p:nvPr/>
        </p:nvSpPr>
        <p:spPr>
          <a:xfrm>
            <a:off x="0" y="2867025"/>
            <a:ext cx="8153400" cy="291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mua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320 000 + 50 000 = 370 000 (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Rô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bốt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500 000 – 370 000 = 130 000 (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0" marR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 130 000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endParaRPr lang="en-US" sz="2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2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214796" y="-60290"/>
            <a:ext cx="11548579" cy="1365215"/>
            <a:chOff x="1579657" y="166102"/>
            <a:chExt cx="11548579" cy="1724972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0" y="775036"/>
              <a:ext cx="10830455" cy="1116038"/>
            </a:xfrm>
            <a:custGeom>
              <a:avLst/>
              <a:gdLst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0455" h="1116038" fill="none" extrusionOk="0">
                  <a:moveTo>
                    <a:pt x="0" y="558019"/>
                  </a:moveTo>
                  <a:cubicBezTo>
                    <a:pt x="146361" y="358973"/>
                    <a:pt x="228944" y="-88540"/>
                    <a:pt x="788986" y="0"/>
                  </a:cubicBezTo>
                  <a:cubicBezTo>
                    <a:pt x="4411412" y="-272016"/>
                    <a:pt x="8365367" y="330346"/>
                    <a:pt x="10041468" y="0"/>
                  </a:cubicBezTo>
                  <a:cubicBezTo>
                    <a:pt x="10506016" y="-27790"/>
                    <a:pt x="10657427" y="240034"/>
                    <a:pt x="10830456" y="558019"/>
                  </a:cubicBezTo>
                  <a:lnTo>
                    <a:pt x="10830455" y="558019"/>
                  </a:lnTo>
                  <a:cubicBezTo>
                    <a:pt x="10829936" y="843424"/>
                    <a:pt x="10349604" y="1087940"/>
                    <a:pt x="10041467" y="1116038"/>
                  </a:cubicBezTo>
                  <a:cubicBezTo>
                    <a:pt x="6482036" y="922341"/>
                    <a:pt x="5496021" y="852823"/>
                    <a:pt x="788986" y="1116037"/>
                  </a:cubicBezTo>
                  <a:cubicBezTo>
                    <a:pt x="452726" y="1127668"/>
                    <a:pt x="7712" y="933673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stroke="0" extrusionOk="0">
                  <a:moveTo>
                    <a:pt x="0" y="558019"/>
                  </a:moveTo>
                  <a:cubicBezTo>
                    <a:pt x="48734" y="246050"/>
                    <a:pt x="417740" y="-76593"/>
                    <a:pt x="788986" y="0"/>
                  </a:cubicBezTo>
                  <a:cubicBezTo>
                    <a:pt x="3905871" y="132853"/>
                    <a:pt x="7858510" y="-149610"/>
                    <a:pt x="10041468" y="0"/>
                  </a:cubicBezTo>
                  <a:cubicBezTo>
                    <a:pt x="10474992" y="32272"/>
                    <a:pt x="10935608" y="318933"/>
                    <a:pt x="10830456" y="558019"/>
                  </a:cubicBezTo>
                  <a:lnTo>
                    <a:pt x="10830455" y="558019"/>
                  </a:lnTo>
                  <a:cubicBezTo>
                    <a:pt x="10765166" y="933791"/>
                    <a:pt x="10415986" y="1120890"/>
                    <a:pt x="10041467" y="1116038"/>
                  </a:cubicBezTo>
                  <a:cubicBezTo>
                    <a:pt x="6056926" y="605433"/>
                    <a:pt x="3238256" y="1366482"/>
                    <a:pt x="788986" y="1116037"/>
                  </a:cubicBezTo>
                  <a:cubicBezTo>
                    <a:pt x="343981" y="1026671"/>
                    <a:pt x="-11164" y="808910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fill="none" stroke="0" extrusionOk="0">
                  <a:moveTo>
                    <a:pt x="0" y="558019"/>
                  </a:moveTo>
                  <a:cubicBezTo>
                    <a:pt x="60826" y="279411"/>
                    <a:pt x="202417" y="-55902"/>
                    <a:pt x="788986" y="0"/>
                  </a:cubicBezTo>
                  <a:cubicBezTo>
                    <a:pt x="4185504" y="274490"/>
                    <a:pt x="7847227" y="175099"/>
                    <a:pt x="10041468" y="0"/>
                  </a:cubicBezTo>
                  <a:cubicBezTo>
                    <a:pt x="10463161" y="20867"/>
                    <a:pt x="10779606" y="256225"/>
                    <a:pt x="10830456" y="558019"/>
                  </a:cubicBezTo>
                  <a:lnTo>
                    <a:pt x="10830455" y="558019"/>
                  </a:lnTo>
                  <a:cubicBezTo>
                    <a:pt x="10836807" y="849951"/>
                    <a:pt x="10293201" y="1073494"/>
                    <a:pt x="10041467" y="1116038"/>
                  </a:cubicBezTo>
                  <a:cubicBezTo>
                    <a:pt x="6831636" y="827205"/>
                    <a:pt x="5404900" y="886363"/>
                    <a:pt x="788986" y="1116037"/>
                  </a:cubicBezTo>
                  <a:cubicBezTo>
                    <a:pt x="391655" y="1098980"/>
                    <a:pt x="64893" y="934661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fill="none" stroke="0" extrusionOk="0">
                  <a:moveTo>
                    <a:pt x="0" y="558019"/>
                  </a:moveTo>
                  <a:cubicBezTo>
                    <a:pt x="142570" y="316350"/>
                    <a:pt x="206737" y="-120162"/>
                    <a:pt x="788986" y="0"/>
                  </a:cubicBezTo>
                  <a:cubicBezTo>
                    <a:pt x="4425199" y="-218148"/>
                    <a:pt x="8066364" y="224252"/>
                    <a:pt x="10041468" y="0"/>
                  </a:cubicBezTo>
                  <a:cubicBezTo>
                    <a:pt x="10495449" y="-9198"/>
                    <a:pt x="10744794" y="276081"/>
                    <a:pt x="10830456" y="558019"/>
                  </a:cubicBezTo>
                  <a:lnTo>
                    <a:pt x="10830455" y="558019"/>
                  </a:lnTo>
                  <a:cubicBezTo>
                    <a:pt x="10816994" y="909053"/>
                    <a:pt x="10324395" y="1094048"/>
                    <a:pt x="10041467" y="1116038"/>
                  </a:cubicBezTo>
                  <a:cubicBezTo>
                    <a:pt x="6571695" y="987308"/>
                    <a:pt x="5366895" y="986344"/>
                    <a:pt x="788986" y="1116037"/>
                  </a:cubicBezTo>
                  <a:cubicBezTo>
                    <a:pt x="414679" y="1078021"/>
                    <a:pt x="20534" y="928252"/>
                    <a:pt x="0" y="558017"/>
                  </a:cubicBezTo>
                  <a:lnTo>
                    <a:pt x="0" y="558019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9657" y="166102"/>
              <a:ext cx="1543333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2936486" y="849447"/>
              <a:ext cx="10191750" cy="81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Rô-bốt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2 130 574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3FE863D-10DB-990D-8D7D-9270946EA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1591591"/>
            <a:ext cx="2757068" cy="3313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66BD17-1E12-2EEA-A700-13812D3ED4DD}"/>
              </a:ext>
            </a:extLst>
          </p:cNvPr>
          <p:cNvSpPr txBox="1"/>
          <p:nvPr/>
        </p:nvSpPr>
        <p:spPr>
          <a:xfrm>
            <a:off x="590550" y="181927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Xoá đi một chữ số bất kì để thu được số có sáu chữ số.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số lớn nhất, số bé nhất có thể nhận được sau khi xoá.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hiệu của số lớn nhất và số bé nhất tìm được ở câu 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269A48-833B-7033-52A9-60E1087639ED}"/>
              </a:ext>
            </a:extLst>
          </p:cNvPr>
          <p:cNvSpPr/>
          <p:nvPr/>
        </p:nvSpPr>
        <p:spPr>
          <a:xfrm>
            <a:off x="10058400" y="3067049"/>
            <a:ext cx="142875" cy="342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DC036C-FB1D-3F67-7DBA-16B5C475008D}"/>
              </a:ext>
            </a:extLst>
          </p:cNvPr>
          <p:cNvCxnSpPr/>
          <p:nvPr/>
        </p:nvCxnSpPr>
        <p:spPr>
          <a:xfrm>
            <a:off x="809625" y="2667000"/>
            <a:ext cx="855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C01625-B9D8-9528-80AD-5A256B991AE4}"/>
              </a:ext>
            </a:extLst>
          </p:cNvPr>
          <p:cNvSpPr txBox="1"/>
          <p:nvPr/>
        </p:nvSpPr>
        <p:spPr>
          <a:xfrm>
            <a:off x="771525" y="350520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a) </a:t>
            </a:r>
            <a:r>
              <a:rPr lang="vi-VN" sz="2400" b="1" dirty="0">
                <a:solidFill>
                  <a:srgbClr val="FF0000"/>
                </a:solidFill>
              </a:rPr>
              <a:t>Số lớn nhất có thể nhận được sau khi xoá là: 230 574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2F64C3-010E-554F-85B6-868229DFB5C9}"/>
              </a:ext>
            </a:extLst>
          </p:cNvPr>
          <p:cNvSpPr/>
          <p:nvPr/>
        </p:nvSpPr>
        <p:spPr>
          <a:xfrm>
            <a:off x="9782175" y="3076574"/>
            <a:ext cx="257175" cy="342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E18378-DA0D-7E8D-460F-A341D8481ABF}"/>
              </a:ext>
            </a:extLst>
          </p:cNvPr>
          <p:cNvSpPr txBox="1"/>
          <p:nvPr/>
        </p:nvSpPr>
        <p:spPr>
          <a:xfrm>
            <a:off x="1057275" y="401955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Số bé nhất có thể nhận được sau khi xoá là: 130 574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999242-9D7F-7EE8-4442-A41066750B7B}"/>
              </a:ext>
            </a:extLst>
          </p:cNvPr>
          <p:cNvSpPr txBox="1"/>
          <p:nvPr/>
        </p:nvSpPr>
        <p:spPr>
          <a:xfrm>
            <a:off x="828675" y="4591050"/>
            <a:ext cx="826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Hiệu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230 574 - 130 574 =  100 000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295286-78A5-FEBA-2114-F276A5BAA810}"/>
              </a:ext>
            </a:extLst>
          </p:cNvPr>
          <p:cNvCxnSpPr/>
          <p:nvPr/>
        </p:nvCxnSpPr>
        <p:spPr>
          <a:xfrm>
            <a:off x="771525" y="3162300"/>
            <a:ext cx="855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16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3" y="597553"/>
            <a:ext cx="2799739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01" y="3629693"/>
            <a:ext cx="97536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5"/>
            <a:ext cx="7564212" cy="3274582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C472E9-5013-F112-8F6B-4FF623636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307" y="1397821"/>
            <a:ext cx="670008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FB45F6D-6C7F-4B14-9061-F4F7620C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3589525" y="818011"/>
            <a:ext cx="741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654 443 – 245 786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407 657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6091267" y="4650962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408 657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15261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408 667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408 557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427935" y="218521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63" y="4561551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pic>
        <p:nvPicPr>
          <p:cNvPr id="20" name="Picture 43">
            <a:extLst>
              <a:ext uri="{FF2B5EF4-FFF2-40B4-BE49-F238E27FC236}">
                <a16:creationId xmlns:a16="http://schemas.microsoft.com/office/drawing/2014/main" id="{48076357-14D1-44EA-8AAA-41AF06C2A0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453" y="3952719"/>
            <a:ext cx="1725707" cy="27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D7706C9-1209-4363-8762-A76894A72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612 884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611 885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612 885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622 885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65C4E9B5-000B-4505-BEB5-FF3FD6CD7E61}"/>
              </a:ext>
            </a:extLst>
          </p:cNvPr>
          <p:cNvSpPr txBox="1"/>
          <p:nvPr/>
        </p:nvSpPr>
        <p:spPr>
          <a:xfrm>
            <a:off x="3272070" y="900114"/>
            <a:ext cx="806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..?.. – 110 699 = 502 186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CC8DC38D-8A24-4103-9650-237223B118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17215" y="4340459"/>
            <a:ext cx="1426867" cy="23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2A704CC-E489-4CE0-B5CD-F31508E5E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361113" cy="1529983"/>
          </a:xfrm>
          <a:custGeom>
            <a:avLst/>
            <a:gdLst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1113" h="1529983" fill="none" extrusionOk="0">
                <a:moveTo>
                  <a:pt x="0" y="764991"/>
                </a:moveTo>
                <a:cubicBezTo>
                  <a:pt x="155543" y="486675"/>
                  <a:pt x="184962" y="-153834"/>
                  <a:pt x="754795" y="0"/>
                </a:cubicBezTo>
                <a:cubicBezTo>
                  <a:pt x="4059891" y="-509777"/>
                  <a:pt x="7951139" y="273434"/>
                  <a:pt x="9606317" y="0"/>
                </a:cubicBezTo>
                <a:cubicBezTo>
                  <a:pt x="10067053" y="-54650"/>
                  <a:pt x="10163430" y="327850"/>
                  <a:pt x="10361113" y="764991"/>
                </a:cubicBezTo>
                <a:lnTo>
                  <a:pt x="10361113" y="764991"/>
                </a:lnTo>
                <a:cubicBezTo>
                  <a:pt x="10360093" y="1129091"/>
                  <a:pt x="9878746" y="1484967"/>
                  <a:pt x="9606316" y="1529983"/>
                </a:cubicBezTo>
                <a:cubicBezTo>
                  <a:pt x="6184788" y="1304081"/>
                  <a:pt x="5269260" y="1210750"/>
                  <a:pt x="754795" y="1529982"/>
                </a:cubicBezTo>
                <a:cubicBezTo>
                  <a:pt x="415729" y="1539911"/>
                  <a:pt x="8176" y="1286869"/>
                  <a:pt x="0" y="764990"/>
                </a:cubicBezTo>
                <a:lnTo>
                  <a:pt x="0" y="764991"/>
                </a:lnTo>
                <a:close/>
              </a:path>
              <a:path w="10361113" h="1529983" stroke="0" extrusionOk="0">
                <a:moveTo>
                  <a:pt x="0" y="764991"/>
                </a:moveTo>
                <a:cubicBezTo>
                  <a:pt x="6144" y="321170"/>
                  <a:pt x="411405" y="-106855"/>
                  <a:pt x="754795" y="0"/>
                </a:cubicBezTo>
                <a:cubicBezTo>
                  <a:pt x="3859928" y="209321"/>
                  <a:pt x="7473067" y="-131338"/>
                  <a:pt x="9606317" y="0"/>
                </a:cubicBezTo>
                <a:cubicBezTo>
                  <a:pt x="10020425" y="76843"/>
                  <a:pt x="10472430" y="439666"/>
                  <a:pt x="10361113" y="764991"/>
                </a:cubicBezTo>
                <a:lnTo>
                  <a:pt x="10361113" y="764991"/>
                </a:lnTo>
                <a:cubicBezTo>
                  <a:pt x="10284155" y="1282939"/>
                  <a:pt x="9973317" y="1535192"/>
                  <a:pt x="9606316" y="1529983"/>
                </a:cubicBezTo>
                <a:cubicBezTo>
                  <a:pt x="5823274" y="799948"/>
                  <a:pt x="3058066" y="1651315"/>
                  <a:pt x="754795" y="1529982"/>
                </a:cubicBezTo>
                <a:cubicBezTo>
                  <a:pt x="337101" y="1428408"/>
                  <a:pt x="-28525" y="1089314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35281" y="382151"/>
                  <a:pt x="180945" y="-80506"/>
                  <a:pt x="754795" y="0"/>
                </a:cubicBezTo>
                <a:cubicBezTo>
                  <a:pt x="4030625" y="84307"/>
                  <a:pt x="7667709" y="419379"/>
                  <a:pt x="9606317" y="0"/>
                </a:cubicBezTo>
                <a:cubicBezTo>
                  <a:pt x="9970935" y="29514"/>
                  <a:pt x="10294391" y="348678"/>
                  <a:pt x="10361113" y="764991"/>
                </a:cubicBezTo>
                <a:lnTo>
                  <a:pt x="10361113" y="764991"/>
                </a:lnTo>
                <a:cubicBezTo>
                  <a:pt x="10369447" y="1167361"/>
                  <a:pt x="9846465" y="1484096"/>
                  <a:pt x="9606316" y="1529983"/>
                </a:cubicBezTo>
                <a:cubicBezTo>
                  <a:pt x="6519524" y="1326330"/>
                  <a:pt x="5226562" y="1126723"/>
                  <a:pt x="754795" y="1529982"/>
                </a:cubicBezTo>
                <a:cubicBezTo>
                  <a:pt x="371461" y="1481775"/>
                  <a:pt x="65710" y="1339205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141648" y="431964"/>
                  <a:pt x="173455" y="-182098"/>
                  <a:pt x="754795" y="0"/>
                </a:cubicBezTo>
                <a:cubicBezTo>
                  <a:pt x="4077732" y="-284297"/>
                  <a:pt x="7725743" y="198214"/>
                  <a:pt x="9606317" y="0"/>
                </a:cubicBezTo>
                <a:cubicBezTo>
                  <a:pt x="10038091" y="-9220"/>
                  <a:pt x="10249269" y="344439"/>
                  <a:pt x="10361113" y="764991"/>
                </a:cubicBezTo>
                <a:lnTo>
                  <a:pt x="10361113" y="764991"/>
                </a:lnTo>
                <a:cubicBezTo>
                  <a:pt x="10352895" y="1201161"/>
                  <a:pt x="9860868" y="1500508"/>
                  <a:pt x="9606316" y="1529983"/>
                </a:cubicBezTo>
                <a:cubicBezTo>
                  <a:pt x="6234811" y="1354005"/>
                  <a:pt x="5113180" y="1340078"/>
                  <a:pt x="754795" y="1529982"/>
                </a:cubicBezTo>
                <a:cubicBezTo>
                  <a:pt x="408099" y="1480956"/>
                  <a:pt x="35830" y="1273543"/>
                  <a:pt x="0" y="764990"/>
                </a:cubicBezTo>
                <a:lnTo>
                  <a:pt x="0" y="7649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498 087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499 087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499 187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499 077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9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79E97DFB-EE85-49FB-ACBB-6C958DCC3115}"/>
              </a:ext>
            </a:extLst>
          </p:cNvPr>
          <p:cNvSpPr txBox="1"/>
          <p:nvPr/>
        </p:nvSpPr>
        <p:spPr>
          <a:xfrm>
            <a:off x="3276257" y="906821"/>
            <a:ext cx="912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5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987 622 -  .?.. = 488 535</a:t>
            </a:r>
          </a:p>
        </p:txBody>
      </p:sp>
      <p:pic>
        <p:nvPicPr>
          <p:cNvPr id="21" name="Picture 42">
            <a:extLst>
              <a:ext uri="{FF2B5EF4-FFF2-40B4-BE49-F238E27FC236}">
                <a16:creationId xmlns:a16="http://schemas.microsoft.com/office/drawing/2014/main" id="{D27790CB-D8B9-441D-9BB2-8D8A753808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19727" y="4416757"/>
            <a:ext cx="1700568" cy="19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61"/>
            <a:ext cx="2799739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3657001"/>
            <a:ext cx="97536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5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8A458F-DA33-41CB-9BE2-9C1F352C3A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95" y="991622"/>
            <a:ext cx="7450123" cy="21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220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47" y="-85032"/>
            <a:ext cx="2539117" cy="47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D0C875-43C2-4B2C-ADC5-5A3B0DAE50C1}"/>
              </a:ext>
            </a:extLst>
          </p:cNvPr>
          <p:cNvGrpSpPr/>
          <p:nvPr/>
        </p:nvGrpSpPr>
        <p:grpSpPr>
          <a:xfrm>
            <a:off x="1974967" y="1740024"/>
            <a:ext cx="8527772" cy="3725483"/>
            <a:chOff x="1669775" y="1446143"/>
            <a:chExt cx="8527772" cy="386135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498F34D-40FE-4607-913C-B69DC86E63C7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D23F661-665D-48AE-A9FA-041DA90CABAA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4" descr="Index of /wp-content/uploads/2018/04">
            <a:extLst>
              <a:ext uri="{FF2B5EF4-FFF2-40B4-BE49-F238E27FC236}">
                <a16:creationId xmlns:a16="http://schemas.microsoft.com/office/drawing/2014/main" id="{8CAF3C27-CA67-48FC-81F2-1669E1C8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08" y="3202127"/>
            <a:ext cx="3690584" cy="35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B8540E-D7BF-D33D-0467-600610094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175" y="2664015"/>
            <a:ext cx="682201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209 -0.83426 L 0.74584 -0.44838 L 0.41459 -0.34537 L 0.28711 -0.03658 L 0.00091 0.00555 L 0.00586 0.01018 L 0.00586 0.00347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65" y="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25C3CE-6E0A-450C-A60A-B537F2BA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3" y="256480"/>
            <a:ext cx="10540999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767093"/>
            <a:ext cx="3994151" cy="50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2" y="5159871"/>
            <a:ext cx="1524279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902927" y="401830"/>
            <a:ext cx="8013699" cy="5504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32D6F6-B47C-87EA-AD24-30C2B70955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1154" y="1600474"/>
            <a:ext cx="4669941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EF26B9-001F-4652-AE57-7C70C8511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3" y="256480"/>
            <a:ext cx="10540999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2" y="5159871"/>
            <a:ext cx="1524279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79EF2174-BE4B-4B3D-962B-8B4641635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4368" y="12797"/>
            <a:ext cx="487363" cy="48736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EAC4800-CF15-4313-9764-192E71585B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958067" y="929983"/>
            <a:ext cx="8013699" cy="6261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003459-A44F-4D9F-93A1-01B9D4A46C99}"/>
              </a:ext>
            </a:extLst>
          </p:cNvPr>
          <p:cNvSpPr txBox="1"/>
          <p:nvPr/>
        </p:nvSpPr>
        <p:spPr>
          <a:xfrm>
            <a:off x="4234330" y="2416311"/>
            <a:ext cx="692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0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BAAC6-B14A-0B58-1EED-E93B27453A73}"/>
              </a:ext>
            </a:extLst>
          </p:cNvPr>
          <p:cNvSpPr txBox="1"/>
          <p:nvPr/>
        </p:nvSpPr>
        <p:spPr>
          <a:xfrm>
            <a:off x="4829175" y="3352800"/>
            <a:ext cx="6400800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marR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191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EF26B9-001F-4652-AE57-7C70C8511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3" y="256480"/>
            <a:ext cx="10540999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2" y="5159871"/>
            <a:ext cx="1524279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79EF2174-BE4B-4B3D-962B-8B4641635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4368" y="12797"/>
            <a:ext cx="487363" cy="48736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EAC4800-CF15-4313-9764-192E71585B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958067" y="929983"/>
            <a:ext cx="8013699" cy="6261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003459-A44F-4D9F-93A1-01B9D4A46C99}"/>
              </a:ext>
            </a:extLst>
          </p:cNvPr>
          <p:cNvSpPr txBox="1"/>
          <p:nvPr/>
        </p:nvSpPr>
        <p:spPr>
          <a:xfrm>
            <a:off x="4234330" y="2635386"/>
            <a:ext cx="6923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80 000 – 50 000 = ?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BAAC6-B14A-0B58-1EED-E93B27453A73}"/>
              </a:ext>
            </a:extLst>
          </p:cNvPr>
          <p:cNvSpPr txBox="1"/>
          <p:nvPr/>
        </p:nvSpPr>
        <p:spPr>
          <a:xfrm>
            <a:off x="4486275" y="3686175"/>
            <a:ext cx="64008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1592235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EF26B9-001F-4652-AE57-7C70C8511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3" y="256480"/>
            <a:ext cx="10540999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2" y="5159871"/>
            <a:ext cx="1524279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79EF2174-BE4B-4B3D-962B-8B4641635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4368" y="12797"/>
            <a:ext cx="487363" cy="48736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EAC4800-CF15-4313-9764-192E71585B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958067" y="929983"/>
            <a:ext cx="8013699" cy="6261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003459-A44F-4D9F-93A1-01B9D4A46C99}"/>
              </a:ext>
            </a:extLst>
          </p:cNvPr>
          <p:cNvSpPr txBox="1"/>
          <p:nvPr/>
        </p:nvSpPr>
        <p:spPr>
          <a:xfrm>
            <a:off x="4234330" y="2635386"/>
            <a:ext cx="6923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Đặt tính rồi tính: </a:t>
            </a:r>
          </a:p>
          <a:p>
            <a:pPr lvl="0" algn="ctr" defTabSz="914377"/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94 878 - 9 869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BAAC6-B14A-0B58-1EED-E93B27453A73}"/>
              </a:ext>
            </a:extLst>
          </p:cNvPr>
          <p:cNvSpPr txBox="1"/>
          <p:nvPr/>
        </p:nvSpPr>
        <p:spPr>
          <a:xfrm>
            <a:off x="4505325" y="4200525"/>
            <a:ext cx="64008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85 009</a:t>
            </a:r>
          </a:p>
        </p:txBody>
      </p:sp>
    </p:spTree>
    <p:extLst>
      <p:ext uri="{BB962C8B-B14F-4D97-AF65-F5344CB8AC3E}">
        <p14:creationId xmlns:p14="http://schemas.microsoft.com/office/powerpoint/2010/main" val="2436092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Paw Patrol Archives — Toy Kingdom">
            <a:extLst>
              <a:ext uri="{FF2B5EF4-FFF2-40B4-BE49-F238E27FC236}">
                <a16:creationId xmlns:a16="http://schemas.microsoft.com/office/drawing/2014/main" id="{543726D6-F9A1-4E67-9B61-7492DD7D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680"/>
            <a:ext cx="12192000" cy="38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1967542" y="548681"/>
            <a:ext cx="8417414" cy="2214656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30B78F-7B9D-D5AE-1DDD-1248659CD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282" y="813748"/>
            <a:ext cx="757798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2142595" y="532759"/>
            <a:ext cx="8523294" cy="1200283"/>
            <a:chOff x="2297781" y="775036"/>
            <a:chExt cx="8523294" cy="1200282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1" y="775036"/>
              <a:ext cx="8523294" cy="1200282"/>
            </a:xfrm>
            <a:custGeom>
              <a:avLst/>
              <a:gdLst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3294" h="1200282" fill="none" extrusionOk="0">
                  <a:moveTo>
                    <a:pt x="0" y="600141"/>
                  </a:moveTo>
                  <a:cubicBezTo>
                    <a:pt x="111481" y="368669"/>
                    <a:pt x="125173" y="-149705"/>
                    <a:pt x="620912" y="0"/>
                  </a:cubicBezTo>
                  <a:cubicBezTo>
                    <a:pt x="3316665" y="-430447"/>
                    <a:pt x="6476730" y="148767"/>
                    <a:pt x="7902381" y="0"/>
                  </a:cubicBezTo>
                  <a:cubicBezTo>
                    <a:pt x="8292213" y="-57437"/>
                    <a:pt x="8386623" y="258949"/>
                    <a:pt x="8523294" y="600141"/>
                  </a:cubicBezTo>
                  <a:lnTo>
                    <a:pt x="8523294" y="600141"/>
                  </a:lnTo>
                  <a:cubicBezTo>
                    <a:pt x="8522140" y="866236"/>
                    <a:pt x="8127180" y="1164871"/>
                    <a:pt x="7902380" y="1200282"/>
                  </a:cubicBezTo>
                  <a:cubicBezTo>
                    <a:pt x="5198258" y="1077559"/>
                    <a:pt x="4353946" y="934488"/>
                    <a:pt x="620912" y="1200281"/>
                  </a:cubicBezTo>
                  <a:cubicBezTo>
                    <a:pt x="366899" y="1211501"/>
                    <a:pt x="9607" y="1045036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stroke="0" extrusionOk="0">
                  <a:moveTo>
                    <a:pt x="0" y="600141"/>
                  </a:moveTo>
                  <a:cubicBezTo>
                    <a:pt x="1739" y="249784"/>
                    <a:pt x="342394" y="-87023"/>
                    <a:pt x="620912" y="0"/>
                  </a:cubicBezTo>
                  <a:cubicBezTo>
                    <a:pt x="3004332" y="19104"/>
                    <a:pt x="6261745" y="-151599"/>
                    <a:pt x="7902381" y="0"/>
                  </a:cubicBezTo>
                  <a:cubicBezTo>
                    <a:pt x="8243439" y="35982"/>
                    <a:pt x="8629134" y="361077"/>
                    <a:pt x="8523294" y="600141"/>
                  </a:cubicBezTo>
                  <a:lnTo>
                    <a:pt x="8523294" y="600141"/>
                  </a:lnTo>
                  <a:cubicBezTo>
                    <a:pt x="8469367" y="998656"/>
                    <a:pt x="8233022" y="1196224"/>
                    <a:pt x="7902380" y="1200282"/>
                  </a:cubicBezTo>
                  <a:cubicBezTo>
                    <a:pt x="4757662" y="778066"/>
                    <a:pt x="2563923" y="1410738"/>
                    <a:pt x="620912" y="1200281"/>
                  </a:cubicBezTo>
                  <a:cubicBezTo>
                    <a:pt x="252396" y="1090492"/>
                    <a:pt x="-5975" y="883991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62871" y="303054"/>
                    <a:pt x="169171" y="-72218"/>
                    <a:pt x="620912" y="0"/>
                  </a:cubicBezTo>
                  <a:cubicBezTo>
                    <a:pt x="3293902" y="187151"/>
                    <a:pt x="6159729" y="146971"/>
                    <a:pt x="7902381" y="0"/>
                  </a:cubicBezTo>
                  <a:cubicBezTo>
                    <a:pt x="8226222" y="22558"/>
                    <a:pt x="8430916" y="265617"/>
                    <a:pt x="8523294" y="600141"/>
                  </a:cubicBezTo>
                  <a:lnTo>
                    <a:pt x="8523294" y="600141"/>
                  </a:lnTo>
                  <a:cubicBezTo>
                    <a:pt x="8535578" y="907045"/>
                    <a:pt x="8104298" y="1166322"/>
                    <a:pt x="7902380" y="1200282"/>
                  </a:cubicBezTo>
                  <a:cubicBezTo>
                    <a:pt x="5345841" y="1132238"/>
                    <a:pt x="4240651" y="1018505"/>
                    <a:pt x="620912" y="1200281"/>
                  </a:cubicBezTo>
                  <a:cubicBezTo>
                    <a:pt x="302287" y="1134041"/>
                    <a:pt x="52523" y="1026933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117246" y="339195"/>
                    <a:pt x="137040" y="-153055"/>
                    <a:pt x="620912" y="0"/>
                  </a:cubicBezTo>
                  <a:cubicBezTo>
                    <a:pt x="3233330" y="-209528"/>
                    <a:pt x="6310764" y="327899"/>
                    <a:pt x="7902381" y="0"/>
                  </a:cubicBezTo>
                  <a:cubicBezTo>
                    <a:pt x="8258333" y="-8819"/>
                    <a:pt x="8435828" y="273734"/>
                    <a:pt x="8523294" y="600141"/>
                  </a:cubicBezTo>
                  <a:lnTo>
                    <a:pt x="8523294" y="600141"/>
                  </a:lnTo>
                  <a:cubicBezTo>
                    <a:pt x="8517483" y="939412"/>
                    <a:pt x="8125266" y="1175191"/>
                    <a:pt x="7902380" y="1200282"/>
                  </a:cubicBezTo>
                  <a:cubicBezTo>
                    <a:pt x="5163216" y="1073348"/>
                    <a:pt x="4208638" y="1052310"/>
                    <a:pt x="620912" y="1200281"/>
                  </a:cubicBezTo>
                  <a:cubicBezTo>
                    <a:pt x="343347" y="1150653"/>
                    <a:pt x="76222" y="1003585"/>
                    <a:pt x="0" y="600139"/>
                  </a:cubicBezTo>
                  <a:lnTo>
                    <a:pt x="0" y="600141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5243007" y="777237"/>
              <a:ext cx="3503729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400" dirty="0" err="1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Bài</a:t>
              </a:r>
              <a:r>
                <a:rPr lang="en-US" sz="54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 1: </a:t>
              </a:r>
              <a:r>
                <a:rPr lang="en-US" sz="5400" dirty="0" err="1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Số</a:t>
              </a:r>
              <a:r>
                <a:rPr lang="en-US" sz="54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?</a:t>
              </a:r>
              <a:endParaRPr lang="vi-VN" sz="54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3761D9-D6D8-3A20-BC90-4340C280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44123"/>
              </p:ext>
            </p:extLst>
          </p:nvPr>
        </p:nvGraphicFramePr>
        <p:xfrm>
          <a:off x="1200150" y="2695575"/>
          <a:ext cx="10648951" cy="2447925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2128939">
                  <a:extLst>
                    <a:ext uri="{9D8B030D-6E8A-4147-A177-3AD203B41FA5}">
                      <a16:colId xmlns:a16="http://schemas.microsoft.com/office/drawing/2014/main" val="2083784604"/>
                    </a:ext>
                  </a:extLst>
                </a:gridCol>
                <a:gridCol w="2128939">
                  <a:extLst>
                    <a:ext uri="{9D8B030D-6E8A-4147-A177-3AD203B41FA5}">
                      <a16:colId xmlns:a16="http://schemas.microsoft.com/office/drawing/2014/main" val="3256157998"/>
                    </a:ext>
                  </a:extLst>
                </a:gridCol>
                <a:gridCol w="2128939">
                  <a:extLst>
                    <a:ext uri="{9D8B030D-6E8A-4147-A177-3AD203B41FA5}">
                      <a16:colId xmlns:a16="http://schemas.microsoft.com/office/drawing/2014/main" val="2864059410"/>
                    </a:ext>
                  </a:extLst>
                </a:gridCol>
                <a:gridCol w="2131067">
                  <a:extLst>
                    <a:ext uri="{9D8B030D-6E8A-4147-A177-3AD203B41FA5}">
                      <a16:colId xmlns:a16="http://schemas.microsoft.com/office/drawing/2014/main" val="1910183191"/>
                    </a:ext>
                  </a:extLst>
                </a:gridCol>
                <a:gridCol w="2131067">
                  <a:extLst>
                    <a:ext uri="{9D8B030D-6E8A-4147-A177-3AD203B41FA5}">
                      <a16:colId xmlns:a16="http://schemas.microsoft.com/office/drawing/2014/main" val="2324606748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bị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trừ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538 239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347 287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432 000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9508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trừ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27 018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20 026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227 000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2624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Hiệu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231 000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452 000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8966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634908-5FE1-7A56-67E8-7EF248C0FB7E}"/>
              </a:ext>
            </a:extLst>
          </p:cNvPr>
          <p:cNvSpPr/>
          <p:nvPr/>
        </p:nvSpPr>
        <p:spPr>
          <a:xfrm>
            <a:off x="3476625" y="437197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511 221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371F4-5F0E-CF8D-FB65-A1E350678AA5}"/>
              </a:ext>
            </a:extLst>
          </p:cNvPr>
          <p:cNvSpPr/>
          <p:nvPr/>
        </p:nvSpPr>
        <p:spPr>
          <a:xfrm>
            <a:off x="5610225" y="4381500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327 261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C30F83-14EA-443A-EA3A-1AA7D520B900}"/>
              </a:ext>
            </a:extLst>
          </p:cNvPr>
          <p:cNvSpPr/>
          <p:nvPr/>
        </p:nvSpPr>
        <p:spPr>
          <a:xfrm>
            <a:off x="7800975" y="355282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201 000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DF111E-DEEF-6308-6625-A1077F065C52}"/>
              </a:ext>
            </a:extLst>
          </p:cNvPr>
          <p:cNvSpPr/>
          <p:nvPr/>
        </p:nvSpPr>
        <p:spPr>
          <a:xfrm>
            <a:off x="9867900" y="273367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679 000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7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2142595" y="421647"/>
            <a:ext cx="8523294" cy="949953"/>
            <a:chOff x="2297781" y="775036"/>
            <a:chExt cx="8523294" cy="1200282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1" y="775036"/>
              <a:ext cx="8523294" cy="1200282"/>
            </a:xfrm>
            <a:custGeom>
              <a:avLst/>
              <a:gdLst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3294" h="1200282" fill="none" extrusionOk="0">
                  <a:moveTo>
                    <a:pt x="0" y="600141"/>
                  </a:moveTo>
                  <a:cubicBezTo>
                    <a:pt x="111481" y="368669"/>
                    <a:pt x="125173" y="-149705"/>
                    <a:pt x="620912" y="0"/>
                  </a:cubicBezTo>
                  <a:cubicBezTo>
                    <a:pt x="3316665" y="-430447"/>
                    <a:pt x="6476730" y="148767"/>
                    <a:pt x="7902381" y="0"/>
                  </a:cubicBezTo>
                  <a:cubicBezTo>
                    <a:pt x="8292213" y="-57437"/>
                    <a:pt x="8386623" y="258949"/>
                    <a:pt x="8523294" y="600141"/>
                  </a:cubicBezTo>
                  <a:lnTo>
                    <a:pt x="8523294" y="600141"/>
                  </a:lnTo>
                  <a:cubicBezTo>
                    <a:pt x="8522140" y="866236"/>
                    <a:pt x="8127180" y="1164871"/>
                    <a:pt x="7902380" y="1200282"/>
                  </a:cubicBezTo>
                  <a:cubicBezTo>
                    <a:pt x="5198258" y="1077559"/>
                    <a:pt x="4353946" y="934488"/>
                    <a:pt x="620912" y="1200281"/>
                  </a:cubicBezTo>
                  <a:cubicBezTo>
                    <a:pt x="366899" y="1211501"/>
                    <a:pt x="9607" y="1045036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stroke="0" extrusionOk="0">
                  <a:moveTo>
                    <a:pt x="0" y="600141"/>
                  </a:moveTo>
                  <a:cubicBezTo>
                    <a:pt x="1739" y="249784"/>
                    <a:pt x="342394" y="-87023"/>
                    <a:pt x="620912" y="0"/>
                  </a:cubicBezTo>
                  <a:cubicBezTo>
                    <a:pt x="3004332" y="19104"/>
                    <a:pt x="6261745" y="-151599"/>
                    <a:pt x="7902381" y="0"/>
                  </a:cubicBezTo>
                  <a:cubicBezTo>
                    <a:pt x="8243439" y="35982"/>
                    <a:pt x="8629134" y="361077"/>
                    <a:pt x="8523294" y="600141"/>
                  </a:cubicBezTo>
                  <a:lnTo>
                    <a:pt x="8523294" y="600141"/>
                  </a:lnTo>
                  <a:cubicBezTo>
                    <a:pt x="8469367" y="998656"/>
                    <a:pt x="8233022" y="1196224"/>
                    <a:pt x="7902380" y="1200282"/>
                  </a:cubicBezTo>
                  <a:cubicBezTo>
                    <a:pt x="4757662" y="778066"/>
                    <a:pt x="2563923" y="1410738"/>
                    <a:pt x="620912" y="1200281"/>
                  </a:cubicBezTo>
                  <a:cubicBezTo>
                    <a:pt x="252396" y="1090492"/>
                    <a:pt x="-5975" y="883991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62871" y="303054"/>
                    <a:pt x="169171" y="-72218"/>
                    <a:pt x="620912" y="0"/>
                  </a:cubicBezTo>
                  <a:cubicBezTo>
                    <a:pt x="3293902" y="187151"/>
                    <a:pt x="6159729" y="146971"/>
                    <a:pt x="7902381" y="0"/>
                  </a:cubicBezTo>
                  <a:cubicBezTo>
                    <a:pt x="8226222" y="22558"/>
                    <a:pt x="8430916" y="265617"/>
                    <a:pt x="8523294" y="600141"/>
                  </a:cubicBezTo>
                  <a:lnTo>
                    <a:pt x="8523294" y="600141"/>
                  </a:lnTo>
                  <a:cubicBezTo>
                    <a:pt x="8535578" y="907045"/>
                    <a:pt x="8104298" y="1166322"/>
                    <a:pt x="7902380" y="1200282"/>
                  </a:cubicBezTo>
                  <a:cubicBezTo>
                    <a:pt x="5345841" y="1132238"/>
                    <a:pt x="4240651" y="1018505"/>
                    <a:pt x="620912" y="1200281"/>
                  </a:cubicBezTo>
                  <a:cubicBezTo>
                    <a:pt x="302287" y="1134041"/>
                    <a:pt x="52523" y="1026933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117246" y="339195"/>
                    <a:pt x="137040" y="-153055"/>
                    <a:pt x="620912" y="0"/>
                  </a:cubicBezTo>
                  <a:cubicBezTo>
                    <a:pt x="3233330" y="-209528"/>
                    <a:pt x="6310764" y="327899"/>
                    <a:pt x="7902381" y="0"/>
                  </a:cubicBezTo>
                  <a:cubicBezTo>
                    <a:pt x="8258333" y="-8819"/>
                    <a:pt x="8435828" y="273734"/>
                    <a:pt x="8523294" y="600141"/>
                  </a:cubicBezTo>
                  <a:lnTo>
                    <a:pt x="8523294" y="600141"/>
                  </a:lnTo>
                  <a:cubicBezTo>
                    <a:pt x="8517483" y="939412"/>
                    <a:pt x="8125266" y="1175191"/>
                    <a:pt x="7902380" y="1200282"/>
                  </a:cubicBezTo>
                  <a:cubicBezTo>
                    <a:pt x="5163216" y="1073348"/>
                    <a:pt x="4208638" y="1052310"/>
                    <a:pt x="620912" y="1200281"/>
                  </a:cubicBezTo>
                  <a:cubicBezTo>
                    <a:pt x="343347" y="1150653"/>
                    <a:pt x="76222" y="1003585"/>
                    <a:pt x="0" y="600139"/>
                  </a:cubicBezTo>
                  <a:lnTo>
                    <a:pt x="0" y="600141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3688961" y="777237"/>
              <a:ext cx="6953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thích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876BC1-72FB-C1D7-D5F4-C3BA8A729380}"/>
              </a:ext>
            </a:extLst>
          </p:cNvPr>
          <p:cNvGrpSpPr/>
          <p:nvPr/>
        </p:nvGrpSpPr>
        <p:grpSpPr>
          <a:xfrm>
            <a:off x="2053971" y="2569845"/>
            <a:ext cx="4498848" cy="1938992"/>
            <a:chOff x="1911096" y="1645920"/>
            <a:chExt cx="4498848" cy="19389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DBCAD4-E0F9-90EF-44A2-0059EE9F6D18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6     2 9 1  4</a:t>
              </a:r>
            </a:p>
            <a:p>
              <a:r>
                <a:rPr lang="en-US" sz="4000" dirty="0"/>
                <a:t>1  2 3 7     6</a:t>
              </a:r>
            </a:p>
            <a:p>
              <a:r>
                <a:rPr lang="en-US" sz="4000" dirty="0"/>
                <a:t>5  1     2 0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F0E58A4-F0C0-057A-FCAB-4926F23F7BDD}"/>
                </a:ext>
              </a:extLst>
            </p:cNvPr>
            <p:cNvSpPr/>
            <p:nvPr/>
          </p:nvSpPr>
          <p:spPr>
            <a:xfrm>
              <a:off x="2583942" y="1784604"/>
              <a:ext cx="48310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54E330-1DC7-7852-18C9-3A8A9C83D454}"/>
                </a:ext>
              </a:extLst>
            </p:cNvPr>
            <p:cNvSpPr/>
            <p:nvPr/>
          </p:nvSpPr>
          <p:spPr>
            <a:xfrm>
              <a:off x="3782187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22FAC-CBB3-327D-691E-B96EDE63ED2C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CB863C-298F-0267-598D-801799642468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45287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30C12B1-C3D7-5CB2-55D9-954DCDDFAAE8}"/>
                </a:ext>
              </a:extLst>
            </p:cNvPr>
            <p:cNvSpPr/>
            <p:nvPr/>
          </p:nvSpPr>
          <p:spPr>
            <a:xfrm>
              <a:off x="3058287" y="3006471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3F7057-A6E0-C0DC-0FA8-80ED5837CC9F}"/>
                </a:ext>
              </a:extLst>
            </p:cNvPr>
            <p:cNvSpPr/>
            <p:nvPr/>
          </p:nvSpPr>
          <p:spPr>
            <a:xfrm>
              <a:off x="4248912" y="303504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DA6140-9874-2C26-F63D-4FC85BE25844}"/>
              </a:ext>
            </a:extLst>
          </p:cNvPr>
          <p:cNvGrpSpPr/>
          <p:nvPr/>
        </p:nvGrpSpPr>
        <p:grpSpPr>
          <a:xfrm>
            <a:off x="7130796" y="2531745"/>
            <a:ext cx="4498848" cy="1938992"/>
            <a:chOff x="1911096" y="1645920"/>
            <a:chExt cx="4498848" cy="19389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05E938-10F1-52F0-2F6C-892BA7C75250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5  0 7  5 1</a:t>
              </a:r>
            </a:p>
            <a:p>
              <a:r>
                <a:rPr lang="en-US" sz="4000" dirty="0"/>
                <a:t>     2 7     3 0</a:t>
              </a:r>
            </a:p>
            <a:p>
              <a:r>
                <a:rPr lang="en-US" sz="4000" dirty="0"/>
                <a:t>1  8      0 8 8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D885A7B-B1FD-AD33-8F0B-096EC1841DEB}"/>
                </a:ext>
              </a:extLst>
            </p:cNvPr>
            <p:cNvSpPr/>
            <p:nvPr/>
          </p:nvSpPr>
          <p:spPr>
            <a:xfrm>
              <a:off x="4269867" y="176555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D54AF3-FF76-1D8C-01BF-35001CAF4C90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B0039C8-1D17-921E-AA55-ECFBEC2BAB58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45287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837F05E-9049-C367-54CF-7BB07B317BB4}"/>
                </a:ext>
              </a:extLst>
            </p:cNvPr>
            <p:cNvSpPr/>
            <p:nvPr/>
          </p:nvSpPr>
          <p:spPr>
            <a:xfrm>
              <a:off x="2231517" y="2403729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079F5BC-284D-D257-EB7D-FD31DB253125}"/>
                </a:ext>
              </a:extLst>
            </p:cNvPr>
            <p:cNvSpPr/>
            <p:nvPr/>
          </p:nvSpPr>
          <p:spPr>
            <a:xfrm>
              <a:off x="3533774" y="2384679"/>
              <a:ext cx="485776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037ED03-8C89-BCE8-FF09-6E037ED7BCE8}"/>
                </a:ext>
              </a:extLst>
            </p:cNvPr>
            <p:cNvSpPr/>
            <p:nvPr/>
          </p:nvSpPr>
          <p:spPr>
            <a:xfrm>
              <a:off x="3069717" y="302285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B9E2B3D-C458-A5F5-4616-735D045907D7}"/>
              </a:ext>
            </a:extLst>
          </p:cNvPr>
          <p:cNvSpPr/>
          <p:nvPr/>
        </p:nvSpPr>
        <p:spPr>
          <a:xfrm>
            <a:off x="4353306" y="3943731"/>
            <a:ext cx="566928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FCADA28-716C-44DD-08AA-1DB8CA34484A}"/>
              </a:ext>
            </a:extLst>
          </p:cNvPr>
          <p:cNvSpPr/>
          <p:nvPr/>
        </p:nvSpPr>
        <p:spPr>
          <a:xfrm>
            <a:off x="3905631" y="32865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333059B-0131-F1FF-72DC-BB71E3ED357B}"/>
              </a:ext>
            </a:extLst>
          </p:cNvPr>
          <p:cNvSpPr/>
          <p:nvPr/>
        </p:nvSpPr>
        <p:spPr>
          <a:xfrm>
            <a:off x="3191256" y="392468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E457086-9257-3188-0776-177646D2B39F}"/>
              </a:ext>
            </a:extLst>
          </p:cNvPr>
          <p:cNvSpPr/>
          <p:nvPr/>
        </p:nvSpPr>
        <p:spPr>
          <a:xfrm>
            <a:off x="2705481" y="268643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FC130E1-027D-7429-09CD-51CB927FFD23}"/>
              </a:ext>
            </a:extLst>
          </p:cNvPr>
          <p:cNvSpPr/>
          <p:nvPr/>
        </p:nvSpPr>
        <p:spPr>
          <a:xfrm>
            <a:off x="9477756" y="26388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43A323F-6D80-7178-11DD-9B3F43E6DA2E}"/>
              </a:ext>
            </a:extLst>
          </p:cNvPr>
          <p:cNvSpPr/>
          <p:nvPr/>
        </p:nvSpPr>
        <p:spPr>
          <a:xfrm>
            <a:off x="8725281" y="326745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2E26B46-2D98-AFAA-D8B2-D27357DB3C67}"/>
              </a:ext>
            </a:extLst>
          </p:cNvPr>
          <p:cNvSpPr/>
          <p:nvPr/>
        </p:nvSpPr>
        <p:spPr>
          <a:xfrm>
            <a:off x="8268081" y="390563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84DBAFB-8846-990A-65B2-78585FD415FC}"/>
              </a:ext>
            </a:extLst>
          </p:cNvPr>
          <p:cNvSpPr/>
          <p:nvPr/>
        </p:nvSpPr>
        <p:spPr>
          <a:xfrm>
            <a:off x="7458456" y="32865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6339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1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619</Words>
  <Application>Microsoft Office PowerPoint</Application>
  <PresentationFormat>Widescreen</PresentationFormat>
  <Paragraphs>102</Paragraphs>
  <Slides>16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TKA</cp:lastModifiedBy>
  <cp:revision>46</cp:revision>
  <dcterms:created xsi:type="dcterms:W3CDTF">2023-08-31T03:46:22Z</dcterms:created>
  <dcterms:modified xsi:type="dcterms:W3CDTF">2023-11-22T14:26:12Z</dcterms:modified>
</cp:coreProperties>
</file>