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2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7" r:id="rId1"/>
    <p:sldMasterId id="2147483796" r:id="rId2"/>
    <p:sldMasterId id="2147483852" r:id="rId3"/>
  </p:sldMasterIdLst>
  <p:notesMasterIdLst>
    <p:notesMasterId r:id="rId24"/>
  </p:notesMasterIdLst>
  <p:handoutMasterIdLst>
    <p:handoutMasterId r:id="rId25"/>
  </p:handoutMasterIdLst>
  <p:sldIdLst>
    <p:sldId id="345" r:id="rId4"/>
    <p:sldId id="256" r:id="rId5"/>
    <p:sldId id="313" r:id="rId6"/>
    <p:sldId id="314" r:id="rId7"/>
    <p:sldId id="261" r:id="rId8"/>
    <p:sldId id="2649" r:id="rId9"/>
    <p:sldId id="2650" r:id="rId10"/>
    <p:sldId id="2651" r:id="rId11"/>
    <p:sldId id="2644" r:id="rId12"/>
    <p:sldId id="331" r:id="rId13"/>
    <p:sldId id="2645" r:id="rId14"/>
    <p:sldId id="333" r:id="rId15"/>
    <p:sldId id="344" r:id="rId16"/>
    <p:sldId id="262" r:id="rId17"/>
    <p:sldId id="263" r:id="rId18"/>
    <p:sldId id="346" r:id="rId19"/>
    <p:sldId id="2647" r:id="rId20"/>
    <p:sldId id="2646" r:id="rId21"/>
    <p:sldId id="350" r:id="rId22"/>
    <p:sldId id="351" r:id="rId23"/>
  </p:sldIdLst>
  <p:sldSz cx="9144000" cy="5143500" type="screen16x9"/>
  <p:notesSz cx="6858000" cy="9144000"/>
  <p:embeddedFontLst>
    <p:embeddedFont>
      <p:font typeface="Berkshire Swash" panose="020B0604020202020204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oiny" panose="020B0604020202020204" charset="0"/>
      <p:regular r:id="rId31"/>
    </p:embeddedFont>
    <p:embeddedFont>
      <p:font typeface="iCiel Cadena" panose="02000503000000020004" charset="0"/>
      <p:bold r:id="rId32"/>
    </p:embeddedFont>
    <p:embeddedFont>
      <p:font typeface="Lato" panose="020B0604020202020204" charset="0"/>
      <p:regular r:id="rId33"/>
      <p:bold r:id="rId34"/>
      <p:italic r:id="rId35"/>
      <p:boldItalic r:id="rId36"/>
    </p:embeddedFont>
    <p:embeddedFont>
      <p:font typeface="Livvic" panose="020B0604020202020204" charset="0"/>
      <p:regular r:id="rId37"/>
      <p:bold r:id="rId38"/>
      <p:italic r:id="rId39"/>
      <p:boldItalic r:id="rId40"/>
    </p:embeddedFont>
    <p:embeddedFont>
      <p:font typeface="Open Sans" panose="020B0606030504020204" pitchFamily="34" charset="0"/>
      <p:regular r:id="rId41"/>
      <p:bold r:id="rId42"/>
      <p:italic r:id="rId43"/>
      <p:boldItalic r:id="rId44"/>
    </p:embeddedFont>
    <p:embeddedFont>
      <p:font typeface="Patrick Hand" panose="020B0604020202020204" charset="0"/>
      <p:regular r:id="rId45"/>
    </p:embeddedFont>
    <p:embeddedFont>
      <p:font typeface="Roboto" panose="02000000000000000000" pitchFamily="2" charset="0"/>
      <p:regular r:id="rId46"/>
      <p:bold r:id="rId47"/>
      <p:italic r:id="rId48"/>
      <p:boldItalic r:id="rId49"/>
    </p:embeddedFont>
    <p:embeddedFont>
      <p:font typeface="Roboto Condensed Light" panose="020B0604020202020204" charset="0"/>
      <p:regular r:id="rId50"/>
      <p:italic r:id="rId51"/>
    </p:embeddedFont>
  </p:embeddedFontLst>
  <p:custDataLst>
    <p:tags r:id="rId52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  <a:srgbClr val="49FF00"/>
    <a:srgbClr val="87C767"/>
    <a:srgbClr val="FFFFFF"/>
    <a:srgbClr val="4CC8F4"/>
    <a:srgbClr val="D5F2FD"/>
    <a:srgbClr val="FFFF7D"/>
    <a:srgbClr val="99FF66"/>
    <a:srgbClr val="66FF33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A6F7EC9-9AAF-449E-8BFC-1822E4445229}">
  <a:tblStyle styleId="{5A6F7EC9-9AAF-449E-8BFC-1822E444522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0829" autoAdjust="0"/>
  </p:normalViewPr>
  <p:slideViewPr>
    <p:cSldViewPr snapToGrid="0">
      <p:cViewPr varScale="1">
        <p:scale>
          <a:sx n="104" d="100"/>
          <a:sy n="104" d="100"/>
        </p:scale>
        <p:origin x="77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3154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8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font" Target="fonts/font25.fntdata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font" Target="fonts/font24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font" Target="fonts/font26.fntdata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F342522-5BED-4FED-B5BD-C85E462BF59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FD4BAE-68C8-4FA8-896F-5A0936BBDFF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68F17F-5EEA-4D6E-93EA-337916304060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00B519-46C8-4F22-A129-F780110962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6EE1A2-6021-42CE-8B1E-A40A350C9D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E972EE-F639-4C19-A0BE-0530714BD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8505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12530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GV CLICK CHUỘT VÀO THÙNG HÀNG =&gt; XUẤT HIỆN CÂU HỎI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HOÀN THÀNH, GV CLICK CHUỘT VÀO MẶT TRỜI =&gt; KẾT THÚC THỬ THÁCH</a:t>
            </a:r>
            <a:endParaRPr b="1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HS TRẢ LỜI XONG, GV CLICK CHUỘT VÀO CHIẾC XE ĐỂ TRỞ VỀ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8282355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HS TRẢ LỜI XONG, GV CLICK CHUỘT VÀO CHIẾC XE ĐỂ TRỞ VỀ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39840424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GV CLICK CHUỘT VÀO THÙNG HÀNG =&gt; XUẤT HIỆN CÂU HỎI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HOÀN THÀNH, GV CLICK CHUỘT VÀO MẶT TRỜI =&gt; KẾT THÚC THỬ THÁCH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1915303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2" name="Google Shape;1882;ga1242414e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3" name="Google Shape;1883;ga1242414e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GV CLICK CHUỘT BẤT KÌ ĐỂ XE CHẠY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13312052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Google Shape;2274;ga1242414e1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5" name="Google Shape;2275;ga1242414e1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5504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7017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039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68899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4" name="Google Shape;1874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92878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70014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0784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2" name="Google Shape;1882;ga1242414e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3" name="Google Shape;1883;ga1242414e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5_2_1_1_1_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7"/>
          <p:cNvSpPr/>
          <p:nvPr/>
        </p:nvSpPr>
        <p:spPr>
          <a:xfrm>
            <a:off x="3732688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7"/>
          <p:cNvSpPr/>
          <p:nvPr/>
        </p:nvSpPr>
        <p:spPr>
          <a:xfrm>
            <a:off x="7203266" y="425232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19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27"/>
          <p:cNvSpPr/>
          <p:nvPr/>
        </p:nvSpPr>
        <p:spPr>
          <a:xfrm>
            <a:off x="3640350" y="3907147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7"/>
          <p:cNvSpPr/>
          <p:nvPr/>
        </p:nvSpPr>
        <p:spPr>
          <a:xfrm>
            <a:off x="0" y="4350764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2" y="3624100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490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2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_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3732676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38"/>
          <p:cNvSpPr/>
          <p:nvPr/>
        </p:nvSpPr>
        <p:spPr>
          <a:xfrm>
            <a:off x="720325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38"/>
          <p:cNvSpPr/>
          <p:nvPr/>
        </p:nvSpPr>
        <p:spPr>
          <a:xfrm>
            <a:off x="13" y="3991051"/>
            <a:ext cx="9144012" cy="61999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38"/>
          <p:cNvSpPr/>
          <p:nvPr/>
        </p:nvSpPr>
        <p:spPr>
          <a:xfrm>
            <a:off x="-12" y="4251773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38"/>
          <p:cNvSpPr/>
          <p:nvPr/>
        </p:nvSpPr>
        <p:spPr>
          <a:xfrm>
            <a:off x="3640338" y="4125701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38"/>
          <p:cNvSpPr/>
          <p:nvPr/>
        </p:nvSpPr>
        <p:spPr>
          <a:xfrm>
            <a:off x="-12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38"/>
          <p:cNvSpPr/>
          <p:nvPr/>
        </p:nvSpPr>
        <p:spPr>
          <a:xfrm>
            <a:off x="-12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582210" y="3888979"/>
            <a:ext cx="2581522" cy="87678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_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275" y="2980579"/>
            <a:ext cx="9167406" cy="2040141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3853495" y="4550098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39"/>
          <p:cNvSpPr/>
          <p:nvPr/>
        </p:nvSpPr>
        <p:spPr>
          <a:xfrm>
            <a:off x="7324073" y="4334006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39"/>
          <p:cNvSpPr/>
          <p:nvPr/>
        </p:nvSpPr>
        <p:spPr>
          <a:xfrm>
            <a:off x="3761150" y="3732374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39"/>
          <p:cNvSpPr/>
          <p:nvPr/>
        </p:nvSpPr>
        <p:spPr>
          <a:xfrm>
            <a:off x="-64900" y="4199804"/>
            <a:ext cx="9143961" cy="799970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39"/>
          <p:cNvSpPr/>
          <p:nvPr/>
        </p:nvSpPr>
        <p:spPr>
          <a:xfrm>
            <a:off x="-64900" y="4425198"/>
            <a:ext cx="9329709" cy="79997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126093" y="2425908"/>
            <a:ext cx="1749805" cy="770934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535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607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129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186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802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5997400" y="2571823"/>
            <a:ext cx="3146595" cy="2530839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3"/>
          <p:cNvSpPr/>
          <p:nvPr/>
        </p:nvSpPr>
        <p:spPr>
          <a:xfrm flipH="1">
            <a:off x="25" y="3869007"/>
            <a:ext cx="9143961" cy="937922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3"/>
          <p:cNvSpPr/>
          <p:nvPr/>
        </p:nvSpPr>
        <p:spPr>
          <a:xfrm flipH="1">
            <a:off x="6007683" y="3749736"/>
            <a:ext cx="3126028" cy="1404231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3"/>
          <p:cNvSpPr/>
          <p:nvPr/>
        </p:nvSpPr>
        <p:spPr>
          <a:xfrm flipH="1">
            <a:off x="59" y="3986898"/>
            <a:ext cx="5844827" cy="114266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3"/>
          <p:cNvSpPr/>
          <p:nvPr/>
        </p:nvSpPr>
        <p:spPr>
          <a:xfrm flipH="1">
            <a:off x="54" y="4191630"/>
            <a:ext cx="2547407" cy="937929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3"/>
          <p:cNvSpPr/>
          <p:nvPr/>
        </p:nvSpPr>
        <p:spPr>
          <a:xfrm flipH="1">
            <a:off x="25" y="4078050"/>
            <a:ext cx="9143961" cy="1051464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912075" y="2492668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912075" y="3030288"/>
            <a:ext cx="2808000" cy="6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912075" y="1413632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497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249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5997400" y="2571823"/>
            <a:ext cx="3146595" cy="2530839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3"/>
          <p:cNvSpPr/>
          <p:nvPr/>
        </p:nvSpPr>
        <p:spPr>
          <a:xfrm flipH="1">
            <a:off x="25" y="3869007"/>
            <a:ext cx="9143961" cy="937922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3"/>
          <p:cNvSpPr/>
          <p:nvPr/>
        </p:nvSpPr>
        <p:spPr>
          <a:xfrm flipH="1">
            <a:off x="6007683" y="3749736"/>
            <a:ext cx="3126028" cy="1404231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3"/>
          <p:cNvSpPr/>
          <p:nvPr/>
        </p:nvSpPr>
        <p:spPr>
          <a:xfrm flipH="1">
            <a:off x="59" y="3986898"/>
            <a:ext cx="5844827" cy="114266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3"/>
          <p:cNvSpPr/>
          <p:nvPr/>
        </p:nvSpPr>
        <p:spPr>
          <a:xfrm flipH="1">
            <a:off x="54" y="4191630"/>
            <a:ext cx="2547407" cy="937929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3"/>
          <p:cNvSpPr/>
          <p:nvPr/>
        </p:nvSpPr>
        <p:spPr>
          <a:xfrm flipH="1">
            <a:off x="25" y="4078050"/>
            <a:ext cx="9143961" cy="1051464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912075" y="2492668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912075" y="3030288"/>
            <a:ext cx="2808000" cy="6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912075" y="1413632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40282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401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522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143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819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556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679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086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965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527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217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356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5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0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"/>
          <p:cNvSpPr/>
          <p:nvPr/>
        </p:nvSpPr>
        <p:spPr>
          <a:xfrm flipH="1">
            <a:off x="25" y="3869249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7"/>
          <p:cNvSpPr/>
          <p:nvPr/>
        </p:nvSpPr>
        <p:spPr>
          <a:xfrm flipH="1">
            <a:off x="182124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9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913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5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0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"/>
          <p:cNvSpPr/>
          <p:nvPr/>
        </p:nvSpPr>
        <p:spPr>
          <a:xfrm flipH="1">
            <a:off x="25" y="3869249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7"/>
          <p:cNvSpPr/>
          <p:nvPr/>
        </p:nvSpPr>
        <p:spPr>
          <a:xfrm flipH="1">
            <a:off x="182124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9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145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5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0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"/>
          <p:cNvSpPr/>
          <p:nvPr/>
        </p:nvSpPr>
        <p:spPr>
          <a:xfrm flipH="1">
            <a:off x="25" y="3869249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7"/>
          <p:cNvSpPr/>
          <p:nvPr/>
        </p:nvSpPr>
        <p:spPr>
          <a:xfrm flipH="1">
            <a:off x="182124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9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186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5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0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"/>
          <p:cNvSpPr/>
          <p:nvPr/>
        </p:nvSpPr>
        <p:spPr>
          <a:xfrm flipH="1">
            <a:off x="25" y="3869249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7"/>
          <p:cNvSpPr/>
          <p:nvPr/>
        </p:nvSpPr>
        <p:spPr>
          <a:xfrm flipH="1">
            <a:off x="182124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9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510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275" y="3117454"/>
            <a:ext cx="9167406" cy="2040141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35376" y="540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9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9"/>
          <p:cNvSpPr/>
          <p:nvPr/>
        </p:nvSpPr>
        <p:spPr>
          <a:xfrm>
            <a:off x="6117519" y="333339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1752450" y="411671"/>
            <a:ext cx="5639100" cy="6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1636700" y="2176375"/>
            <a:ext cx="3326400" cy="17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785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1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1"/>
          <p:cNvSpPr/>
          <p:nvPr/>
        </p:nvSpPr>
        <p:spPr>
          <a:xfrm>
            <a:off x="1639556" y="3144570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1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89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1"/>
          <p:cNvSpPr/>
          <p:nvPr/>
        </p:nvSpPr>
        <p:spPr>
          <a:xfrm>
            <a:off x="1178086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1"/>
          <p:cNvSpPr/>
          <p:nvPr/>
        </p:nvSpPr>
        <p:spPr>
          <a:xfrm>
            <a:off x="1129576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"/>
          <p:cNvSpPr/>
          <p:nvPr/>
        </p:nvSpPr>
        <p:spPr>
          <a:xfrm>
            <a:off x="1873679" y="3599970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1"/>
          <p:cNvSpPr/>
          <p:nvPr/>
        </p:nvSpPr>
        <p:spPr>
          <a:xfrm>
            <a:off x="2532445" y="3711176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1"/>
          <p:cNvSpPr/>
          <p:nvPr/>
        </p:nvSpPr>
        <p:spPr>
          <a:xfrm>
            <a:off x="3181008" y="3656765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5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1"/>
          <p:cNvSpPr/>
          <p:nvPr/>
        </p:nvSpPr>
        <p:spPr>
          <a:xfrm>
            <a:off x="3145574" y="3665740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1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1"/>
          <p:cNvSpPr/>
          <p:nvPr/>
        </p:nvSpPr>
        <p:spPr>
          <a:xfrm>
            <a:off x="3263376" y="3678362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1"/>
          <p:cNvSpPr/>
          <p:nvPr/>
        </p:nvSpPr>
        <p:spPr>
          <a:xfrm>
            <a:off x="3153366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1"/>
          <p:cNvSpPr/>
          <p:nvPr/>
        </p:nvSpPr>
        <p:spPr>
          <a:xfrm>
            <a:off x="3238703" y="363755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1"/>
          <p:cNvSpPr/>
          <p:nvPr/>
        </p:nvSpPr>
        <p:spPr>
          <a:xfrm>
            <a:off x="3310868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1"/>
          <p:cNvSpPr/>
          <p:nvPr/>
        </p:nvSpPr>
        <p:spPr>
          <a:xfrm>
            <a:off x="3100494" y="3656765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1"/>
          <p:cNvSpPr/>
          <p:nvPr/>
        </p:nvSpPr>
        <p:spPr>
          <a:xfrm>
            <a:off x="3185831" y="3684812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1"/>
          <p:cNvSpPr/>
          <p:nvPr/>
        </p:nvSpPr>
        <p:spPr>
          <a:xfrm>
            <a:off x="3213473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1"/>
          <p:cNvSpPr/>
          <p:nvPr/>
        </p:nvSpPr>
        <p:spPr>
          <a:xfrm>
            <a:off x="483425" y="352396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1"/>
          <p:cNvSpPr/>
          <p:nvPr/>
        </p:nvSpPr>
        <p:spPr>
          <a:xfrm>
            <a:off x="423317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1"/>
          <p:cNvSpPr/>
          <p:nvPr/>
        </p:nvSpPr>
        <p:spPr>
          <a:xfrm>
            <a:off x="458751" y="3510922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"/>
          <p:cNvSpPr/>
          <p:nvPr/>
        </p:nvSpPr>
        <p:spPr>
          <a:xfrm>
            <a:off x="518858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1"/>
          <p:cNvSpPr/>
          <p:nvPr/>
        </p:nvSpPr>
        <p:spPr>
          <a:xfrm>
            <a:off x="506243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1"/>
          <p:cNvSpPr/>
          <p:nvPr/>
        </p:nvSpPr>
        <p:spPr>
          <a:xfrm>
            <a:off x="395676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1"/>
          <p:cNvSpPr/>
          <p:nvPr/>
        </p:nvSpPr>
        <p:spPr>
          <a:xfrm>
            <a:off x="481013" y="3497740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1"/>
          <p:cNvSpPr/>
          <p:nvPr/>
        </p:nvSpPr>
        <p:spPr>
          <a:xfrm>
            <a:off x="428697" y="354499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1"/>
          <p:cNvSpPr/>
          <p:nvPr/>
        </p:nvSpPr>
        <p:spPr>
          <a:xfrm>
            <a:off x="455783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1"/>
          <p:cNvSpPr/>
          <p:nvPr/>
        </p:nvSpPr>
        <p:spPr>
          <a:xfrm>
            <a:off x="1805780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1"/>
          <p:cNvSpPr/>
          <p:nvPr/>
        </p:nvSpPr>
        <p:spPr>
          <a:xfrm>
            <a:off x="1833422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1"/>
          <p:cNvSpPr/>
          <p:nvPr/>
        </p:nvSpPr>
        <p:spPr>
          <a:xfrm>
            <a:off x="1773315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1"/>
          <p:cNvSpPr/>
          <p:nvPr/>
        </p:nvSpPr>
        <p:spPr>
          <a:xfrm>
            <a:off x="1785930" y="3652558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1"/>
          <p:cNvSpPr/>
          <p:nvPr/>
        </p:nvSpPr>
        <p:spPr>
          <a:xfrm>
            <a:off x="1811160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1"/>
          <p:cNvSpPr/>
          <p:nvPr/>
        </p:nvSpPr>
        <p:spPr>
          <a:xfrm>
            <a:off x="1861064" y="3658588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1"/>
          <p:cNvSpPr/>
          <p:nvPr/>
        </p:nvSpPr>
        <p:spPr>
          <a:xfrm>
            <a:off x="1835834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1"/>
          <p:cNvSpPr/>
          <p:nvPr/>
        </p:nvSpPr>
        <p:spPr>
          <a:xfrm>
            <a:off x="1344017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1"/>
          <p:cNvSpPr/>
          <p:nvPr/>
        </p:nvSpPr>
        <p:spPr>
          <a:xfrm>
            <a:off x="-58289" y="4066331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3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1"/>
          <p:cNvSpPr/>
          <p:nvPr/>
        </p:nvSpPr>
        <p:spPr>
          <a:xfrm>
            <a:off x="5367403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1"/>
          <p:cNvSpPr/>
          <p:nvPr/>
        </p:nvSpPr>
        <p:spPr>
          <a:xfrm>
            <a:off x="5979889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1"/>
          <p:cNvSpPr/>
          <p:nvPr/>
        </p:nvSpPr>
        <p:spPr>
          <a:xfrm>
            <a:off x="-1954376" y="424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1"/>
          <p:cNvSpPr/>
          <p:nvPr/>
        </p:nvSpPr>
        <p:spPr>
          <a:xfrm>
            <a:off x="7578144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49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8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141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1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1"/>
          <p:cNvSpPr/>
          <p:nvPr/>
        </p:nvSpPr>
        <p:spPr>
          <a:xfrm>
            <a:off x="1639556" y="3144570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1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89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1"/>
          <p:cNvSpPr/>
          <p:nvPr/>
        </p:nvSpPr>
        <p:spPr>
          <a:xfrm>
            <a:off x="1178086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1"/>
          <p:cNvSpPr/>
          <p:nvPr/>
        </p:nvSpPr>
        <p:spPr>
          <a:xfrm>
            <a:off x="1129576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"/>
          <p:cNvSpPr/>
          <p:nvPr/>
        </p:nvSpPr>
        <p:spPr>
          <a:xfrm>
            <a:off x="1873679" y="3599970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1"/>
          <p:cNvSpPr/>
          <p:nvPr/>
        </p:nvSpPr>
        <p:spPr>
          <a:xfrm>
            <a:off x="2532445" y="3711176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1"/>
          <p:cNvSpPr/>
          <p:nvPr/>
        </p:nvSpPr>
        <p:spPr>
          <a:xfrm>
            <a:off x="3181008" y="3656765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5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1"/>
          <p:cNvSpPr/>
          <p:nvPr/>
        </p:nvSpPr>
        <p:spPr>
          <a:xfrm>
            <a:off x="3145574" y="3665740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1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1"/>
          <p:cNvSpPr/>
          <p:nvPr/>
        </p:nvSpPr>
        <p:spPr>
          <a:xfrm>
            <a:off x="3263376" y="3678362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1"/>
          <p:cNvSpPr/>
          <p:nvPr/>
        </p:nvSpPr>
        <p:spPr>
          <a:xfrm>
            <a:off x="3153366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1"/>
          <p:cNvSpPr/>
          <p:nvPr/>
        </p:nvSpPr>
        <p:spPr>
          <a:xfrm>
            <a:off x="3238703" y="363755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1"/>
          <p:cNvSpPr/>
          <p:nvPr/>
        </p:nvSpPr>
        <p:spPr>
          <a:xfrm>
            <a:off x="3310868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1"/>
          <p:cNvSpPr/>
          <p:nvPr/>
        </p:nvSpPr>
        <p:spPr>
          <a:xfrm>
            <a:off x="3100494" y="3656765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1"/>
          <p:cNvSpPr/>
          <p:nvPr/>
        </p:nvSpPr>
        <p:spPr>
          <a:xfrm>
            <a:off x="3185831" y="3684812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1"/>
          <p:cNvSpPr/>
          <p:nvPr/>
        </p:nvSpPr>
        <p:spPr>
          <a:xfrm>
            <a:off x="3213473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1"/>
          <p:cNvSpPr/>
          <p:nvPr/>
        </p:nvSpPr>
        <p:spPr>
          <a:xfrm>
            <a:off x="483425" y="352396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1"/>
          <p:cNvSpPr/>
          <p:nvPr/>
        </p:nvSpPr>
        <p:spPr>
          <a:xfrm>
            <a:off x="423317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1"/>
          <p:cNvSpPr/>
          <p:nvPr/>
        </p:nvSpPr>
        <p:spPr>
          <a:xfrm>
            <a:off x="458751" y="3510922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"/>
          <p:cNvSpPr/>
          <p:nvPr/>
        </p:nvSpPr>
        <p:spPr>
          <a:xfrm>
            <a:off x="518858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1"/>
          <p:cNvSpPr/>
          <p:nvPr/>
        </p:nvSpPr>
        <p:spPr>
          <a:xfrm>
            <a:off x="506243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1"/>
          <p:cNvSpPr/>
          <p:nvPr/>
        </p:nvSpPr>
        <p:spPr>
          <a:xfrm>
            <a:off x="395676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1"/>
          <p:cNvSpPr/>
          <p:nvPr/>
        </p:nvSpPr>
        <p:spPr>
          <a:xfrm>
            <a:off x="481013" y="3497740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1"/>
          <p:cNvSpPr/>
          <p:nvPr/>
        </p:nvSpPr>
        <p:spPr>
          <a:xfrm>
            <a:off x="428697" y="354499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1"/>
          <p:cNvSpPr/>
          <p:nvPr/>
        </p:nvSpPr>
        <p:spPr>
          <a:xfrm>
            <a:off x="455783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1"/>
          <p:cNvSpPr/>
          <p:nvPr/>
        </p:nvSpPr>
        <p:spPr>
          <a:xfrm>
            <a:off x="1805780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1"/>
          <p:cNvSpPr/>
          <p:nvPr/>
        </p:nvSpPr>
        <p:spPr>
          <a:xfrm>
            <a:off x="1833422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1"/>
          <p:cNvSpPr/>
          <p:nvPr/>
        </p:nvSpPr>
        <p:spPr>
          <a:xfrm>
            <a:off x="1773315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1"/>
          <p:cNvSpPr/>
          <p:nvPr/>
        </p:nvSpPr>
        <p:spPr>
          <a:xfrm>
            <a:off x="1785930" y="3652558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1"/>
          <p:cNvSpPr/>
          <p:nvPr/>
        </p:nvSpPr>
        <p:spPr>
          <a:xfrm>
            <a:off x="1811160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1"/>
          <p:cNvSpPr/>
          <p:nvPr/>
        </p:nvSpPr>
        <p:spPr>
          <a:xfrm>
            <a:off x="1861064" y="3658588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1"/>
          <p:cNvSpPr/>
          <p:nvPr/>
        </p:nvSpPr>
        <p:spPr>
          <a:xfrm>
            <a:off x="1835834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1"/>
          <p:cNvSpPr/>
          <p:nvPr/>
        </p:nvSpPr>
        <p:spPr>
          <a:xfrm>
            <a:off x="1344017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1"/>
          <p:cNvSpPr/>
          <p:nvPr/>
        </p:nvSpPr>
        <p:spPr>
          <a:xfrm>
            <a:off x="-58289" y="4066331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3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1"/>
          <p:cNvSpPr/>
          <p:nvPr/>
        </p:nvSpPr>
        <p:spPr>
          <a:xfrm>
            <a:off x="5367403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1"/>
          <p:cNvSpPr/>
          <p:nvPr/>
        </p:nvSpPr>
        <p:spPr>
          <a:xfrm>
            <a:off x="5979889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1"/>
          <p:cNvSpPr/>
          <p:nvPr/>
        </p:nvSpPr>
        <p:spPr>
          <a:xfrm>
            <a:off x="-1954376" y="424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1"/>
          <p:cNvSpPr/>
          <p:nvPr/>
        </p:nvSpPr>
        <p:spPr>
          <a:xfrm>
            <a:off x="7578144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49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8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44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1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1"/>
          <p:cNvSpPr/>
          <p:nvPr/>
        </p:nvSpPr>
        <p:spPr>
          <a:xfrm>
            <a:off x="1639556" y="3144570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1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89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1"/>
          <p:cNvSpPr/>
          <p:nvPr/>
        </p:nvSpPr>
        <p:spPr>
          <a:xfrm>
            <a:off x="1178086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1"/>
          <p:cNvSpPr/>
          <p:nvPr/>
        </p:nvSpPr>
        <p:spPr>
          <a:xfrm>
            <a:off x="1129576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"/>
          <p:cNvSpPr/>
          <p:nvPr/>
        </p:nvSpPr>
        <p:spPr>
          <a:xfrm>
            <a:off x="1873679" y="3599970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1"/>
          <p:cNvSpPr/>
          <p:nvPr/>
        </p:nvSpPr>
        <p:spPr>
          <a:xfrm>
            <a:off x="2532445" y="3711176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1"/>
          <p:cNvSpPr/>
          <p:nvPr/>
        </p:nvSpPr>
        <p:spPr>
          <a:xfrm>
            <a:off x="3181008" y="3656765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5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1"/>
          <p:cNvSpPr/>
          <p:nvPr/>
        </p:nvSpPr>
        <p:spPr>
          <a:xfrm>
            <a:off x="3145574" y="3665740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1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1"/>
          <p:cNvSpPr/>
          <p:nvPr/>
        </p:nvSpPr>
        <p:spPr>
          <a:xfrm>
            <a:off x="3263376" y="3678362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1"/>
          <p:cNvSpPr/>
          <p:nvPr/>
        </p:nvSpPr>
        <p:spPr>
          <a:xfrm>
            <a:off x="3153366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1"/>
          <p:cNvSpPr/>
          <p:nvPr/>
        </p:nvSpPr>
        <p:spPr>
          <a:xfrm>
            <a:off x="3238703" y="363755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1"/>
          <p:cNvSpPr/>
          <p:nvPr/>
        </p:nvSpPr>
        <p:spPr>
          <a:xfrm>
            <a:off x="3310868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1"/>
          <p:cNvSpPr/>
          <p:nvPr/>
        </p:nvSpPr>
        <p:spPr>
          <a:xfrm>
            <a:off x="3100494" y="3656765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1"/>
          <p:cNvSpPr/>
          <p:nvPr/>
        </p:nvSpPr>
        <p:spPr>
          <a:xfrm>
            <a:off x="3185831" y="3684812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1"/>
          <p:cNvSpPr/>
          <p:nvPr/>
        </p:nvSpPr>
        <p:spPr>
          <a:xfrm>
            <a:off x="3213473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1"/>
          <p:cNvSpPr/>
          <p:nvPr/>
        </p:nvSpPr>
        <p:spPr>
          <a:xfrm>
            <a:off x="483425" y="352396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1"/>
          <p:cNvSpPr/>
          <p:nvPr/>
        </p:nvSpPr>
        <p:spPr>
          <a:xfrm>
            <a:off x="423317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1"/>
          <p:cNvSpPr/>
          <p:nvPr/>
        </p:nvSpPr>
        <p:spPr>
          <a:xfrm>
            <a:off x="458751" y="3510922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"/>
          <p:cNvSpPr/>
          <p:nvPr/>
        </p:nvSpPr>
        <p:spPr>
          <a:xfrm>
            <a:off x="518858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1"/>
          <p:cNvSpPr/>
          <p:nvPr/>
        </p:nvSpPr>
        <p:spPr>
          <a:xfrm>
            <a:off x="506243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1"/>
          <p:cNvSpPr/>
          <p:nvPr/>
        </p:nvSpPr>
        <p:spPr>
          <a:xfrm>
            <a:off x="395676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1"/>
          <p:cNvSpPr/>
          <p:nvPr/>
        </p:nvSpPr>
        <p:spPr>
          <a:xfrm>
            <a:off x="481013" y="3497740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1"/>
          <p:cNvSpPr/>
          <p:nvPr/>
        </p:nvSpPr>
        <p:spPr>
          <a:xfrm>
            <a:off x="428697" y="354499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1"/>
          <p:cNvSpPr/>
          <p:nvPr/>
        </p:nvSpPr>
        <p:spPr>
          <a:xfrm>
            <a:off x="455783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1"/>
          <p:cNvSpPr/>
          <p:nvPr/>
        </p:nvSpPr>
        <p:spPr>
          <a:xfrm>
            <a:off x="1805780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1"/>
          <p:cNvSpPr/>
          <p:nvPr/>
        </p:nvSpPr>
        <p:spPr>
          <a:xfrm>
            <a:off x="1833422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1"/>
          <p:cNvSpPr/>
          <p:nvPr/>
        </p:nvSpPr>
        <p:spPr>
          <a:xfrm>
            <a:off x="1773315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1"/>
          <p:cNvSpPr/>
          <p:nvPr/>
        </p:nvSpPr>
        <p:spPr>
          <a:xfrm>
            <a:off x="1785930" y="3652558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1"/>
          <p:cNvSpPr/>
          <p:nvPr/>
        </p:nvSpPr>
        <p:spPr>
          <a:xfrm>
            <a:off x="1811160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1"/>
          <p:cNvSpPr/>
          <p:nvPr/>
        </p:nvSpPr>
        <p:spPr>
          <a:xfrm>
            <a:off x="1861064" y="3658588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1"/>
          <p:cNvSpPr/>
          <p:nvPr/>
        </p:nvSpPr>
        <p:spPr>
          <a:xfrm>
            <a:off x="1835834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1"/>
          <p:cNvSpPr/>
          <p:nvPr/>
        </p:nvSpPr>
        <p:spPr>
          <a:xfrm>
            <a:off x="1344017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1"/>
          <p:cNvSpPr/>
          <p:nvPr/>
        </p:nvSpPr>
        <p:spPr>
          <a:xfrm>
            <a:off x="-58289" y="4066331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3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1"/>
          <p:cNvSpPr/>
          <p:nvPr/>
        </p:nvSpPr>
        <p:spPr>
          <a:xfrm>
            <a:off x="5367403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1"/>
          <p:cNvSpPr/>
          <p:nvPr/>
        </p:nvSpPr>
        <p:spPr>
          <a:xfrm>
            <a:off x="5979889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1"/>
          <p:cNvSpPr/>
          <p:nvPr/>
        </p:nvSpPr>
        <p:spPr>
          <a:xfrm>
            <a:off x="-1954376" y="424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1"/>
          <p:cNvSpPr/>
          <p:nvPr/>
        </p:nvSpPr>
        <p:spPr>
          <a:xfrm>
            <a:off x="7578144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49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8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443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290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720109" y="540000"/>
            <a:ext cx="3852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720000" y="2096275"/>
            <a:ext cx="3852000" cy="24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291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0" y="4659129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89" y="4504083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2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4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4256417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9"/>
          <p:cNvSpPr/>
          <p:nvPr/>
        </p:nvSpPr>
        <p:spPr>
          <a:xfrm flipH="1">
            <a:off x="182099" y="4574712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6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4864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0" y="4659129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89" y="4504083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2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4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4256417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9"/>
          <p:cNvSpPr/>
          <p:nvPr/>
        </p:nvSpPr>
        <p:spPr>
          <a:xfrm flipH="1">
            <a:off x="182099" y="4574712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6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6018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0" y="4659129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89" y="4504083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2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4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4256417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9"/>
          <p:cNvSpPr/>
          <p:nvPr/>
        </p:nvSpPr>
        <p:spPr>
          <a:xfrm flipH="1">
            <a:off x="182099" y="4574712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6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486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528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92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278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5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0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"/>
          <p:cNvSpPr/>
          <p:nvPr/>
        </p:nvSpPr>
        <p:spPr>
          <a:xfrm flipH="1">
            <a:off x="25" y="3869249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7"/>
          <p:cNvSpPr/>
          <p:nvPr/>
        </p:nvSpPr>
        <p:spPr>
          <a:xfrm flipH="1">
            <a:off x="182124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9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604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374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61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7"/>
          <p:cNvSpPr/>
          <p:nvPr/>
        </p:nvSpPr>
        <p:spPr>
          <a:xfrm>
            <a:off x="3732688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7"/>
          <p:cNvSpPr/>
          <p:nvPr/>
        </p:nvSpPr>
        <p:spPr>
          <a:xfrm>
            <a:off x="7203266" y="425232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19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27"/>
          <p:cNvSpPr/>
          <p:nvPr/>
        </p:nvSpPr>
        <p:spPr>
          <a:xfrm>
            <a:off x="3640350" y="3907147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7"/>
          <p:cNvSpPr/>
          <p:nvPr/>
        </p:nvSpPr>
        <p:spPr>
          <a:xfrm>
            <a:off x="0" y="4350764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2" y="3624100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86611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7"/>
          <p:cNvSpPr/>
          <p:nvPr/>
        </p:nvSpPr>
        <p:spPr>
          <a:xfrm>
            <a:off x="3732688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7"/>
          <p:cNvSpPr/>
          <p:nvPr/>
        </p:nvSpPr>
        <p:spPr>
          <a:xfrm>
            <a:off x="7203266" y="425232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19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27"/>
          <p:cNvSpPr/>
          <p:nvPr/>
        </p:nvSpPr>
        <p:spPr>
          <a:xfrm>
            <a:off x="3640350" y="3907147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7"/>
          <p:cNvSpPr/>
          <p:nvPr/>
        </p:nvSpPr>
        <p:spPr>
          <a:xfrm>
            <a:off x="0" y="4350764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2" y="3624100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00690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7"/>
          <p:cNvSpPr/>
          <p:nvPr/>
        </p:nvSpPr>
        <p:spPr>
          <a:xfrm>
            <a:off x="3732688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7"/>
          <p:cNvSpPr/>
          <p:nvPr/>
        </p:nvSpPr>
        <p:spPr>
          <a:xfrm>
            <a:off x="7203266" y="425232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19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27"/>
          <p:cNvSpPr/>
          <p:nvPr/>
        </p:nvSpPr>
        <p:spPr>
          <a:xfrm>
            <a:off x="3640350" y="3907147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7"/>
          <p:cNvSpPr/>
          <p:nvPr/>
        </p:nvSpPr>
        <p:spPr>
          <a:xfrm>
            <a:off x="0" y="4350764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2" y="3624100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64619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288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991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697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506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1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1"/>
          <p:cNvSpPr/>
          <p:nvPr/>
        </p:nvSpPr>
        <p:spPr>
          <a:xfrm>
            <a:off x="1639556" y="3144570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1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89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1"/>
          <p:cNvSpPr/>
          <p:nvPr/>
        </p:nvSpPr>
        <p:spPr>
          <a:xfrm>
            <a:off x="1178086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1"/>
          <p:cNvSpPr/>
          <p:nvPr/>
        </p:nvSpPr>
        <p:spPr>
          <a:xfrm>
            <a:off x="1129576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"/>
          <p:cNvSpPr/>
          <p:nvPr/>
        </p:nvSpPr>
        <p:spPr>
          <a:xfrm>
            <a:off x="1873679" y="3599970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1"/>
          <p:cNvSpPr/>
          <p:nvPr/>
        </p:nvSpPr>
        <p:spPr>
          <a:xfrm>
            <a:off x="2532445" y="3711176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1"/>
          <p:cNvSpPr/>
          <p:nvPr/>
        </p:nvSpPr>
        <p:spPr>
          <a:xfrm>
            <a:off x="3181008" y="3656765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5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1"/>
          <p:cNvSpPr/>
          <p:nvPr/>
        </p:nvSpPr>
        <p:spPr>
          <a:xfrm>
            <a:off x="3145574" y="3665740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1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1"/>
          <p:cNvSpPr/>
          <p:nvPr/>
        </p:nvSpPr>
        <p:spPr>
          <a:xfrm>
            <a:off x="3263376" y="3678362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1"/>
          <p:cNvSpPr/>
          <p:nvPr/>
        </p:nvSpPr>
        <p:spPr>
          <a:xfrm>
            <a:off x="3153366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1"/>
          <p:cNvSpPr/>
          <p:nvPr/>
        </p:nvSpPr>
        <p:spPr>
          <a:xfrm>
            <a:off x="3238703" y="363755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1"/>
          <p:cNvSpPr/>
          <p:nvPr/>
        </p:nvSpPr>
        <p:spPr>
          <a:xfrm>
            <a:off x="3310868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1"/>
          <p:cNvSpPr/>
          <p:nvPr/>
        </p:nvSpPr>
        <p:spPr>
          <a:xfrm>
            <a:off x="3100494" y="3656765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1"/>
          <p:cNvSpPr/>
          <p:nvPr/>
        </p:nvSpPr>
        <p:spPr>
          <a:xfrm>
            <a:off x="3185831" y="3684812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1"/>
          <p:cNvSpPr/>
          <p:nvPr/>
        </p:nvSpPr>
        <p:spPr>
          <a:xfrm>
            <a:off x="3213473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1"/>
          <p:cNvSpPr/>
          <p:nvPr/>
        </p:nvSpPr>
        <p:spPr>
          <a:xfrm>
            <a:off x="483425" y="352396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1"/>
          <p:cNvSpPr/>
          <p:nvPr/>
        </p:nvSpPr>
        <p:spPr>
          <a:xfrm>
            <a:off x="423317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1"/>
          <p:cNvSpPr/>
          <p:nvPr/>
        </p:nvSpPr>
        <p:spPr>
          <a:xfrm>
            <a:off x="458751" y="3510922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"/>
          <p:cNvSpPr/>
          <p:nvPr/>
        </p:nvSpPr>
        <p:spPr>
          <a:xfrm>
            <a:off x="518858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1"/>
          <p:cNvSpPr/>
          <p:nvPr/>
        </p:nvSpPr>
        <p:spPr>
          <a:xfrm>
            <a:off x="506243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1"/>
          <p:cNvSpPr/>
          <p:nvPr/>
        </p:nvSpPr>
        <p:spPr>
          <a:xfrm>
            <a:off x="395676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1"/>
          <p:cNvSpPr/>
          <p:nvPr/>
        </p:nvSpPr>
        <p:spPr>
          <a:xfrm>
            <a:off x="481013" y="3497740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1"/>
          <p:cNvSpPr/>
          <p:nvPr/>
        </p:nvSpPr>
        <p:spPr>
          <a:xfrm>
            <a:off x="428697" y="354499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1"/>
          <p:cNvSpPr/>
          <p:nvPr/>
        </p:nvSpPr>
        <p:spPr>
          <a:xfrm>
            <a:off x="455783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1"/>
          <p:cNvSpPr/>
          <p:nvPr/>
        </p:nvSpPr>
        <p:spPr>
          <a:xfrm>
            <a:off x="1805780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1"/>
          <p:cNvSpPr/>
          <p:nvPr/>
        </p:nvSpPr>
        <p:spPr>
          <a:xfrm>
            <a:off x="1833422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1"/>
          <p:cNvSpPr/>
          <p:nvPr/>
        </p:nvSpPr>
        <p:spPr>
          <a:xfrm>
            <a:off x="1773315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1"/>
          <p:cNvSpPr/>
          <p:nvPr/>
        </p:nvSpPr>
        <p:spPr>
          <a:xfrm>
            <a:off x="1785930" y="3652558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1"/>
          <p:cNvSpPr/>
          <p:nvPr/>
        </p:nvSpPr>
        <p:spPr>
          <a:xfrm>
            <a:off x="1811160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1"/>
          <p:cNvSpPr/>
          <p:nvPr/>
        </p:nvSpPr>
        <p:spPr>
          <a:xfrm>
            <a:off x="1861064" y="3658588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1"/>
          <p:cNvSpPr/>
          <p:nvPr/>
        </p:nvSpPr>
        <p:spPr>
          <a:xfrm>
            <a:off x="1835834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1"/>
          <p:cNvSpPr/>
          <p:nvPr/>
        </p:nvSpPr>
        <p:spPr>
          <a:xfrm>
            <a:off x="1344017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1"/>
          <p:cNvSpPr/>
          <p:nvPr/>
        </p:nvSpPr>
        <p:spPr>
          <a:xfrm>
            <a:off x="-58289" y="4066331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3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1"/>
          <p:cNvSpPr/>
          <p:nvPr/>
        </p:nvSpPr>
        <p:spPr>
          <a:xfrm>
            <a:off x="5367403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1"/>
          <p:cNvSpPr/>
          <p:nvPr/>
        </p:nvSpPr>
        <p:spPr>
          <a:xfrm>
            <a:off x="5979889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1"/>
          <p:cNvSpPr/>
          <p:nvPr/>
        </p:nvSpPr>
        <p:spPr>
          <a:xfrm>
            <a:off x="-1954376" y="424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1"/>
          <p:cNvSpPr/>
          <p:nvPr/>
        </p:nvSpPr>
        <p:spPr>
          <a:xfrm>
            <a:off x="7578144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49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8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641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650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94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328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152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455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817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748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122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3732676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38"/>
          <p:cNvSpPr/>
          <p:nvPr/>
        </p:nvSpPr>
        <p:spPr>
          <a:xfrm>
            <a:off x="720325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38"/>
          <p:cNvSpPr/>
          <p:nvPr/>
        </p:nvSpPr>
        <p:spPr>
          <a:xfrm>
            <a:off x="13" y="3991051"/>
            <a:ext cx="9144012" cy="61999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38"/>
          <p:cNvSpPr/>
          <p:nvPr/>
        </p:nvSpPr>
        <p:spPr>
          <a:xfrm>
            <a:off x="-12" y="4251773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38"/>
          <p:cNvSpPr/>
          <p:nvPr/>
        </p:nvSpPr>
        <p:spPr>
          <a:xfrm>
            <a:off x="3640338" y="4125701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38"/>
          <p:cNvSpPr/>
          <p:nvPr/>
        </p:nvSpPr>
        <p:spPr>
          <a:xfrm>
            <a:off x="-12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38"/>
          <p:cNvSpPr/>
          <p:nvPr/>
        </p:nvSpPr>
        <p:spPr>
          <a:xfrm>
            <a:off x="-12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582210" y="3888979"/>
            <a:ext cx="2581522" cy="87678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0810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CUSTOM_6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720109" y="540000"/>
            <a:ext cx="3852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720000" y="2096275"/>
            <a:ext cx="3852000" cy="24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275" y="2980579"/>
            <a:ext cx="9167406" cy="2040141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3853495" y="4550098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39"/>
          <p:cNvSpPr/>
          <p:nvPr/>
        </p:nvSpPr>
        <p:spPr>
          <a:xfrm>
            <a:off x="7324073" y="4334006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39"/>
          <p:cNvSpPr/>
          <p:nvPr/>
        </p:nvSpPr>
        <p:spPr>
          <a:xfrm>
            <a:off x="3761150" y="3732374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39"/>
          <p:cNvSpPr/>
          <p:nvPr/>
        </p:nvSpPr>
        <p:spPr>
          <a:xfrm>
            <a:off x="-64900" y="4199804"/>
            <a:ext cx="9143961" cy="799970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39"/>
          <p:cNvSpPr/>
          <p:nvPr/>
        </p:nvSpPr>
        <p:spPr>
          <a:xfrm>
            <a:off x="-64900" y="4425198"/>
            <a:ext cx="9329709" cy="79997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126093" y="2425908"/>
            <a:ext cx="1749805" cy="770934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9561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2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" name="Google Shape;10;p2"/>
          <p:cNvSpPr/>
          <p:nvPr/>
        </p:nvSpPr>
        <p:spPr>
          <a:xfrm>
            <a:off x="5463961" y="1472749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" name="Google Shape;11;p2"/>
          <p:cNvSpPr/>
          <p:nvPr/>
        </p:nvSpPr>
        <p:spPr>
          <a:xfrm>
            <a:off x="1410621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" name="Google Shape;12;p2"/>
          <p:cNvSpPr/>
          <p:nvPr/>
        </p:nvSpPr>
        <p:spPr>
          <a:xfrm>
            <a:off x="4646638" y="2501601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" name="Google Shape;13;p2"/>
          <p:cNvSpPr/>
          <p:nvPr/>
        </p:nvSpPr>
        <p:spPr>
          <a:xfrm>
            <a:off x="3295272" y="2556472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" name="Google Shape;14;p2"/>
          <p:cNvSpPr/>
          <p:nvPr/>
        </p:nvSpPr>
        <p:spPr>
          <a:xfrm>
            <a:off x="0" y="2515952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" name="Google Shape;15;p2"/>
          <p:cNvSpPr/>
          <p:nvPr/>
        </p:nvSpPr>
        <p:spPr>
          <a:xfrm>
            <a:off x="0" y="2515952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" name="Google Shape;17;p2"/>
          <p:cNvSpPr/>
          <p:nvPr/>
        </p:nvSpPr>
        <p:spPr>
          <a:xfrm>
            <a:off x="8635640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" name="Google Shape;18;p2"/>
          <p:cNvSpPr/>
          <p:nvPr/>
        </p:nvSpPr>
        <p:spPr>
          <a:xfrm>
            <a:off x="8322679" y="2870670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2"/>
          <p:cNvSpPr/>
          <p:nvPr/>
        </p:nvSpPr>
        <p:spPr>
          <a:xfrm>
            <a:off x="1" y="3290727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" name="Google Shape;20;p2"/>
          <p:cNvSpPr/>
          <p:nvPr/>
        </p:nvSpPr>
        <p:spPr>
          <a:xfrm>
            <a:off x="1" y="3290727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" name="Google Shape;21;p2"/>
          <p:cNvSpPr/>
          <p:nvPr/>
        </p:nvSpPr>
        <p:spPr>
          <a:xfrm>
            <a:off x="1" y="3751641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" name="Google Shape;22;p2"/>
          <p:cNvSpPr/>
          <p:nvPr/>
        </p:nvSpPr>
        <p:spPr>
          <a:xfrm>
            <a:off x="3455508" y="3290727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" name="Google Shape;23;p2"/>
          <p:cNvSpPr/>
          <p:nvPr/>
        </p:nvSpPr>
        <p:spPr>
          <a:xfrm>
            <a:off x="5855294" y="3290727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" name="Google Shape;25;p2"/>
          <p:cNvSpPr/>
          <p:nvPr/>
        </p:nvSpPr>
        <p:spPr>
          <a:xfrm>
            <a:off x="0" y="2870670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2"/>
          <p:cNvSpPr/>
          <p:nvPr/>
        </p:nvSpPr>
        <p:spPr>
          <a:xfrm>
            <a:off x="6646877" y="4433051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2"/>
          <p:cNvSpPr/>
          <p:nvPr/>
        </p:nvSpPr>
        <p:spPr>
          <a:xfrm>
            <a:off x="7632496" y="4787263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2"/>
          <p:cNvSpPr/>
          <p:nvPr/>
        </p:nvSpPr>
        <p:spPr>
          <a:xfrm>
            <a:off x="0" y="3566262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2"/>
          <p:cNvSpPr/>
          <p:nvPr/>
        </p:nvSpPr>
        <p:spPr>
          <a:xfrm>
            <a:off x="1" y="3818837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2"/>
          <p:cNvSpPr/>
          <p:nvPr/>
        </p:nvSpPr>
        <p:spPr>
          <a:xfrm>
            <a:off x="1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2"/>
          <p:cNvSpPr/>
          <p:nvPr/>
        </p:nvSpPr>
        <p:spPr>
          <a:xfrm>
            <a:off x="1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2"/>
          <p:cNvSpPr/>
          <p:nvPr/>
        </p:nvSpPr>
        <p:spPr>
          <a:xfrm>
            <a:off x="0" y="4623664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2"/>
          <p:cNvSpPr/>
          <p:nvPr/>
        </p:nvSpPr>
        <p:spPr>
          <a:xfrm>
            <a:off x="1" y="4242945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5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2"/>
          <p:cNvSpPr/>
          <p:nvPr/>
        </p:nvSpPr>
        <p:spPr>
          <a:xfrm>
            <a:off x="1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8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2"/>
          <p:cNvSpPr/>
          <p:nvPr/>
        </p:nvSpPr>
        <p:spPr>
          <a:xfrm>
            <a:off x="3661020" y="4932122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7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2"/>
          <p:cNvSpPr/>
          <p:nvPr/>
        </p:nvSpPr>
        <p:spPr>
          <a:xfrm>
            <a:off x="2709201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2"/>
          <p:cNvSpPr/>
          <p:nvPr/>
        </p:nvSpPr>
        <p:spPr>
          <a:xfrm>
            <a:off x="2675401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2"/>
          <p:cNvSpPr/>
          <p:nvPr/>
        </p:nvSpPr>
        <p:spPr>
          <a:xfrm>
            <a:off x="239520" y="4417856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2"/>
          <p:cNvSpPr/>
          <p:nvPr/>
        </p:nvSpPr>
        <p:spPr>
          <a:xfrm>
            <a:off x="275615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2"/>
          <p:cNvSpPr/>
          <p:nvPr/>
        </p:nvSpPr>
        <p:spPr>
          <a:xfrm>
            <a:off x="306703" y="4448246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4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2"/>
          <p:cNvSpPr/>
          <p:nvPr/>
        </p:nvSpPr>
        <p:spPr>
          <a:xfrm>
            <a:off x="2697724" y="4787770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2"/>
          <p:cNvSpPr/>
          <p:nvPr/>
        </p:nvSpPr>
        <p:spPr>
          <a:xfrm>
            <a:off x="2576714" y="4844160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2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2"/>
          <p:cNvSpPr/>
          <p:nvPr/>
        </p:nvSpPr>
        <p:spPr>
          <a:xfrm>
            <a:off x="2692718" y="4426804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0" name="Google Shape;50;p2"/>
          <p:cNvSpPr/>
          <p:nvPr/>
        </p:nvSpPr>
        <p:spPr>
          <a:xfrm>
            <a:off x="3635983" y="4883498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" name="Google Shape;51;p2"/>
          <p:cNvSpPr/>
          <p:nvPr/>
        </p:nvSpPr>
        <p:spPr>
          <a:xfrm>
            <a:off x="3596132" y="4901563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2" name="Google Shape;52;p2"/>
          <p:cNvSpPr/>
          <p:nvPr/>
        </p:nvSpPr>
        <p:spPr>
          <a:xfrm>
            <a:off x="3686682" y="4955590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" name="Google Shape;53;p2"/>
          <p:cNvSpPr/>
          <p:nvPr/>
        </p:nvSpPr>
        <p:spPr>
          <a:xfrm>
            <a:off x="258715" y="4345765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2"/>
          <p:cNvSpPr/>
          <p:nvPr/>
        </p:nvSpPr>
        <p:spPr>
          <a:xfrm>
            <a:off x="188403" y="4368219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2"/>
          <p:cNvSpPr/>
          <p:nvPr/>
        </p:nvSpPr>
        <p:spPr>
          <a:xfrm>
            <a:off x="306703" y="4433895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2"/>
          <p:cNvSpPr/>
          <p:nvPr/>
        </p:nvSpPr>
        <p:spPr>
          <a:xfrm>
            <a:off x="162741" y="4430012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3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2"/>
          <p:cNvSpPr/>
          <p:nvPr/>
        </p:nvSpPr>
        <p:spPr>
          <a:xfrm>
            <a:off x="8457878" y="3552249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2"/>
          <p:cNvSpPr/>
          <p:nvPr/>
        </p:nvSpPr>
        <p:spPr>
          <a:xfrm>
            <a:off x="8401754" y="3515950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2"/>
          <p:cNvSpPr/>
          <p:nvPr/>
        </p:nvSpPr>
        <p:spPr>
          <a:xfrm>
            <a:off x="8474778" y="3541106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2"/>
          <p:cNvSpPr/>
          <p:nvPr/>
        </p:nvSpPr>
        <p:spPr>
          <a:xfrm>
            <a:off x="8376091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3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6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2"/>
          <p:cNvSpPr/>
          <p:nvPr/>
        </p:nvSpPr>
        <p:spPr>
          <a:xfrm>
            <a:off x="8480203" y="4288868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2"/>
          <p:cNvSpPr/>
          <p:nvPr/>
        </p:nvSpPr>
        <p:spPr>
          <a:xfrm>
            <a:off x="8449741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2"/>
          <p:cNvSpPr/>
          <p:nvPr/>
        </p:nvSpPr>
        <p:spPr>
          <a:xfrm>
            <a:off x="8522765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2"/>
          <p:cNvSpPr/>
          <p:nvPr/>
        </p:nvSpPr>
        <p:spPr>
          <a:xfrm>
            <a:off x="1943489" y="3659121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7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7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2"/>
          <p:cNvSpPr/>
          <p:nvPr/>
        </p:nvSpPr>
        <p:spPr>
          <a:xfrm>
            <a:off x="1948705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2"/>
          <p:cNvSpPr/>
          <p:nvPr/>
        </p:nvSpPr>
        <p:spPr>
          <a:xfrm>
            <a:off x="1917618" y="3646120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3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5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78;p2"/>
          <p:cNvSpPr/>
          <p:nvPr/>
        </p:nvSpPr>
        <p:spPr>
          <a:xfrm>
            <a:off x="4379578" y="3842304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79;p2"/>
          <p:cNvSpPr/>
          <p:nvPr/>
        </p:nvSpPr>
        <p:spPr>
          <a:xfrm>
            <a:off x="4348491" y="3780174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80;p2"/>
          <p:cNvSpPr/>
          <p:nvPr/>
        </p:nvSpPr>
        <p:spPr>
          <a:xfrm>
            <a:off x="4303216" y="3793849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" name="Google Shape;82;p2"/>
          <p:cNvSpPr/>
          <p:nvPr/>
        </p:nvSpPr>
        <p:spPr>
          <a:xfrm>
            <a:off x="4286316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" name="Google Shape;83;p2"/>
          <p:cNvSpPr/>
          <p:nvPr/>
        </p:nvSpPr>
        <p:spPr>
          <a:xfrm>
            <a:off x="500947" y="3481508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" name="Google Shape;85;p2"/>
          <p:cNvSpPr/>
          <p:nvPr/>
        </p:nvSpPr>
        <p:spPr>
          <a:xfrm>
            <a:off x="557698" y="3504301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" name="Google Shape;86;p2"/>
          <p:cNvSpPr/>
          <p:nvPr/>
        </p:nvSpPr>
        <p:spPr>
          <a:xfrm>
            <a:off x="517639" y="3427313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" name="Google Shape;87;p2"/>
          <p:cNvSpPr/>
          <p:nvPr/>
        </p:nvSpPr>
        <p:spPr>
          <a:xfrm>
            <a:off x="461514" y="3445378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" name="Google Shape;88;p2"/>
          <p:cNvSpPr/>
          <p:nvPr/>
        </p:nvSpPr>
        <p:spPr>
          <a:xfrm>
            <a:off x="557698" y="3492820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" name="Google Shape;89;p2"/>
          <p:cNvSpPr/>
          <p:nvPr/>
        </p:nvSpPr>
        <p:spPr>
          <a:xfrm>
            <a:off x="439398" y="3490794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90;p2"/>
          <p:cNvSpPr/>
          <p:nvPr/>
        </p:nvSpPr>
        <p:spPr>
          <a:xfrm>
            <a:off x="4385003" y="3390676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" name="Google Shape;92;p2"/>
          <p:cNvSpPr/>
          <p:nvPr/>
        </p:nvSpPr>
        <p:spPr>
          <a:xfrm>
            <a:off x="7525672" y="2964541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" name="Google Shape;93;p2"/>
          <p:cNvSpPr/>
          <p:nvPr/>
        </p:nvSpPr>
        <p:spPr>
          <a:xfrm>
            <a:off x="7601408" y="3110075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" name="Google Shape;94;p2"/>
          <p:cNvSpPr/>
          <p:nvPr/>
        </p:nvSpPr>
        <p:spPr>
          <a:xfrm>
            <a:off x="7635208" y="2829981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5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" name="Google Shape;98;p2"/>
          <p:cNvSpPr/>
          <p:nvPr/>
        </p:nvSpPr>
        <p:spPr>
          <a:xfrm>
            <a:off x="1596520" y="3194998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" name="Google Shape;99;p2"/>
          <p:cNvSpPr/>
          <p:nvPr/>
        </p:nvSpPr>
        <p:spPr>
          <a:xfrm>
            <a:off x="1709394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10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" name="Google Shape;101;p2"/>
          <p:cNvSpPr/>
          <p:nvPr/>
        </p:nvSpPr>
        <p:spPr>
          <a:xfrm>
            <a:off x="7314110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" name="Google Shape;102;p2"/>
          <p:cNvSpPr/>
          <p:nvPr/>
        </p:nvSpPr>
        <p:spPr>
          <a:xfrm>
            <a:off x="7235870" y="3697783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3" name="Google Shape;103;p2"/>
          <p:cNvSpPr/>
          <p:nvPr/>
        </p:nvSpPr>
        <p:spPr>
          <a:xfrm>
            <a:off x="6987587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8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6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3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4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1" y="2501493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9" y="3456562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6" y="3938704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21E3C217-CBD0-4ECA-9655-6ADD5260B9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0403" y="3945918"/>
            <a:ext cx="1132631" cy="113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42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378" lvl="1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566" lvl="2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754" lvl="3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5943" lvl="4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132" lvl="5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320" lvl="6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509" lvl="7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697" lvl="8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3" y="4551214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8" name="Google Shape;258;p4"/>
          <p:cNvSpPr/>
          <p:nvPr/>
        </p:nvSpPr>
        <p:spPr>
          <a:xfrm>
            <a:off x="13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9" name="Google Shape;259;p4"/>
          <p:cNvSpPr/>
          <p:nvPr/>
        </p:nvSpPr>
        <p:spPr>
          <a:xfrm>
            <a:off x="13" y="4815166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0" name="Google Shape;260;p4"/>
          <p:cNvSpPr/>
          <p:nvPr/>
        </p:nvSpPr>
        <p:spPr>
          <a:xfrm>
            <a:off x="13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1" name="Google Shape;261;p4"/>
          <p:cNvSpPr/>
          <p:nvPr/>
        </p:nvSpPr>
        <p:spPr>
          <a:xfrm>
            <a:off x="12" y="4811665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2" name="Google Shape;262;p4"/>
          <p:cNvSpPr/>
          <p:nvPr/>
        </p:nvSpPr>
        <p:spPr>
          <a:xfrm>
            <a:off x="13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3" name="Google Shape;263;p4"/>
          <p:cNvSpPr/>
          <p:nvPr/>
        </p:nvSpPr>
        <p:spPr>
          <a:xfrm>
            <a:off x="3299135" y="4840714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4" name="Google Shape;264;p4"/>
          <p:cNvSpPr/>
          <p:nvPr/>
        </p:nvSpPr>
        <p:spPr>
          <a:xfrm>
            <a:off x="4833727" y="4947476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5" name="Google Shape;265;p4"/>
          <p:cNvSpPr/>
          <p:nvPr/>
        </p:nvSpPr>
        <p:spPr>
          <a:xfrm>
            <a:off x="13" y="4889633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05971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0" y="539501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8" name="Google Shape;268;p5"/>
          <p:cNvSpPr/>
          <p:nvPr/>
        </p:nvSpPr>
        <p:spPr>
          <a:xfrm>
            <a:off x="-309125" y="1157981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9" name="Google Shape;269;p5"/>
          <p:cNvSpPr/>
          <p:nvPr/>
        </p:nvSpPr>
        <p:spPr>
          <a:xfrm>
            <a:off x="6434495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1" name="Google Shape;271;p5"/>
          <p:cNvSpPr/>
          <p:nvPr/>
        </p:nvSpPr>
        <p:spPr>
          <a:xfrm>
            <a:off x="7241867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8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4" name="Google Shape;274;p5"/>
          <p:cNvSpPr/>
          <p:nvPr/>
        </p:nvSpPr>
        <p:spPr>
          <a:xfrm>
            <a:off x="-56" y="4128068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040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6" y="4686974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5" y="4470882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1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1" name="Google Shape;291;p7"/>
          <p:cNvSpPr/>
          <p:nvPr/>
        </p:nvSpPr>
        <p:spPr>
          <a:xfrm flipH="1">
            <a:off x="26" y="3869250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2" name="Google Shape;292;p7"/>
          <p:cNvSpPr/>
          <p:nvPr/>
        </p:nvSpPr>
        <p:spPr>
          <a:xfrm flipH="1">
            <a:off x="182125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89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914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5" y="2061306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2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8" name="Google Shape;328;p11"/>
          <p:cNvSpPr/>
          <p:nvPr/>
        </p:nvSpPr>
        <p:spPr>
          <a:xfrm>
            <a:off x="1639557" y="3144571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2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90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2" name="Google Shape;332;p11"/>
          <p:cNvSpPr/>
          <p:nvPr/>
        </p:nvSpPr>
        <p:spPr>
          <a:xfrm>
            <a:off x="1178087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3" name="Google Shape;333;p11"/>
          <p:cNvSpPr/>
          <p:nvPr/>
        </p:nvSpPr>
        <p:spPr>
          <a:xfrm>
            <a:off x="1129577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4" name="Google Shape;334;p11"/>
          <p:cNvSpPr/>
          <p:nvPr/>
        </p:nvSpPr>
        <p:spPr>
          <a:xfrm>
            <a:off x="1873680" y="3599971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5" name="Google Shape;335;p11"/>
          <p:cNvSpPr/>
          <p:nvPr/>
        </p:nvSpPr>
        <p:spPr>
          <a:xfrm>
            <a:off x="2532446" y="3711177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7" name="Google Shape;337;p11"/>
          <p:cNvSpPr/>
          <p:nvPr/>
        </p:nvSpPr>
        <p:spPr>
          <a:xfrm>
            <a:off x="3181009" y="3656766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9" name="Google Shape;339;p11"/>
          <p:cNvSpPr/>
          <p:nvPr/>
        </p:nvSpPr>
        <p:spPr>
          <a:xfrm>
            <a:off x="3145575" y="3665741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2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1" name="Google Shape;341;p11"/>
          <p:cNvSpPr/>
          <p:nvPr/>
        </p:nvSpPr>
        <p:spPr>
          <a:xfrm>
            <a:off x="3263377" y="3678363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2" name="Google Shape;342;p11"/>
          <p:cNvSpPr/>
          <p:nvPr/>
        </p:nvSpPr>
        <p:spPr>
          <a:xfrm>
            <a:off x="3153367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3" name="Google Shape;343;p11"/>
          <p:cNvSpPr/>
          <p:nvPr/>
        </p:nvSpPr>
        <p:spPr>
          <a:xfrm>
            <a:off x="3238704" y="3637554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4" name="Google Shape;344;p11"/>
          <p:cNvSpPr/>
          <p:nvPr/>
        </p:nvSpPr>
        <p:spPr>
          <a:xfrm>
            <a:off x="3310869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5" name="Google Shape;345;p11"/>
          <p:cNvSpPr/>
          <p:nvPr/>
        </p:nvSpPr>
        <p:spPr>
          <a:xfrm>
            <a:off x="3100495" y="3656766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6" name="Google Shape;346;p11"/>
          <p:cNvSpPr/>
          <p:nvPr/>
        </p:nvSpPr>
        <p:spPr>
          <a:xfrm>
            <a:off x="3185832" y="3684813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7" name="Google Shape;347;p11"/>
          <p:cNvSpPr/>
          <p:nvPr/>
        </p:nvSpPr>
        <p:spPr>
          <a:xfrm>
            <a:off x="3213474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8" name="Google Shape;348;p11"/>
          <p:cNvSpPr/>
          <p:nvPr/>
        </p:nvSpPr>
        <p:spPr>
          <a:xfrm>
            <a:off x="483426" y="3523964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9" name="Google Shape;349;p11"/>
          <p:cNvSpPr/>
          <p:nvPr/>
        </p:nvSpPr>
        <p:spPr>
          <a:xfrm>
            <a:off x="423318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0" name="Google Shape;350;p11"/>
          <p:cNvSpPr/>
          <p:nvPr/>
        </p:nvSpPr>
        <p:spPr>
          <a:xfrm>
            <a:off x="458752" y="3510923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2" name="Google Shape;352;p11"/>
          <p:cNvSpPr/>
          <p:nvPr/>
        </p:nvSpPr>
        <p:spPr>
          <a:xfrm>
            <a:off x="518859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3" name="Google Shape;353;p11"/>
          <p:cNvSpPr/>
          <p:nvPr/>
        </p:nvSpPr>
        <p:spPr>
          <a:xfrm>
            <a:off x="506244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4" name="Google Shape;354;p11"/>
          <p:cNvSpPr/>
          <p:nvPr/>
        </p:nvSpPr>
        <p:spPr>
          <a:xfrm>
            <a:off x="395677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5" name="Google Shape;355;p11"/>
          <p:cNvSpPr/>
          <p:nvPr/>
        </p:nvSpPr>
        <p:spPr>
          <a:xfrm>
            <a:off x="481014" y="3497741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8" name="Google Shape;358;p11"/>
          <p:cNvSpPr/>
          <p:nvPr/>
        </p:nvSpPr>
        <p:spPr>
          <a:xfrm>
            <a:off x="428698" y="3545000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9" name="Google Shape;359;p11"/>
          <p:cNvSpPr/>
          <p:nvPr/>
        </p:nvSpPr>
        <p:spPr>
          <a:xfrm>
            <a:off x="455784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0" name="Google Shape;360;p11"/>
          <p:cNvSpPr/>
          <p:nvPr/>
        </p:nvSpPr>
        <p:spPr>
          <a:xfrm>
            <a:off x="1805781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2" name="Google Shape;362;p11"/>
          <p:cNvSpPr/>
          <p:nvPr/>
        </p:nvSpPr>
        <p:spPr>
          <a:xfrm>
            <a:off x="1833423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4" name="Google Shape;364;p11"/>
          <p:cNvSpPr/>
          <p:nvPr/>
        </p:nvSpPr>
        <p:spPr>
          <a:xfrm>
            <a:off x="1773316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5" name="Google Shape;365;p11"/>
          <p:cNvSpPr/>
          <p:nvPr/>
        </p:nvSpPr>
        <p:spPr>
          <a:xfrm>
            <a:off x="1785931" y="3652559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2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7" name="Google Shape;367;p11"/>
          <p:cNvSpPr/>
          <p:nvPr/>
        </p:nvSpPr>
        <p:spPr>
          <a:xfrm>
            <a:off x="1811161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0" name="Google Shape;370;p11"/>
          <p:cNvSpPr/>
          <p:nvPr/>
        </p:nvSpPr>
        <p:spPr>
          <a:xfrm>
            <a:off x="1861065" y="365858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1" name="Google Shape;371;p11"/>
          <p:cNvSpPr/>
          <p:nvPr/>
        </p:nvSpPr>
        <p:spPr>
          <a:xfrm>
            <a:off x="1835835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4" name="Google Shape;374;p11"/>
          <p:cNvSpPr/>
          <p:nvPr/>
        </p:nvSpPr>
        <p:spPr>
          <a:xfrm>
            <a:off x="1344018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6" name="Google Shape;376;p11"/>
          <p:cNvSpPr/>
          <p:nvPr/>
        </p:nvSpPr>
        <p:spPr>
          <a:xfrm>
            <a:off x="-58288" y="4066332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4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8" name="Google Shape;378;p11"/>
          <p:cNvSpPr/>
          <p:nvPr/>
        </p:nvSpPr>
        <p:spPr>
          <a:xfrm>
            <a:off x="5367404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9" name="Google Shape;379;p11"/>
          <p:cNvSpPr/>
          <p:nvPr/>
        </p:nvSpPr>
        <p:spPr>
          <a:xfrm>
            <a:off x="5979890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0" name="Google Shape;380;p11"/>
          <p:cNvSpPr/>
          <p:nvPr/>
        </p:nvSpPr>
        <p:spPr>
          <a:xfrm>
            <a:off x="-1954375" y="424001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1" name="Google Shape;381;p11"/>
          <p:cNvSpPr/>
          <p:nvPr/>
        </p:nvSpPr>
        <p:spPr>
          <a:xfrm>
            <a:off x="7578145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50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9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378" lvl="1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566" lvl="2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754" lvl="3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5943" lvl="4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132" lvl="5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320" lvl="6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509" lvl="7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697" lvl="8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645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720109" y="540000"/>
            <a:ext cx="3852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720000" y="2096275"/>
            <a:ext cx="3852000" cy="24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744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1" y="4659130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90" y="4504084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3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5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2" name="Google Shape;542;p19"/>
          <p:cNvSpPr/>
          <p:nvPr/>
        </p:nvSpPr>
        <p:spPr>
          <a:xfrm flipH="1">
            <a:off x="-6" y="4256418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3" name="Google Shape;543;p19"/>
          <p:cNvSpPr/>
          <p:nvPr/>
        </p:nvSpPr>
        <p:spPr>
          <a:xfrm flipH="1">
            <a:off x="182100" y="4574713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7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04604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8" y="4451282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3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6" y="4336398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6" y="4445004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9" y="4354482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5" y="4445004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6" y="440653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8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4" y="4395805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9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2" y="4398772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7" y="4418292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6" y="4390668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9" y="4408019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4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3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8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9" y="4378796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2" y="4386558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5" y="4377312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20" y="439728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1" y="4369550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50" y="436452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8" y="4386558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1" y="4378796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1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6" name="Google Shape;656;p26"/>
          <p:cNvSpPr/>
          <p:nvPr/>
        </p:nvSpPr>
        <p:spPr>
          <a:xfrm>
            <a:off x="1402317" y="4493323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9" name="Google Shape;659;p26"/>
          <p:cNvSpPr/>
          <p:nvPr/>
        </p:nvSpPr>
        <p:spPr>
          <a:xfrm>
            <a:off x="3482593" y="4939378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0" name="Google Shape;660;p26"/>
          <p:cNvSpPr/>
          <p:nvPr/>
        </p:nvSpPr>
        <p:spPr>
          <a:xfrm>
            <a:off x="6038179" y="4526966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5" y="4603642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3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90324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1" y="2785669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9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1" name="Google Shape;671;p27"/>
          <p:cNvSpPr/>
          <p:nvPr/>
        </p:nvSpPr>
        <p:spPr>
          <a:xfrm>
            <a:off x="3732689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2" name="Google Shape;672;p27"/>
          <p:cNvSpPr/>
          <p:nvPr/>
        </p:nvSpPr>
        <p:spPr>
          <a:xfrm>
            <a:off x="7203267" y="4252328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20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5" name="Google Shape;675;p27"/>
          <p:cNvSpPr/>
          <p:nvPr/>
        </p:nvSpPr>
        <p:spPr>
          <a:xfrm>
            <a:off x="3640351" y="3907148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6" name="Google Shape;676;p27"/>
          <p:cNvSpPr/>
          <p:nvPr/>
        </p:nvSpPr>
        <p:spPr>
          <a:xfrm>
            <a:off x="1" y="4350765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3" y="3624101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378" lvl="1" indent="-330192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566" lvl="2" indent="-33019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754" lvl="3" indent="-330192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5943" lvl="4" indent="-330192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132" lvl="5" indent="-33019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320" lvl="6" indent="-330192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509" lvl="7" indent="-330192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697" lvl="8" indent="-33019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50413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0" y="4659129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89" y="4504083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2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4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4256417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9"/>
          <p:cNvSpPr/>
          <p:nvPr/>
        </p:nvSpPr>
        <p:spPr>
          <a:xfrm flipH="1">
            <a:off x="182099" y="4574712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6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4960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4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7" name="Google Shape;987;p33"/>
          <p:cNvSpPr/>
          <p:nvPr/>
        </p:nvSpPr>
        <p:spPr>
          <a:xfrm>
            <a:off x="587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8" name="Google Shape;988;p33"/>
          <p:cNvSpPr/>
          <p:nvPr/>
        </p:nvSpPr>
        <p:spPr>
          <a:xfrm>
            <a:off x="2920" y="2736902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9" name="Google Shape;989;p33"/>
          <p:cNvSpPr/>
          <p:nvPr/>
        </p:nvSpPr>
        <p:spPr>
          <a:xfrm>
            <a:off x="5039464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0" name="Google Shape;990;p33"/>
          <p:cNvSpPr/>
          <p:nvPr/>
        </p:nvSpPr>
        <p:spPr>
          <a:xfrm>
            <a:off x="5085406" y="2787966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1" name="Google Shape;991;p33"/>
          <p:cNvSpPr/>
          <p:nvPr/>
        </p:nvSpPr>
        <p:spPr>
          <a:xfrm>
            <a:off x="-1065563" y="1243837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3" name="Google Shape;993;p33"/>
          <p:cNvSpPr/>
          <p:nvPr/>
        </p:nvSpPr>
        <p:spPr>
          <a:xfrm>
            <a:off x="3944579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1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5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6" name="Google Shape;996;p33"/>
          <p:cNvSpPr/>
          <p:nvPr/>
        </p:nvSpPr>
        <p:spPr>
          <a:xfrm>
            <a:off x="586" y="3344532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7" name="Google Shape;997;p33"/>
          <p:cNvSpPr/>
          <p:nvPr/>
        </p:nvSpPr>
        <p:spPr>
          <a:xfrm>
            <a:off x="587" y="3344813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8" name="Google Shape;998;p33"/>
          <p:cNvSpPr/>
          <p:nvPr/>
        </p:nvSpPr>
        <p:spPr>
          <a:xfrm>
            <a:off x="1141414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3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2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5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5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4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1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8" name="Google Shape;1008;p33"/>
          <p:cNvSpPr/>
          <p:nvPr/>
        </p:nvSpPr>
        <p:spPr>
          <a:xfrm>
            <a:off x="7922847" y="3759935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5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0" name="Google Shape;1010;p33"/>
          <p:cNvSpPr/>
          <p:nvPr/>
        </p:nvSpPr>
        <p:spPr>
          <a:xfrm>
            <a:off x="8365934" y="3762185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1" name="Google Shape;1011;p33"/>
          <p:cNvSpPr/>
          <p:nvPr/>
        </p:nvSpPr>
        <p:spPr>
          <a:xfrm>
            <a:off x="4661521" y="3749525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2" name="Google Shape;1012;p33"/>
          <p:cNvSpPr/>
          <p:nvPr/>
        </p:nvSpPr>
        <p:spPr>
          <a:xfrm>
            <a:off x="5199363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3" name="Google Shape;1013;p33"/>
          <p:cNvSpPr/>
          <p:nvPr/>
        </p:nvSpPr>
        <p:spPr>
          <a:xfrm>
            <a:off x="7348396" y="3907218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4" name="Google Shape;1014;p33"/>
          <p:cNvSpPr/>
          <p:nvPr/>
        </p:nvSpPr>
        <p:spPr>
          <a:xfrm>
            <a:off x="5327856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6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6" name="Google Shape;1016;p33"/>
          <p:cNvSpPr/>
          <p:nvPr/>
        </p:nvSpPr>
        <p:spPr>
          <a:xfrm>
            <a:off x="5657524" y="3774564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1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6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7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3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3" name="Google Shape;1023;p33"/>
          <p:cNvSpPr/>
          <p:nvPr/>
        </p:nvSpPr>
        <p:spPr>
          <a:xfrm>
            <a:off x="587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4" name="Google Shape;1024;p33"/>
          <p:cNvSpPr/>
          <p:nvPr/>
        </p:nvSpPr>
        <p:spPr>
          <a:xfrm>
            <a:off x="3321853" y="4321073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5" name="Google Shape;1025;p33"/>
          <p:cNvSpPr/>
          <p:nvPr/>
        </p:nvSpPr>
        <p:spPr>
          <a:xfrm>
            <a:off x="6384337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5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863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045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3732677" y="4686974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79" name="Google Shape;1079;p38"/>
          <p:cNvSpPr/>
          <p:nvPr/>
        </p:nvSpPr>
        <p:spPr>
          <a:xfrm>
            <a:off x="7203255" y="4470882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0" name="Google Shape;1080;p38"/>
          <p:cNvSpPr/>
          <p:nvPr/>
        </p:nvSpPr>
        <p:spPr>
          <a:xfrm>
            <a:off x="13" y="3991052"/>
            <a:ext cx="9144012" cy="61999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1" name="Google Shape;1081;p38"/>
          <p:cNvSpPr/>
          <p:nvPr/>
        </p:nvSpPr>
        <p:spPr>
          <a:xfrm>
            <a:off x="-12" y="4251774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2" name="Google Shape;1082;p38"/>
          <p:cNvSpPr/>
          <p:nvPr/>
        </p:nvSpPr>
        <p:spPr>
          <a:xfrm>
            <a:off x="3640339" y="4125702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3" name="Google Shape;1083;p38"/>
          <p:cNvSpPr/>
          <p:nvPr/>
        </p:nvSpPr>
        <p:spPr>
          <a:xfrm>
            <a:off x="-11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4" name="Google Shape;1084;p38"/>
          <p:cNvSpPr/>
          <p:nvPr/>
        </p:nvSpPr>
        <p:spPr>
          <a:xfrm>
            <a:off x="-12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582210" y="3888980"/>
            <a:ext cx="2581522" cy="87678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53580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275" y="2980580"/>
            <a:ext cx="9167406" cy="2040141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3853496" y="455009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0" name="Google Shape;1300;p39"/>
          <p:cNvSpPr/>
          <p:nvPr/>
        </p:nvSpPr>
        <p:spPr>
          <a:xfrm>
            <a:off x="7324074" y="433400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1" name="Google Shape;1301;p39"/>
          <p:cNvSpPr/>
          <p:nvPr/>
        </p:nvSpPr>
        <p:spPr>
          <a:xfrm>
            <a:off x="3761151" y="3732375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2" name="Google Shape;1302;p39"/>
          <p:cNvSpPr/>
          <p:nvPr/>
        </p:nvSpPr>
        <p:spPr>
          <a:xfrm>
            <a:off x="-64900" y="4199805"/>
            <a:ext cx="9143961" cy="799970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3" name="Google Shape;1303;p39"/>
          <p:cNvSpPr/>
          <p:nvPr/>
        </p:nvSpPr>
        <p:spPr>
          <a:xfrm>
            <a:off x="-64900" y="4425198"/>
            <a:ext cx="9329709" cy="79997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126094" y="2425908"/>
            <a:ext cx="1749805" cy="770934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31210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738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121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slideLayout" Target="../slideLayouts/slideLayout41.xml"/><Relationship Id="rId39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36.xml"/><Relationship Id="rId34" Type="http://schemas.openxmlformats.org/officeDocument/2006/relationships/slideLayout" Target="../slideLayouts/slideLayout49.xml"/><Relationship Id="rId42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62.xml"/><Relationship Id="rId50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70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slideLayout" Target="../slideLayouts/slideLayout40.xml"/><Relationship Id="rId33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53.xml"/><Relationship Id="rId46" Type="http://schemas.openxmlformats.org/officeDocument/2006/relationships/slideLayout" Target="../slideLayouts/slideLayout61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29" Type="http://schemas.openxmlformats.org/officeDocument/2006/relationships/slideLayout" Target="../slideLayouts/slideLayout44.xml"/><Relationship Id="rId41" Type="http://schemas.openxmlformats.org/officeDocument/2006/relationships/slideLayout" Target="../slideLayouts/slideLayout56.xml"/><Relationship Id="rId54" Type="http://schemas.openxmlformats.org/officeDocument/2006/relationships/slideLayout" Target="../slideLayouts/slideLayout69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32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52.xml"/><Relationship Id="rId40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60.xml"/><Relationship Id="rId53" Type="http://schemas.openxmlformats.org/officeDocument/2006/relationships/slideLayout" Target="../slideLayouts/slideLayout68.xml"/><Relationship Id="rId58" Type="http://schemas.openxmlformats.org/officeDocument/2006/relationships/image" Target="../media/image1.png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43.xml"/><Relationship Id="rId36" Type="http://schemas.openxmlformats.org/officeDocument/2006/relationships/slideLayout" Target="../slideLayouts/slideLayout51.xml"/><Relationship Id="rId49" Type="http://schemas.openxmlformats.org/officeDocument/2006/relationships/slideLayout" Target="../slideLayouts/slideLayout64.xml"/><Relationship Id="rId57" Type="http://schemas.openxmlformats.org/officeDocument/2006/relationships/image" Target="../media/image4.jpg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31" Type="http://schemas.openxmlformats.org/officeDocument/2006/relationships/slideLayout" Target="../slideLayouts/slideLayout46.xml"/><Relationship Id="rId44" Type="http://schemas.openxmlformats.org/officeDocument/2006/relationships/slideLayout" Target="../slideLayouts/slideLayout59.xml"/><Relationship Id="rId52" Type="http://schemas.openxmlformats.org/officeDocument/2006/relationships/slideLayout" Target="../slideLayouts/slideLayout67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50.xml"/><Relationship Id="rId43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63.xml"/><Relationship Id="rId56" Type="http://schemas.openxmlformats.org/officeDocument/2006/relationships/theme" Target="../theme/theme2.xml"/><Relationship Id="rId8" Type="http://schemas.openxmlformats.org/officeDocument/2006/relationships/slideLayout" Target="../slideLayouts/slideLayout23.xml"/><Relationship Id="rId51" Type="http://schemas.openxmlformats.org/officeDocument/2006/relationships/slideLayout" Target="../slideLayouts/slideLayout66.xml"/><Relationship Id="rId3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863F113F-8148-4BEB-B44A-E6F168BEE4DD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319841" y="104596"/>
            <a:ext cx="1078363" cy="1078363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7" r:id="rId6"/>
    <p:sldLayoutId id="2147483661" r:id="rId7"/>
    <p:sldLayoutId id="2147483695" r:id="rId8"/>
    <p:sldLayoutId id="2147483704" r:id="rId9"/>
    <p:sldLayoutId id="2147483673" r:id="rId10"/>
    <p:sldLayoutId id="2147483716" r:id="rId11"/>
    <p:sldLayoutId id="2147483683" r:id="rId12"/>
    <p:sldLayoutId id="2147483684" r:id="rId13"/>
    <p:sldLayoutId id="2147483685" r:id="rId14"/>
    <p:sldLayoutId id="2147483739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53BC4FEF-E6B9-46A9-A6A7-7F74DA8382EC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81DED3-7DD7-4B07-9124-5652A1DCF650}"/>
              </a:ext>
            </a:extLst>
          </p:cNvPr>
          <p:cNvPicPr>
            <a:picLocks noChangeAspect="1"/>
          </p:cNvPicPr>
          <p:nvPr userDrawn="1"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1361" y="871222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0AC5DF-AEFB-4A2F-B6CA-687FF1E1214D}"/>
              </a:ext>
            </a:extLst>
          </p:cNvPr>
          <p:cNvPicPr>
            <a:picLocks noChangeAspect="1"/>
          </p:cNvPicPr>
          <p:nvPr userDrawn="1"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840695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A8746E-3D2A-42E4-AA05-3CA4F58C6F23}"/>
              </a:ext>
            </a:extLst>
          </p:cNvPr>
          <p:cNvPicPr>
            <a:picLocks noChangeAspect="1"/>
          </p:cNvPicPr>
          <p:nvPr userDrawn="1"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756865" y="-854228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429841-9D15-4EF7-9DDD-A3513D0206DD}"/>
              </a:ext>
            </a:extLst>
          </p:cNvPr>
          <p:cNvPicPr>
            <a:picLocks noChangeAspect="1"/>
          </p:cNvPicPr>
          <p:nvPr userDrawn="1"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547" y="-23125596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Shape&#10;&#10;Description automatically generated with medium confidence">
            <a:extLst>
              <a:ext uri="{FF2B5EF4-FFF2-40B4-BE49-F238E27FC236}">
                <a16:creationId xmlns:a16="http://schemas.microsoft.com/office/drawing/2014/main" id="{42716E8C-23B5-46DC-8D0F-C8812F6D719B}"/>
              </a:ext>
            </a:extLst>
          </p:cNvPr>
          <p:cNvPicPr>
            <a:picLocks noChangeAspect="1"/>
          </p:cNvPicPr>
          <p:nvPr userDrawn="1"/>
        </p:nvPicPr>
        <p:blipFill>
          <a:blip r:embed="rId58"/>
          <a:stretch>
            <a:fillRect/>
          </a:stretch>
        </p:blipFill>
        <p:spPr>
          <a:xfrm>
            <a:off x="-1319841" y="104596"/>
            <a:ext cx="1078363" cy="107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6522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  <p:sldLayoutId id="2147483810" r:id="rId14"/>
    <p:sldLayoutId id="2147483811" r:id="rId15"/>
    <p:sldLayoutId id="2147483812" r:id="rId16"/>
    <p:sldLayoutId id="2147483813" r:id="rId17"/>
    <p:sldLayoutId id="2147483814" r:id="rId18"/>
    <p:sldLayoutId id="2147483815" r:id="rId19"/>
    <p:sldLayoutId id="2147483816" r:id="rId20"/>
    <p:sldLayoutId id="2147483817" r:id="rId21"/>
    <p:sldLayoutId id="2147483818" r:id="rId22"/>
    <p:sldLayoutId id="2147483819" r:id="rId23"/>
    <p:sldLayoutId id="2147483820" r:id="rId24"/>
    <p:sldLayoutId id="2147483821" r:id="rId25"/>
    <p:sldLayoutId id="2147483822" r:id="rId26"/>
    <p:sldLayoutId id="2147483823" r:id="rId27"/>
    <p:sldLayoutId id="2147483824" r:id="rId28"/>
    <p:sldLayoutId id="2147483825" r:id="rId29"/>
    <p:sldLayoutId id="2147483826" r:id="rId30"/>
    <p:sldLayoutId id="2147483827" r:id="rId31"/>
    <p:sldLayoutId id="2147483828" r:id="rId32"/>
    <p:sldLayoutId id="2147483829" r:id="rId33"/>
    <p:sldLayoutId id="2147483830" r:id="rId34"/>
    <p:sldLayoutId id="2147483831" r:id="rId35"/>
    <p:sldLayoutId id="2147483832" r:id="rId36"/>
    <p:sldLayoutId id="2147483833" r:id="rId37"/>
    <p:sldLayoutId id="2147483834" r:id="rId38"/>
    <p:sldLayoutId id="2147483835" r:id="rId39"/>
    <p:sldLayoutId id="2147483836" r:id="rId40"/>
    <p:sldLayoutId id="2147483837" r:id="rId41"/>
    <p:sldLayoutId id="2147483838" r:id="rId42"/>
    <p:sldLayoutId id="2147483839" r:id="rId43"/>
    <p:sldLayoutId id="2147483840" r:id="rId44"/>
    <p:sldLayoutId id="2147483841" r:id="rId45"/>
    <p:sldLayoutId id="2147483842" r:id="rId46"/>
    <p:sldLayoutId id="2147483843" r:id="rId47"/>
    <p:sldLayoutId id="2147483844" r:id="rId48"/>
    <p:sldLayoutId id="2147483845" r:id="rId49"/>
    <p:sldLayoutId id="2147483846" r:id="rId50"/>
    <p:sldLayoutId id="2147483847" r:id="rId51"/>
    <p:sldLayoutId id="2147483848" r:id="rId52"/>
    <p:sldLayoutId id="2147483849" r:id="rId53"/>
    <p:sldLayoutId id="2147483850" r:id="rId54"/>
    <p:sldLayoutId id="2147483851" r:id="rId5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28882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53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  <p:sldLayoutId id="2147483865" r:id="rId12"/>
    <p:sldLayoutId id="2147483866" r:id="rId13"/>
    <p:sldLayoutId id="2147483867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audio" Target="../media/audio3.wav"/><Relationship Id="rId3" Type="http://schemas.openxmlformats.org/officeDocument/2006/relationships/audio" Target="../media/audio3.wav"/><Relationship Id="rId7" Type="http://schemas.openxmlformats.org/officeDocument/2006/relationships/image" Target="../media/image54.sv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3.png"/><Relationship Id="rId11" Type="http://schemas.openxmlformats.org/officeDocument/2006/relationships/image" Target="../media/image23.svg"/><Relationship Id="rId5" Type="http://schemas.openxmlformats.org/officeDocument/2006/relationships/image" Target="../media/image52.svg"/><Relationship Id="rId10" Type="http://schemas.openxmlformats.org/officeDocument/2006/relationships/image" Target="../media/image22.png"/><Relationship Id="rId4" Type="http://schemas.openxmlformats.org/officeDocument/2006/relationships/image" Target="../media/image51.png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openxmlformats.org/officeDocument/2006/relationships/image" Target="../media/image47.png"/><Relationship Id="rId3" Type="http://schemas.openxmlformats.org/officeDocument/2006/relationships/image" Target="../media/image50.png"/><Relationship Id="rId7" Type="http://schemas.openxmlformats.org/officeDocument/2006/relationships/image" Target="../media/image57.png"/><Relationship Id="rId12" Type="http://schemas.openxmlformats.org/officeDocument/2006/relationships/image" Target="../media/image23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11" Type="http://schemas.openxmlformats.org/officeDocument/2006/relationships/image" Target="../media/image22.png"/><Relationship Id="rId5" Type="http://schemas.openxmlformats.org/officeDocument/2006/relationships/image" Target="../media/image20.png"/><Relationship Id="rId10" Type="http://schemas.openxmlformats.org/officeDocument/2006/relationships/image" Target="../media/image49.svg"/><Relationship Id="rId4" Type="http://schemas.microsoft.com/office/2007/relationships/hdphoto" Target="../media/hdphoto2.wdp"/><Relationship Id="rId9" Type="http://schemas.openxmlformats.org/officeDocument/2006/relationships/image" Target="../media/image48.png"/><Relationship Id="rId1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7.png"/><Relationship Id="rId3" Type="http://schemas.openxmlformats.org/officeDocument/2006/relationships/audio" Target="../media/audio3.wav"/><Relationship Id="rId7" Type="http://schemas.openxmlformats.org/officeDocument/2006/relationships/image" Target="../media/image35.svg"/><Relationship Id="rId12" Type="http://schemas.openxmlformats.org/officeDocument/2006/relationships/image" Target="../media/image47.png"/><Relationship Id="rId17" Type="http://schemas.openxmlformats.org/officeDocument/2006/relationships/audio" Target="../media/audio3.wav"/><Relationship Id="rId2" Type="http://schemas.openxmlformats.org/officeDocument/2006/relationships/notesSlide" Target="../notesSlides/notesSlide7.xml"/><Relationship Id="rId16" Type="http://schemas.microsoft.com/office/2007/relationships/hdphoto" Target="../media/hdphoto2.wdp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4.png"/><Relationship Id="rId11" Type="http://schemas.openxmlformats.org/officeDocument/2006/relationships/image" Target="../media/image23.svg"/><Relationship Id="rId5" Type="http://schemas.openxmlformats.org/officeDocument/2006/relationships/image" Target="../media/image52.svg"/><Relationship Id="rId15" Type="http://schemas.openxmlformats.org/officeDocument/2006/relationships/image" Target="../media/image50.png"/><Relationship Id="rId10" Type="http://schemas.openxmlformats.org/officeDocument/2006/relationships/image" Target="../media/image22.png"/><Relationship Id="rId4" Type="http://schemas.openxmlformats.org/officeDocument/2006/relationships/image" Target="../media/image51.png"/><Relationship Id="rId9" Type="http://schemas.microsoft.com/office/2007/relationships/hdphoto" Target="../media/hdphoto3.wdp"/><Relationship Id="rId14" Type="http://schemas.openxmlformats.org/officeDocument/2006/relationships/image" Target="../media/image5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2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70.svg"/><Relationship Id="rId3" Type="http://schemas.openxmlformats.org/officeDocument/2006/relationships/audio" Target="../media/audio2.wav"/><Relationship Id="rId7" Type="http://schemas.openxmlformats.org/officeDocument/2006/relationships/image" Target="../media/image66.sv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.png"/><Relationship Id="rId11" Type="http://schemas.openxmlformats.org/officeDocument/2006/relationships/image" Target="../media/image68.svg"/><Relationship Id="rId5" Type="http://schemas.openxmlformats.org/officeDocument/2006/relationships/image" Target="../media/image64.svg"/><Relationship Id="rId10" Type="http://schemas.openxmlformats.org/officeDocument/2006/relationships/image" Target="../media/image67.png"/><Relationship Id="rId4" Type="http://schemas.openxmlformats.org/officeDocument/2006/relationships/image" Target="../media/image63.png"/><Relationship Id="rId9" Type="http://schemas.openxmlformats.org/officeDocument/2006/relationships/image" Target="../media/image2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audio" Target="../media/audio4.wav"/><Relationship Id="rId7" Type="http://schemas.openxmlformats.org/officeDocument/2006/relationships/image" Target="../media/image72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png"/><Relationship Id="rId11" Type="http://schemas.openxmlformats.org/officeDocument/2006/relationships/slide" Target="slide19.xml"/><Relationship Id="rId5" Type="http://schemas.openxmlformats.org/officeDocument/2006/relationships/image" Target="../media/image64.svg"/><Relationship Id="rId10" Type="http://schemas.openxmlformats.org/officeDocument/2006/relationships/image" Target="../media/image74.svg"/><Relationship Id="rId4" Type="http://schemas.openxmlformats.org/officeDocument/2006/relationships/image" Target="../media/image63.png"/><Relationship Id="rId9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3.png"/><Relationship Id="rId7" Type="http://schemas.openxmlformats.org/officeDocument/2006/relationships/slide" Target="slide1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svg"/><Relationship Id="rId5" Type="http://schemas.openxmlformats.org/officeDocument/2006/relationships/image" Target="../media/image75.png"/><Relationship Id="rId4" Type="http://schemas.openxmlformats.org/officeDocument/2006/relationships/image" Target="../media/image64.svg"/><Relationship Id="rId9" Type="http://schemas.openxmlformats.org/officeDocument/2006/relationships/image" Target="../media/image7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audio" Target="../media/audio4.wav"/><Relationship Id="rId7" Type="http://schemas.openxmlformats.org/officeDocument/2006/relationships/image" Target="../media/image72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1.png"/><Relationship Id="rId5" Type="http://schemas.openxmlformats.org/officeDocument/2006/relationships/image" Target="../media/image64.svg"/><Relationship Id="rId10" Type="http://schemas.openxmlformats.org/officeDocument/2006/relationships/slide" Target="slide19.xml"/><Relationship Id="rId4" Type="http://schemas.openxmlformats.org/officeDocument/2006/relationships/image" Target="../media/image63.png"/><Relationship Id="rId9" Type="http://schemas.openxmlformats.org/officeDocument/2006/relationships/image" Target="../media/image74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audio" Target="../media/audio5.wav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11" Type="http://schemas.openxmlformats.org/officeDocument/2006/relationships/image" Target="../media/image79.svg"/><Relationship Id="rId5" Type="http://schemas.openxmlformats.org/officeDocument/2006/relationships/image" Target="../media/image64.svg"/><Relationship Id="rId10" Type="http://schemas.openxmlformats.org/officeDocument/2006/relationships/image" Target="../media/image78.png"/><Relationship Id="rId4" Type="http://schemas.openxmlformats.org/officeDocument/2006/relationships/image" Target="../media/image63.png"/><Relationship Id="rId9" Type="http://schemas.openxmlformats.org/officeDocument/2006/relationships/image" Target="../media/image7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.png"/><Relationship Id="rId5" Type="http://schemas.openxmlformats.org/officeDocument/2006/relationships/image" Target="../media/image70.svg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openxmlformats.org/officeDocument/2006/relationships/image" Target="../media/image23.svg"/><Relationship Id="rId12" Type="http://schemas.openxmlformats.org/officeDocument/2006/relationships/image" Target="../media/image31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5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30.png"/><Relationship Id="rId5" Type="http://schemas.openxmlformats.org/officeDocument/2006/relationships/image" Target="../media/image26.sv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Relationship Id="rId14" Type="http://schemas.openxmlformats.org/officeDocument/2006/relationships/image" Target="../media/image3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pn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12" Type="http://schemas.openxmlformats.org/officeDocument/2006/relationships/image" Target="../media/image4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0.png"/><Relationship Id="rId11" Type="http://schemas.microsoft.com/office/2007/relationships/hdphoto" Target="../media/hdphoto1.wdp"/><Relationship Id="rId5" Type="http://schemas.openxmlformats.org/officeDocument/2006/relationships/image" Target="../media/image39.sv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12" Type="http://schemas.openxmlformats.org/officeDocument/2006/relationships/image" Target="../media/image4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0.png"/><Relationship Id="rId11" Type="http://schemas.microsoft.com/office/2007/relationships/hdphoto" Target="../media/hdphoto1.wdp"/><Relationship Id="rId5" Type="http://schemas.openxmlformats.org/officeDocument/2006/relationships/image" Target="../media/image39.sv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microsoft.com/office/2007/relationships/hdphoto" Target="../media/hdphoto2.wdp"/><Relationship Id="rId3" Type="http://schemas.openxmlformats.org/officeDocument/2006/relationships/image" Target="../media/image20.png"/><Relationship Id="rId7" Type="http://schemas.openxmlformats.org/officeDocument/2006/relationships/image" Target="../media/image31.svg"/><Relationship Id="rId12" Type="http://schemas.openxmlformats.org/officeDocument/2006/relationships/image" Target="../media/image5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23.svg"/><Relationship Id="rId5" Type="http://schemas.openxmlformats.org/officeDocument/2006/relationships/image" Target="../media/image47.png"/><Relationship Id="rId10" Type="http://schemas.openxmlformats.org/officeDocument/2006/relationships/image" Target="../media/image22.png"/><Relationship Id="rId4" Type="http://schemas.openxmlformats.org/officeDocument/2006/relationships/image" Target="../media/image21.svg"/><Relationship Id="rId9" Type="http://schemas.openxmlformats.org/officeDocument/2006/relationships/image" Target="../media/image49.svg"/><Relationship Id="rId1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31.svg"/><Relationship Id="rId7" Type="http://schemas.openxmlformats.org/officeDocument/2006/relationships/image" Target="../media/image4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21.svg"/><Relationship Id="rId10" Type="http://schemas.microsoft.com/office/2007/relationships/hdphoto" Target="../media/hdphoto2.wdp"/><Relationship Id="rId4" Type="http://schemas.openxmlformats.org/officeDocument/2006/relationships/image" Target="../media/image20.png"/><Relationship Id="rId9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277;p57">
            <a:extLst>
              <a:ext uri="{FF2B5EF4-FFF2-40B4-BE49-F238E27FC236}">
                <a16:creationId xmlns:a16="http://schemas.microsoft.com/office/drawing/2014/main" id="{69AE7117-76BC-49F0-8461-9BB542D41C96}"/>
              </a:ext>
            </a:extLst>
          </p:cNvPr>
          <p:cNvSpPr/>
          <p:nvPr/>
        </p:nvSpPr>
        <p:spPr>
          <a:xfrm>
            <a:off x="667911" y="91439"/>
            <a:ext cx="8309112" cy="3082685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F07E8C-B962-475D-8F52-CDD0EECC7139}"/>
              </a:ext>
            </a:extLst>
          </p:cNvPr>
          <p:cNvSpPr txBox="1"/>
          <p:nvPr/>
        </p:nvSpPr>
        <p:spPr>
          <a:xfrm>
            <a:off x="1790600" y="16951"/>
            <a:ext cx="58598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 panose="02000503000000020004" pitchFamily="50" charset="0"/>
                <a:cs typeface="Arial"/>
                <a:sym typeface="Arial"/>
              </a:rPr>
              <a:t>TRƯỜNG</a:t>
            </a:r>
            <a:r>
              <a:rPr kumimoji="0" lang="en-US" sz="3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 panose="02000503000000020004" pitchFamily="50" charset="0"/>
                <a:cs typeface="Arial"/>
                <a:sym typeface="Arial"/>
              </a:rPr>
              <a:t> TIỂU HỌC ĐẠI QUANG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Ciel Cadena" panose="02000503000000020004" pitchFamily="50" charset="0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A8A6E0-DE5B-4D13-9169-A15B9E452627}"/>
              </a:ext>
            </a:extLst>
          </p:cNvPr>
          <p:cNvSpPr txBox="1"/>
          <p:nvPr/>
        </p:nvSpPr>
        <p:spPr>
          <a:xfrm>
            <a:off x="4047926" y="725301"/>
            <a:ext cx="15490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cs typeface="Arial"/>
                <a:sym typeface="Arial"/>
              </a:rPr>
              <a:t>Toán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50" charset="0"/>
              <a:cs typeface="Arial"/>
              <a:sym typeface="Arial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5284A57-6A4D-4DDE-885D-A59B18BE19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33091" y="2611162"/>
            <a:ext cx="1571329" cy="2440899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64E8E939-5A26-4AB4-BA60-564B0EFEBF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7134145" y="2611162"/>
            <a:ext cx="1842878" cy="24408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04EC9B7-E4CF-4A21-988C-BFA3E32D43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9467" y="1239517"/>
            <a:ext cx="6986622" cy="206672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66C5BFE-86B9-4C10-B62A-FF2BEAA6AD5E}"/>
              </a:ext>
            </a:extLst>
          </p:cNvPr>
          <p:cNvSpPr/>
          <p:nvPr/>
        </p:nvSpPr>
        <p:spPr>
          <a:xfrm>
            <a:off x="-1405607" y="0"/>
            <a:ext cx="1307366" cy="13716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0FA359-E124-4986-AF29-AECE62612931}"/>
              </a:ext>
            </a:extLst>
          </p:cNvPr>
          <p:cNvSpPr txBox="1"/>
          <p:nvPr/>
        </p:nvSpPr>
        <p:spPr>
          <a:xfrm>
            <a:off x="1489467" y="4536252"/>
            <a:ext cx="5859894" cy="5539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GV:</a:t>
            </a:r>
            <a:r>
              <a:rPr kumimoji="0" lang="en-US" sz="3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NGUYỄN THỊ THU HÀ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428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phic 45">
            <a:extLst>
              <a:ext uri="{FF2B5EF4-FFF2-40B4-BE49-F238E27FC236}">
                <a16:creationId xmlns:a16="http://schemas.microsoft.com/office/drawing/2014/main" id="{4DC7BE15-1021-4312-A748-12DD9F9BF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1"/>
            <a:ext cx="9238268" cy="5189673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10E2B2F5-DC71-4E7C-A275-6EF970A7AC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479086" y="1342365"/>
            <a:ext cx="3259114" cy="3386092"/>
          </a:xfrm>
          <a:prstGeom prst="rect">
            <a:avLst/>
          </a:prstGeom>
        </p:spPr>
      </p:pic>
      <p:pic>
        <p:nvPicPr>
          <p:cNvPr id="55" name="Graphic 41">
            <a:extLst>
              <a:ext uri="{FF2B5EF4-FFF2-40B4-BE49-F238E27FC236}">
                <a16:creationId xmlns:a16="http://schemas.microsoft.com/office/drawing/2014/main" id="{5375B3AE-4978-4590-ABE7-4DD80BBBFF3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664" b="97830" l="3329" r="30783">
                        <a14:foregroundMark x1="30610" y1="83025" x2="30783" y2="87173"/>
                        <a14:backgroundMark x1="7004" y1="87045" x2="8214" y2="88003"/>
                        <a14:backgroundMark x1="4929" y1="90874" x2="5577" y2="92342"/>
                        <a14:backgroundMark x1="10376" y1="90172" x2="11284" y2="92534"/>
                        <a14:backgroundMark x1="8690" y1="86216" x2="8776" y2="87875"/>
                      </a14:backgroundRemoval>
                    </a14:imgEffect>
                  </a14:imgLayer>
                </a14:imgProps>
              </a:ext>
            </a:extLst>
          </a:blip>
          <a:srcRect l="6" t="78576" r="66637" b="-9"/>
          <a:stretch/>
        </p:blipFill>
        <p:spPr>
          <a:xfrm>
            <a:off x="0" y="4098386"/>
            <a:ext cx="3082253" cy="1112554"/>
          </a:xfrm>
          <a:custGeom>
            <a:avLst/>
            <a:gdLst>
              <a:gd name="connsiteX0" fmla="*/ -879 w 9240265"/>
              <a:gd name="connsiteY0" fmla="*/ -595 h 5190777"/>
              <a:gd name="connsiteX1" fmla="*/ 9239387 w 9240265"/>
              <a:gd name="connsiteY1" fmla="*/ -595 h 5190777"/>
              <a:gd name="connsiteX2" fmla="*/ 9239387 w 9240265"/>
              <a:gd name="connsiteY2" fmla="*/ 5190182 h 5190777"/>
              <a:gd name="connsiteX3" fmla="*/ -879 w 9240265"/>
              <a:gd name="connsiteY3" fmla="*/ 5190182 h 51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0265" h="5190777">
                <a:moveTo>
                  <a:pt x="-879" y="-595"/>
                </a:moveTo>
                <a:lnTo>
                  <a:pt x="9239387" y="-595"/>
                </a:lnTo>
                <a:lnTo>
                  <a:pt x="9239387" y="5190182"/>
                </a:lnTo>
                <a:lnTo>
                  <a:pt x="-879" y="5190182"/>
                </a:lnTo>
                <a:close/>
              </a:path>
            </a:pathLst>
          </a:cu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ED81AD9-2FDD-419B-B80A-B6F8CD2AA44D}"/>
              </a:ext>
            </a:extLst>
          </p:cNvPr>
          <p:cNvGrpSpPr/>
          <p:nvPr/>
        </p:nvGrpSpPr>
        <p:grpSpPr>
          <a:xfrm>
            <a:off x="159798" y="162062"/>
            <a:ext cx="4483224" cy="1815882"/>
            <a:chOff x="159798" y="162062"/>
            <a:chExt cx="4483224" cy="1815882"/>
          </a:xfrm>
        </p:grpSpPr>
        <p:sp>
          <p:nvSpPr>
            <p:cNvPr id="62" name="Speech Bubble: Rectangle with Corners Rounded 61">
              <a:extLst>
                <a:ext uri="{FF2B5EF4-FFF2-40B4-BE49-F238E27FC236}">
                  <a16:creationId xmlns:a16="http://schemas.microsoft.com/office/drawing/2014/main" id="{DA8A4EED-B1F0-45E3-8707-57134881FE5E}"/>
                </a:ext>
              </a:extLst>
            </p:cNvPr>
            <p:cNvSpPr/>
            <p:nvPr/>
          </p:nvSpPr>
          <p:spPr>
            <a:xfrm>
              <a:off x="159798" y="162062"/>
              <a:ext cx="4483224" cy="1813128"/>
            </a:xfrm>
            <a:prstGeom prst="wedgeRoundRectCallout">
              <a:avLst>
                <a:gd name="adj1" fmla="val -12397"/>
                <a:gd name="adj2" fmla="val 73653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14FEB92-9B59-44D9-AF47-20B0E942E08D}"/>
                </a:ext>
              </a:extLst>
            </p:cNvPr>
            <p:cNvSpPr txBox="1"/>
            <p:nvPr/>
          </p:nvSpPr>
          <p:spPr>
            <a:xfrm>
              <a:off x="211513" y="162062"/>
              <a:ext cx="4360488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Được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giỏ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dưa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hấu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đầy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luôn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này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ơn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đến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với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tiếp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theo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06A1448-E896-4B1C-BB99-B94733FAA6EF}"/>
              </a:ext>
            </a:extLst>
          </p:cNvPr>
          <p:cNvGrpSpPr/>
          <p:nvPr/>
        </p:nvGrpSpPr>
        <p:grpSpPr>
          <a:xfrm>
            <a:off x="4877351" y="231734"/>
            <a:ext cx="4129674" cy="1595279"/>
            <a:chOff x="4687731" y="-390280"/>
            <a:chExt cx="3603522" cy="1595279"/>
          </a:xfrm>
        </p:grpSpPr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F17A9D13-FA9A-4ADF-8E55-A1167ED341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t="4834"/>
            <a:stretch/>
          </p:blipFill>
          <p:spPr>
            <a:xfrm>
              <a:off x="4687731" y="-390280"/>
              <a:ext cx="3603522" cy="159527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ACF9635-F34A-42BA-8B7E-41B6DF13F11E}"/>
                </a:ext>
              </a:extLst>
            </p:cNvPr>
            <p:cNvSpPr txBox="1"/>
            <p:nvPr/>
          </p:nvSpPr>
          <p:spPr>
            <a:xfrm>
              <a:off x="4736513" y="244263"/>
              <a:ext cx="34896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DƯA HẤU</a:t>
              </a:r>
            </a:p>
          </p:txBody>
        </p:sp>
      </p:grpSp>
      <p:pic>
        <p:nvPicPr>
          <p:cNvPr id="24" name="Graphic 23">
            <a:extLst>
              <a:ext uri="{FF2B5EF4-FFF2-40B4-BE49-F238E27FC236}">
                <a16:creationId xmlns:a16="http://schemas.microsoft.com/office/drawing/2014/main" id="{278DA857-4D65-43EA-9AD6-08DE842CC09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-5568" b="64242"/>
          <a:stretch/>
        </p:blipFill>
        <p:spPr>
          <a:xfrm>
            <a:off x="4877351" y="-386214"/>
            <a:ext cx="4129674" cy="69275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81578C1-1660-4052-87CF-E537AEEA9F7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3845077" y="2990706"/>
            <a:ext cx="1804487" cy="201337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EC27D29-7317-4A12-8EA6-7054C6C97952}"/>
              </a:ext>
            </a:extLst>
          </p:cNvPr>
          <p:cNvSpPr/>
          <p:nvPr/>
        </p:nvSpPr>
        <p:spPr>
          <a:xfrm>
            <a:off x="-1405607" y="0"/>
            <a:ext cx="1307366" cy="13716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05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5E4BF3BF-EFA3-467B-8CAD-89B17C8F3C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864294" y="4436888"/>
            <a:ext cx="2330783" cy="673818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20E23E0-FA8F-4BAE-9523-F20B7EA162FC}"/>
              </a:ext>
            </a:extLst>
          </p:cNvPr>
          <p:cNvSpPr/>
          <p:nvPr/>
        </p:nvSpPr>
        <p:spPr>
          <a:xfrm>
            <a:off x="91103" y="200401"/>
            <a:ext cx="8961794" cy="2862113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33341887-41CA-4352-BC56-0334E37ABD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8710" y="2907974"/>
            <a:ext cx="1287722" cy="1879887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ED4D696B-86C8-4DAD-8A34-85A3602AAC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870730" y="4154894"/>
            <a:ext cx="785365" cy="756806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D4EB4F2D-35D3-421F-B54D-1F2D92FCB1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875647" y="4169075"/>
            <a:ext cx="785365" cy="756806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215183A0-6A94-4FE7-B587-490412C725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875660" y="4154894"/>
            <a:ext cx="785365" cy="756806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C1C64BED-6D87-4D8B-A533-3930B6EB0C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799701" y="4609192"/>
            <a:ext cx="2153203" cy="492546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DA730BD8-104F-4DFC-9BF5-27DF32476F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110209" y="4621492"/>
            <a:ext cx="2153203" cy="492546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49A259F8-3836-4456-BCBC-2F4B54F789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605169" y="4618160"/>
            <a:ext cx="2153203" cy="492546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28FEF717-51AF-401C-A38C-C3F889B54E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950877" y="4154894"/>
            <a:ext cx="785365" cy="756806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3AB39BE5-3BA0-4242-B24B-F92AC994CC96}"/>
              </a:ext>
            </a:extLst>
          </p:cNvPr>
          <p:cNvGrpSpPr/>
          <p:nvPr/>
        </p:nvGrpSpPr>
        <p:grpSpPr>
          <a:xfrm>
            <a:off x="3045372" y="3361835"/>
            <a:ext cx="4129674" cy="1595279"/>
            <a:chOff x="4687731" y="-390280"/>
            <a:chExt cx="3603522" cy="1595279"/>
          </a:xfrm>
        </p:grpSpPr>
        <p:pic>
          <p:nvPicPr>
            <p:cNvPr id="58" name="Graphic 57">
              <a:extLst>
                <a:ext uri="{FF2B5EF4-FFF2-40B4-BE49-F238E27FC236}">
                  <a16:creationId xmlns:a16="http://schemas.microsoft.com/office/drawing/2014/main" id="{E8BAB972-2EF1-4768-9E18-FE03FCB2B5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t="4834"/>
            <a:stretch/>
          </p:blipFill>
          <p:spPr>
            <a:xfrm>
              <a:off x="4687731" y="-390280"/>
              <a:ext cx="3603522" cy="1595279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B5D35C4-599E-4706-9300-A55020DBC6B0}"/>
                </a:ext>
              </a:extLst>
            </p:cNvPr>
            <p:cNvSpPr txBox="1"/>
            <p:nvPr/>
          </p:nvSpPr>
          <p:spPr>
            <a:xfrm>
              <a:off x="4736513" y="244263"/>
              <a:ext cx="34896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Thử</a:t>
              </a: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thách</a:t>
              </a: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 4</a:t>
              </a:r>
            </a:p>
            <a:p>
              <a:pPr algn="ctr"/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THU HOẠCH BẮP CẢI</a:t>
              </a:r>
            </a:p>
          </p:txBody>
        </p:sp>
      </p:grpSp>
      <p:pic>
        <p:nvPicPr>
          <p:cNvPr id="67" name="Graphic 66">
            <a:extLst>
              <a:ext uri="{FF2B5EF4-FFF2-40B4-BE49-F238E27FC236}">
                <a16:creationId xmlns:a16="http://schemas.microsoft.com/office/drawing/2014/main" id="{E779AF25-EF22-40B1-B1F1-14C6651D3AB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t="-5568" b="64242"/>
          <a:stretch/>
        </p:blipFill>
        <p:spPr>
          <a:xfrm>
            <a:off x="3045372" y="2690814"/>
            <a:ext cx="4129674" cy="69275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0128D1A-457B-4602-84F6-E26FC4FE7B2B}"/>
              </a:ext>
            </a:extLst>
          </p:cNvPr>
          <p:cNvSpPr txBox="1"/>
          <p:nvPr/>
        </p:nvSpPr>
        <p:spPr>
          <a:xfrm>
            <a:off x="177002" y="151000"/>
            <a:ext cx="2813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Số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graphicFrame>
        <p:nvGraphicFramePr>
          <p:cNvPr id="28" name="Table 2">
            <a:extLst>
              <a:ext uri="{FF2B5EF4-FFF2-40B4-BE49-F238E27FC236}">
                <a16:creationId xmlns:a16="http://schemas.microsoft.com/office/drawing/2014/main" id="{C773B77B-50A7-4857-81E7-F367EFCC56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8643475"/>
              </p:ext>
            </p:extLst>
          </p:nvPr>
        </p:nvGraphicFramePr>
        <p:xfrm>
          <a:off x="467574" y="776473"/>
          <a:ext cx="7715249" cy="1617663"/>
        </p:xfrm>
        <a:graphic>
          <a:graphicData uri="http://schemas.openxmlformats.org/drawingml/2006/table">
            <a:tbl>
              <a:tblPr firstRow="1" bandRow="1"/>
              <a:tblGrid>
                <a:gridCol w="1663345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195529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217806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321765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240083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  <a:gridCol w="1076721">
                  <a:extLst>
                    <a:ext uri="{9D8B030D-6E8A-4147-A177-3AD203B41FA5}">
                      <a16:colId xmlns:a16="http://schemas.microsoft.com/office/drawing/2014/main" val="404476565"/>
                    </a:ext>
                  </a:extLst>
                </a:gridCol>
              </a:tblGrid>
              <a:tr h="53922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5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5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25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b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27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53922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5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5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27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53922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5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Thương</a:t>
                      </a:r>
                      <a:endParaRPr lang="en-US" sz="25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B291A1E-C4B9-46C0-B41F-FC76FF7CCCB2}"/>
              </a:ext>
            </a:extLst>
          </p:cNvPr>
          <p:cNvSpPr/>
          <p:nvPr/>
        </p:nvSpPr>
        <p:spPr>
          <a:xfrm>
            <a:off x="3580256" y="844662"/>
            <a:ext cx="614363" cy="40005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990E144-B165-4C15-AD61-EFECB6A418D7}"/>
              </a:ext>
            </a:extLst>
          </p:cNvPr>
          <p:cNvSpPr/>
          <p:nvPr/>
        </p:nvSpPr>
        <p:spPr>
          <a:xfrm>
            <a:off x="4937706" y="1372476"/>
            <a:ext cx="614363" cy="40005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2B5F6BF2-3717-47FA-BC78-87C8BDA09F79}"/>
              </a:ext>
            </a:extLst>
          </p:cNvPr>
          <p:cNvSpPr/>
          <p:nvPr/>
        </p:nvSpPr>
        <p:spPr>
          <a:xfrm>
            <a:off x="6146663" y="836807"/>
            <a:ext cx="614363" cy="40005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BC03306-CC88-4E5C-893D-B589D11E0740}"/>
              </a:ext>
            </a:extLst>
          </p:cNvPr>
          <p:cNvSpPr/>
          <p:nvPr/>
        </p:nvSpPr>
        <p:spPr>
          <a:xfrm>
            <a:off x="7294853" y="1372476"/>
            <a:ext cx="785812" cy="40005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34" name="Picture 33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CA922EC6-365D-4BED-9730-C92931A874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1208" y="4312267"/>
            <a:ext cx="2330783" cy="833954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A7E96CA-2721-44B0-892F-7711BC7BF65B}"/>
              </a:ext>
            </a:extLst>
          </p:cNvPr>
          <p:cNvSpPr/>
          <p:nvPr/>
        </p:nvSpPr>
        <p:spPr>
          <a:xfrm>
            <a:off x="-1405607" y="0"/>
            <a:ext cx="1307366" cy="13716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38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5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8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19753E-6 L -0.08299 -0.06419 C -0.10035 -0.0787 -0.12639 -0.08672 -0.15347 -0.08672 C -0.18437 -0.08672 -0.2092 -0.0787 -0.22656 -0.06419 L -0.30937 -4.19753E-6 " pathEditMode="relative" rAng="0" ptsTypes="AAAAA">
                                          <p:cBhvr>
                                            <p:cTn id="28" dur="2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469" y="-435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6.17284E-7 L -0.0967 -0.06728 C -0.11701 -0.0821 -0.14722 -0.09074 -0.17882 -0.09074 C -0.21476 -0.09074 -0.24357 -0.0821 -0.26389 -0.06728 L -0.36041 6.17284E-7 " pathEditMode="relative" rAng="0" ptsTypes="AAAAA">
                                          <p:cBhvr>
                                            <p:cTn id="37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021" y="-453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2.96296E-6 L -0.11441 -0.04537 C -0.13837 -0.05556 -0.17414 -0.06111 -0.21146 -0.06111 C -0.254 -0.06111 -0.28802 -0.05556 -0.31198 -0.04537 L -0.42622 2.96296E-6 " pathEditMode="relative" rAng="0" ptsTypes="AAAAA">
                                          <p:cBhvr>
                                            <p:cTn id="46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319" y="-305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-1.7284E-6 L -0.13229 -0.08704 C -0.16007 -0.10648 -0.20156 -0.11759 -0.24479 -0.11759 C -0.2941 -0.11759 -0.33351 -0.10648 -0.36128 -0.08704 L -0.4934 -1.7284E-6 " pathEditMode="relative" rAng="0" ptsTypes="AAAAA">
                                          <p:cBhvr>
                                            <p:cTn id="55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670" y="-589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1" grpId="0" animBg="1"/>
          <p:bldP spid="32" grpId="0" animBg="1"/>
          <p:bldP spid="3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5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8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19753E-6 L -0.08299 -0.06419 C -0.10035 -0.0787 -0.12639 -0.08672 -0.15347 -0.08672 C -0.18437 -0.08672 -0.2092 -0.0787 -0.22656 -0.06419 L -0.30937 -4.19753E-6 " pathEditMode="relative" rAng="0" ptsTypes="AAAAA">
                                          <p:cBhvr>
                                            <p:cTn id="28" dur="2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469" y="-435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6.17284E-7 L -0.0967 -0.06728 C -0.11701 -0.0821 -0.14722 -0.09074 -0.17882 -0.09074 C -0.21476 -0.09074 -0.24357 -0.0821 -0.26389 -0.06728 L -0.36041 6.17284E-7 " pathEditMode="relative" rAng="0" ptsTypes="AAAAA">
                                          <p:cBhvr>
                                            <p:cTn id="37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021" y="-453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2.96296E-6 L -0.11441 -0.04537 C -0.13837 -0.05556 -0.17414 -0.06111 -0.21146 -0.06111 C -0.254 -0.06111 -0.28802 -0.05556 -0.31198 -0.04537 L -0.42622 2.96296E-6 " pathEditMode="relative" rAng="0" ptsTypes="AAAAA">
                                          <p:cBhvr>
                                            <p:cTn id="46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319" y="-305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-1.7284E-6 L -0.13229 -0.08704 C -0.16007 -0.10648 -0.20156 -0.11759 -0.24479 -0.11759 C -0.2941 -0.11759 -0.33351 -0.10648 -0.36128 -0.08704 L -0.4934 -1.7284E-6 " pathEditMode="relative" rAng="0" ptsTypes="AAAAA">
                                          <p:cBhvr>
                                            <p:cTn id="55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670" y="-589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1" grpId="0" animBg="1"/>
          <p:bldP spid="32" grpId="0" animBg="1"/>
          <p:bldP spid="33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phic 45">
            <a:extLst>
              <a:ext uri="{FF2B5EF4-FFF2-40B4-BE49-F238E27FC236}">
                <a16:creationId xmlns:a16="http://schemas.microsoft.com/office/drawing/2014/main" id="{4DC7BE15-1021-4312-A748-12DD9F9BF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1"/>
            <a:ext cx="9238268" cy="5189673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760BFF50-E59E-4413-B300-0ED4DB5053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11341" y="2173166"/>
            <a:ext cx="1732837" cy="2488814"/>
          </a:xfrm>
          <a:prstGeom prst="rect">
            <a:avLst/>
          </a:prstGeom>
        </p:spPr>
      </p:pic>
      <p:pic>
        <p:nvPicPr>
          <p:cNvPr id="55" name="Graphic 41">
            <a:extLst>
              <a:ext uri="{FF2B5EF4-FFF2-40B4-BE49-F238E27FC236}">
                <a16:creationId xmlns:a16="http://schemas.microsoft.com/office/drawing/2014/main" id="{5375B3AE-4978-4590-ABE7-4DD80BBBFF3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664" b="97830" l="3329" r="30783">
                        <a14:foregroundMark x1="30610" y1="83025" x2="30783" y2="87173"/>
                        <a14:backgroundMark x1="7004" y1="87045" x2="8214" y2="88003"/>
                        <a14:backgroundMark x1="4929" y1="90874" x2="5577" y2="92342"/>
                        <a14:backgroundMark x1="10376" y1="90172" x2="11284" y2="92534"/>
                        <a14:backgroundMark x1="8690" y1="86216" x2="8776" y2="87875"/>
                      </a14:backgroundRemoval>
                    </a14:imgEffect>
                  </a14:imgLayer>
                </a14:imgProps>
              </a:ext>
            </a:extLst>
          </a:blip>
          <a:srcRect l="6" t="78576" r="66637" b="-9"/>
          <a:stretch/>
        </p:blipFill>
        <p:spPr>
          <a:xfrm>
            <a:off x="0" y="4098386"/>
            <a:ext cx="3082253" cy="1112554"/>
          </a:xfrm>
          <a:custGeom>
            <a:avLst/>
            <a:gdLst>
              <a:gd name="connsiteX0" fmla="*/ -879 w 9240265"/>
              <a:gd name="connsiteY0" fmla="*/ -595 h 5190777"/>
              <a:gd name="connsiteX1" fmla="*/ 9239387 w 9240265"/>
              <a:gd name="connsiteY1" fmla="*/ -595 h 5190777"/>
              <a:gd name="connsiteX2" fmla="*/ 9239387 w 9240265"/>
              <a:gd name="connsiteY2" fmla="*/ 5190182 h 5190777"/>
              <a:gd name="connsiteX3" fmla="*/ -879 w 9240265"/>
              <a:gd name="connsiteY3" fmla="*/ 5190182 h 51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0265" h="5190777">
                <a:moveTo>
                  <a:pt x="-879" y="-595"/>
                </a:moveTo>
                <a:lnTo>
                  <a:pt x="9239387" y="-595"/>
                </a:lnTo>
                <a:lnTo>
                  <a:pt x="9239387" y="5190182"/>
                </a:lnTo>
                <a:lnTo>
                  <a:pt x="-879" y="5190182"/>
                </a:lnTo>
                <a:close/>
              </a:path>
            </a:pathLst>
          </a:cu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ED81AD9-2FDD-419B-B80A-B6F8CD2AA44D}"/>
              </a:ext>
            </a:extLst>
          </p:cNvPr>
          <p:cNvGrpSpPr/>
          <p:nvPr/>
        </p:nvGrpSpPr>
        <p:grpSpPr>
          <a:xfrm>
            <a:off x="115300" y="154710"/>
            <a:ext cx="4256389" cy="1844106"/>
            <a:chOff x="136976" y="162062"/>
            <a:chExt cx="4256389" cy="1844106"/>
          </a:xfrm>
        </p:grpSpPr>
        <p:sp>
          <p:nvSpPr>
            <p:cNvPr id="62" name="Speech Bubble: Rectangle with Corners Rounded 61">
              <a:extLst>
                <a:ext uri="{FF2B5EF4-FFF2-40B4-BE49-F238E27FC236}">
                  <a16:creationId xmlns:a16="http://schemas.microsoft.com/office/drawing/2014/main" id="{DA8A4EED-B1F0-45E3-8707-57134881FE5E}"/>
                </a:ext>
              </a:extLst>
            </p:cNvPr>
            <p:cNvSpPr/>
            <p:nvPr/>
          </p:nvSpPr>
          <p:spPr>
            <a:xfrm>
              <a:off x="136976" y="162062"/>
              <a:ext cx="4256389" cy="1844106"/>
            </a:xfrm>
            <a:prstGeom prst="wedgeRoundRectCallout">
              <a:avLst>
                <a:gd name="adj1" fmla="val -5934"/>
                <a:gd name="adj2" fmla="val 76489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14FEB92-9B59-44D9-AF47-20B0E942E08D}"/>
                </a:ext>
              </a:extLst>
            </p:cNvPr>
            <p:cNvSpPr txBox="1"/>
            <p:nvPr/>
          </p:nvSpPr>
          <p:spPr>
            <a:xfrm>
              <a:off x="169239" y="190286"/>
              <a:ext cx="422412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bắp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rất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vui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đúng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không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?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đến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với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tiếp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theo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6CB8360-FB70-463A-81EE-1330AEE9E918}"/>
              </a:ext>
            </a:extLst>
          </p:cNvPr>
          <p:cNvGrpSpPr/>
          <p:nvPr/>
        </p:nvGrpSpPr>
        <p:grpSpPr>
          <a:xfrm>
            <a:off x="4772312" y="279124"/>
            <a:ext cx="4129674" cy="1595279"/>
            <a:chOff x="4687731" y="-390280"/>
            <a:chExt cx="3603522" cy="1595279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142DD859-7DC1-4C94-89C8-E0F75EEEAD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t="4834"/>
            <a:stretch/>
          </p:blipFill>
          <p:spPr>
            <a:xfrm>
              <a:off x="4687731" y="-390280"/>
              <a:ext cx="3603522" cy="159527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CFE325E-D440-4CDA-8680-6F767226E5D2}"/>
                </a:ext>
              </a:extLst>
            </p:cNvPr>
            <p:cNvSpPr txBox="1"/>
            <p:nvPr/>
          </p:nvSpPr>
          <p:spPr>
            <a:xfrm>
              <a:off x="4736513" y="244263"/>
              <a:ext cx="34896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4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BẮP CẢI</a:t>
              </a:r>
            </a:p>
          </p:txBody>
        </p:sp>
      </p:grpSp>
      <p:pic>
        <p:nvPicPr>
          <p:cNvPr id="20" name="Graphic 19">
            <a:extLst>
              <a:ext uri="{FF2B5EF4-FFF2-40B4-BE49-F238E27FC236}">
                <a16:creationId xmlns:a16="http://schemas.microsoft.com/office/drawing/2014/main" id="{65271C45-35FD-47BC-BEA1-F7C0E66108E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-5568" b="64242"/>
          <a:stretch/>
        </p:blipFill>
        <p:spPr>
          <a:xfrm>
            <a:off x="4772312" y="-338824"/>
            <a:ext cx="4129674" cy="692754"/>
          </a:xfrm>
          <a:prstGeom prst="rect">
            <a:avLst/>
          </a:prstGeom>
        </p:spPr>
      </p:pic>
      <p:pic>
        <p:nvPicPr>
          <p:cNvPr id="36" name="Picture 35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EFD6519-EB24-4944-963C-FFD7840740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31547" y="3768117"/>
            <a:ext cx="2396283" cy="1037112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9087ECEC-BA33-44BB-A707-71CB3732114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772312" y="3869169"/>
            <a:ext cx="841270" cy="81067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C710748C-4964-4FDD-B8CA-46C97C21D9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252815" y="3903032"/>
            <a:ext cx="841270" cy="810678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BA671863-74CC-439D-AAF8-8E8A4820952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612615" y="3417573"/>
            <a:ext cx="841270" cy="810678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72BD2F5E-B281-43A9-B51F-FFC067394E3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206177" y="3431795"/>
            <a:ext cx="841270" cy="810678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3F67C6C8-79B4-42A9-8E0E-0E454D9B97B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919157" y="2936173"/>
            <a:ext cx="841270" cy="81067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9106E6D8-E499-4CB3-9363-6C89EE35332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104421" y="3377993"/>
            <a:ext cx="841270" cy="810678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AD99BD3E-ADAF-49C7-951E-7C0BC4612D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247931" y="2924276"/>
            <a:ext cx="841270" cy="810678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87DFA816-2E42-48B8-AFE6-0438E918C05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158064" y="3880568"/>
            <a:ext cx="841270" cy="810678"/>
          </a:xfrm>
          <a:prstGeom prst="rect">
            <a:avLst/>
          </a:prstGeom>
        </p:spPr>
      </p:pic>
      <p:pic>
        <p:nvPicPr>
          <p:cNvPr id="37" name="Picture 36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6D33ED95-88BA-4F54-B317-6810AA7FD07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3831546" y="3955864"/>
            <a:ext cx="2396284" cy="83796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A5B23AA-39FB-4825-9601-5E476CDC5EE0}"/>
              </a:ext>
            </a:extLst>
          </p:cNvPr>
          <p:cNvSpPr/>
          <p:nvPr/>
        </p:nvSpPr>
        <p:spPr>
          <a:xfrm>
            <a:off x="-1405607" y="0"/>
            <a:ext cx="1307366" cy="13716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79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94047AF5-6E00-4604-9431-7B6717AD2AA9}"/>
              </a:ext>
            </a:extLst>
          </p:cNvPr>
          <p:cNvGrpSpPr/>
          <p:nvPr/>
        </p:nvGrpSpPr>
        <p:grpSpPr>
          <a:xfrm>
            <a:off x="1318756" y="91439"/>
            <a:ext cx="7031420" cy="3899990"/>
            <a:chOff x="945932" y="91439"/>
            <a:chExt cx="7031420" cy="3899990"/>
          </a:xfrm>
        </p:grpSpPr>
        <p:sp>
          <p:nvSpPr>
            <p:cNvPr id="75" name="Google Shape;2277;p57">
              <a:extLst>
                <a:ext uri="{FF2B5EF4-FFF2-40B4-BE49-F238E27FC236}">
                  <a16:creationId xmlns:a16="http://schemas.microsoft.com/office/drawing/2014/main" id="{40682481-EAD8-46AF-96E6-FBF331C9E04E}"/>
                </a:ext>
              </a:extLst>
            </p:cNvPr>
            <p:cNvSpPr/>
            <p:nvPr/>
          </p:nvSpPr>
          <p:spPr>
            <a:xfrm>
              <a:off x="945932" y="91439"/>
              <a:ext cx="7031420" cy="389999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D0DEEC6-2E2B-4482-8AF2-605F6E31117F}"/>
                </a:ext>
              </a:extLst>
            </p:cNvPr>
            <p:cNvSpPr txBox="1"/>
            <p:nvPr/>
          </p:nvSpPr>
          <p:spPr>
            <a:xfrm>
              <a:off x="1992781" y="505261"/>
              <a:ext cx="5021157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Công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thu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hoạch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thật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thú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vị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đúng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 Thu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hoạch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xong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rồi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thì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ta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vận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chuyển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lên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xe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!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Công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này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ta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sẽ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tập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2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3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3780A04D-1621-4E3F-89EC-369E149088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137428" y="2571750"/>
            <a:ext cx="2006572" cy="269791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CB15F8A-2005-4DCE-A14B-ADD5F4D3C0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0" y="2205176"/>
            <a:ext cx="1825565" cy="284688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C7BB3F5-BCAE-4EA2-A514-9DD588AD9F80}"/>
              </a:ext>
            </a:extLst>
          </p:cNvPr>
          <p:cNvSpPr/>
          <p:nvPr/>
        </p:nvSpPr>
        <p:spPr>
          <a:xfrm>
            <a:off x="-1405607" y="0"/>
            <a:ext cx="1307366" cy="13716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92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raphic 79">
            <a:extLst>
              <a:ext uri="{FF2B5EF4-FFF2-40B4-BE49-F238E27FC236}">
                <a16:creationId xmlns:a16="http://schemas.microsoft.com/office/drawing/2014/main" id="{3D227070-025F-4AFB-BD3B-AF00C1DB68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id="{C1002B4B-D3C0-47E8-A69B-86AB23E563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7308" y="2252640"/>
            <a:ext cx="5983328" cy="2580310"/>
          </a:xfrm>
          <a:prstGeom prst="rect">
            <a:avLst/>
          </a:prstGeom>
        </p:spPr>
      </p:pic>
      <p:grpSp>
        <p:nvGrpSpPr>
          <p:cNvPr id="83" name="Group 82">
            <a:extLst>
              <a:ext uri="{FF2B5EF4-FFF2-40B4-BE49-F238E27FC236}">
                <a16:creationId xmlns:a16="http://schemas.microsoft.com/office/drawing/2014/main" id="{1471E74E-E73B-48C1-8A6E-5709FBA7FAC8}"/>
              </a:ext>
            </a:extLst>
          </p:cNvPr>
          <p:cNvGrpSpPr/>
          <p:nvPr/>
        </p:nvGrpSpPr>
        <p:grpSpPr>
          <a:xfrm>
            <a:off x="3968151" y="-447886"/>
            <a:ext cx="5070593" cy="2761913"/>
            <a:chOff x="3805476" y="-483908"/>
            <a:chExt cx="4877668" cy="2761913"/>
          </a:xfrm>
        </p:grpSpPr>
        <p:pic>
          <p:nvPicPr>
            <p:cNvPr id="84" name="Graphic 83">
              <a:extLst>
                <a:ext uri="{FF2B5EF4-FFF2-40B4-BE49-F238E27FC236}">
                  <a16:creationId xmlns:a16="http://schemas.microsoft.com/office/drawing/2014/main" id="{C141D8C7-AEEF-4F6F-B733-CC8A2493A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D84A1AEC-41C0-44D6-AEE7-76A9D387421B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2039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Trạm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 4</a:t>
              </a:r>
            </a:p>
            <a:p>
              <a:pPr algn="ctr">
                <a:lnSpc>
                  <a:spcPct val="130000"/>
                </a:lnSpc>
              </a:pP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VẬN CHUYỂN NÔNG SẢN</a:t>
              </a:r>
            </a:p>
          </p:txBody>
        </p:sp>
      </p:grpSp>
      <p:pic>
        <p:nvPicPr>
          <p:cNvPr id="86" name="Graphic 85">
            <a:extLst>
              <a:ext uri="{FF2B5EF4-FFF2-40B4-BE49-F238E27FC236}">
                <a16:creationId xmlns:a16="http://schemas.microsoft.com/office/drawing/2014/main" id="{B6BD0006-9B0B-4D0D-A683-17942635E6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090760" y="2635523"/>
            <a:ext cx="1519604" cy="2186480"/>
          </a:xfrm>
          <a:prstGeom prst="rect">
            <a:avLst/>
          </a:prstGeom>
        </p:spPr>
      </p:pic>
      <p:pic>
        <p:nvPicPr>
          <p:cNvPr id="87" name="Graphic 86">
            <a:extLst>
              <a:ext uri="{FF2B5EF4-FFF2-40B4-BE49-F238E27FC236}">
                <a16:creationId xmlns:a16="http://schemas.microsoft.com/office/drawing/2014/main" id="{FEB566CD-4CDF-48D5-BEC9-41AC300BCFE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610364" y="2646245"/>
            <a:ext cx="1428380" cy="23560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77DD757-C4A1-45B3-9AA8-6F83B24BD856}"/>
              </a:ext>
            </a:extLst>
          </p:cNvPr>
          <p:cNvSpPr/>
          <p:nvPr/>
        </p:nvSpPr>
        <p:spPr>
          <a:xfrm>
            <a:off x="-1405607" y="0"/>
            <a:ext cx="1307366" cy="13716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F0A16354-83B0-4D8B-8562-A491251355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23042" y="1885950"/>
            <a:ext cx="3420512" cy="3012189"/>
          </a:xfrm>
          <a:prstGeom prst="rect">
            <a:avLst/>
          </a:prstGeom>
        </p:spPr>
      </p:pic>
      <p:pic>
        <p:nvPicPr>
          <p:cNvPr id="30" name="Graphic 29">
            <a:hlinkClick r:id="rId8" action="ppaction://hlinksldjump"/>
            <a:extLst>
              <a:ext uri="{FF2B5EF4-FFF2-40B4-BE49-F238E27FC236}">
                <a16:creationId xmlns:a16="http://schemas.microsoft.com/office/drawing/2014/main" id="{00F97E95-CC3F-4DB6-93BE-91260881A5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00446" y="3036891"/>
            <a:ext cx="1750423" cy="1050254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ECD8B54-0893-4984-9847-CC306028E42B}"/>
              </a:ext>
            </a:extLst>
          </p:cNvPr>
          <p:cNvSpPr/>
          <p:nvPr/>
        </p:nvSpPr>
        <p:spPr>
          <a:xfrm>
            <a:off x="195944" y="135449"/>
            <a:ext cx="6001966" cy="1705110"/>
          </a:xfrm>
          <a:prstGeom prst="roundRect">
            <a:avLst/>
          </a:prstGeom>
          <a:solidFill>
            <a:srgbClr val="FFFF7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8DFF40-8477-49BC-A739-E2858DC284C6}"/>
              </a:ext>
            </a:extLst>
          </p:cNvPr>
          <p:cNvSpPr txBox="1"/>
          <p:nvPr/>
        </p:nvSpPr>
        <p:spPr>
          <a:xfrm>
            <a:off x="195944" y="203065"/>
            <a:ext cx="60019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thùng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err="1"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 câu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thùng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39" name="Google Shape;1065;p36">
            <a:hlinkClick r:id="rId11" action="ppaction://hlinksldjump"/>
            <a:extLst>
              <a:ext uri="{FF2B5EF4-FFF2-40B4-BE49-F238E27FC236}">
                <a16:creationId xmlns:a16="http://schemas.microsoft.com/office/drawing/2014/main" id="{BC4467DA-FF39-487A-B7A6-D757C3EB84F9}"/>
              </a:ext>
            </a:extLst>
          </p:cNvPr>
          <p:cNvSpPr/>
          <p:nvPr/>
        </p:nvSpPr>
        <p:spPr>
          <a:xfrm>
            <a:off x="7540893" y="203065"/>
            <a:ext cx="999993" cy="954526"/>
          </a:xfrm>
          <a:custGeom>
            <a:avLst/>
            <a:gdLst/>
            <a:ahLst/>
            <a:cxnLst/>
            <a:rect l="l" t="t" r="r" b="b"/>
            <a:pathLst>
              <a:path w="8723" h="8706" extrusionOk="0">
                <a:moveTo>
                  <a:pt x="4362" y="0"/>
                </a:moveTo>
                <a:cubicBezTo>
                  <a:pt x="1961" y="0"/>
                  <a:pt x="1" y="1944"/>
                  <a:pt x="1" y="4345"/>
                </a:cubicBezTo>
                <a:cubicBezTo>
                  <a:pt x="1" y="6749"/>
                  <a:pt x="1961" y="8706"/>
                  <a:pt x="4362" y="8706"/>
                </a:cubicBezTo>
                <a:cubicBezTo>
                  <a:pt x="6766" y="8706"/>
                  <a:pt x="8723" y="6749"/>
                  <a:pt x="8723" y="4345"/>
                </a:cubicBezTo>
                <a:cubicBezTo>
                  <a:pt x="8723" y="1944"/>
                  <a:pt x="6766" y="0"/>
                  <a:pt x="43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F145B8-047A-4136-885D-7321463F0EED}"/>
              </a:ext>
            </a:extLst>
          </p:cNvPr>
          <p:cNvSpPr/>
          <p:nvPr/>
        </p:nvSpPr>
        <p:spPr>
          <a:xfrm>
            <a:off x="-1405607" y="0"/>
            <a:ext cx="1307366" cy="13716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2408 L 0.00104 0.02469 C 0.00174 0.01389 0.00243 0.00371 0.004 -0.00617 C 0.00521 -0.0145 0.00938 -0.03426 0.01111 -0.04197 C 0.01285 -0.0645 0.01042 -0.0466 0.01563 -0.06666 C 0.01945 -0.0821 0.01615 -0.07901 0.02361 -0.09691 C 0.025 -0.10061 0.02622 -0.10494 0.0283 -0.10833 C 0.02986 -0.1108 0.03212 -0.11173 0.03386 -0.11389 C 0.04445 -0.12716 0.03177 -0.11605 0.04531 -0.12901 C 0.05104 -0.13395 0.05729 -0.13796 0.0625 -0.14382 C 0.06528 -0.14722 0.06771 -0.15123 0.07066 -0.1537 C 0.07257 -0.15463 0.07466 -0.15432 0.07656 -0.15524 C 0.079 -0.15648 0.08177 -0.15771 0.08438 -0.15895 C 0.09809 -0.1679 0.08403 -0.16327 0.09948 -0.16697 C 0.10139 -0.16821 0.1033 -0.16913 0.10521 -0.17037 C 0.11007 -0.17376 0.11597 -0.17623 0.12118 -0.17808 C 0.12413 -0.1787 0.12726 -0.17901 0.13021 -0.17963 C 0.13281 -0.1821 0.13559 -0.18395 0.1382 -0.18549 C 0.1467 -0.1895 0.15156 -0.18919 0.16007 -0.19105 L 0.18403 -0.19691 L 0.23368 -0.21018 C 0.23629 -0.21203 0.23872 -0.2145 0.2415 -0.21574 C 0.2441 -0.21697 0.24688 -0.21666 0.24948 -0.21759 C 0.26962 -0.22376 0.24931 -0.22006 0.2757 -0.22315 C 0.27865 -0.22407 0.28125 -0.22438 0.28386 -0.22531 C 0.28681 -0.22623 0.28906 -0.22839 0.29184 -0.22901 C 0.29688 -0.23024 0.30191 -0.23024 0.30695 -0.23086 C 0.31025 -0.23148 0.31389 -0.23179 0.31736 -0.23271 C 0.34271 -0.2395 0.31424 -0.23426 0.34115 -0.23796 L 0.52466 -0.23457 C 0.52778 -0.23457 0.52969 -0.23055 0.53229 -0.22901 C 0.53542 -0.22747 0.53889 -0.22654 0.54202 -0.22531 C 0.54549 -0.22191 0.54948 -0.21882 0.55295 -0.21574 C 0.55573 -0.21358 0.55868 -0.21234 0.56129 -0.21018 C 0.56302 -0.20833 0.56459 -0.20463 0.56702 -0.20278 C 0.58316 -0.18734 0.56684 -0.20833 0.58455 -0.18919 C 0.59202 -0.18117 0.58941 -0.1821 0.59479 -0.17407 C 0.59618 -0.17222 0.59775 -0.17037 0.59931 -0.16882 C 0.60834 -0.14475 0.60382 -0.1537 0.61198 -0.14012 C 0.61406 -0.13333 0.61823 -0.11913 0.62136 -0.11574 L 0.62448 -0.11203 C 0.62761 -0.09784 0.62361 -0.11543 0.62813 -0.10061 C 0.62847 -0.09876 0.62865 -0.0966 0.62917 -0.09506 C 0.62986 -0.0929 0.63091 -0.09136 0.6316 -0.0895 C 0.63212 -0.08734 0.63229 -0.08549 0.63264 -0.08364 C 0.63299 -0.08117 0.63299 -0.07839 0.63386 -0.07592 C 0.63438 -0.07469 0.63525 -0.07376 0.63611 -0.07222 C 0.63837 -0.05987 0.63733 -0.06882 0.63733 -0.04568 L 0.63733 -0.04537 " pathEditMode="relative" rAng="0" ptsTypes="AAAAAAAAAAAAAAAAAAAAAAAAAAAAAAAAAAAAAAAAAAAAAAAAA">
                                      <p:cBhvr>
                                        <p:cTn id="1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23" y="-130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4" grpId="0" animBg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FB7A1982-909D-4F78-BD57-B636DE8BC5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583956" y="2202997"/>
            <a:ext cx="2830234" cy="2940503"/>
          </a:xfrm>
          <a:prstGeom prst="rect">
            <a:avLst/>
          </a:prstGeom>
        </p:spPr>
      </p:pic>
      <p:pic>
        <p:nvPicPr>
          <p:cNvPr id="11" name="Graphic 10">
            <a:hlinkClick r:id="rId7" action="ppaction://hlinksldjump"/>
            <a:extLst>
              <a:ext uri="{FF2B5EF4-FFF2-40B4-BE49-F238E27FC236}">
                <a16:creationId xmlns:a16="http://schemas.microsoft.com/office/drawing/2014/main" id="{7F32CA53-82DF-4000-9FE8-BE16A08B4E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746500" y="3086100"/>
            <a:ext cx="2201889" cy="1939039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654E5A8-B114-4ADD-B7E3-36D01E6BE489}"/>
              </a:ext>
            </a:extLst>
          </p:cNvPr>
          <p:cNvSpPr/>
          <p:nvPr/>
        </p:nvSpPr>
        <p:spPr>
          <a:xfrm>
            <a:off x="222637" y="248943"/>
            <a:ext cx="8725752" cy="2718796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21071FB-8C76-44EE-8FC5-37A7F18F6E05}"/>
              </a:ext>
            </a:extLst>
          </p:cNvPr>
          <p:cNvSpPr txBox="1"/>
          <p:nvPr/>
        </p:nvSpPr>
        <p:spPr>
          <a:xfrm>
            <a:off x="207842" y="744413"/>
            <a:ext cx="857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40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a)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44734D9-0D8B-44C1-8113-28941F4D09CB}"/>
              </a:ext>
            </a:extLst>
          </p:cNvPr>
          <p:cNvGrpSpPr/>
          <p:nvPr/>
        </p:nvGrpSpPr>
        <p:grpSpPr>
          <a:xfrm>
            <a:off x="690632" y="703250"/>
            <a:ext cx="2905125" cy="1872020"/>
            <a:chOff x="1152523" y="1395055"/>
            <a:chExt cx="2905125" cy="1872020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6E2198B6-B350-44E6-87CA-2C255EA4E172}"/>
                </a:ext>
              </a:extLst>
            </p:cNvPr>
            <p:cNvSpPr/>
            <p:nvPr/>
          </p:nvSpPr>
          <p:spPr>
            <a:xfrm>
              <a:off x="1209676" y="1395055"/>
              <a:ext cx="857249" cy="790212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913FEAE1-B23B-4FA2-863F-2564A50B178A}"/>
                </a:ext>
              </a:extLst>
            </p:cNvPr>
            <p:cNvCxnSpPr/>
            <p:nvPr/>
          </p:nvCxnSpPr>
          <p:spPr>
            <a:xfrm>
              <a:off x="2066926" y="1800225"/>
              <a:ext cx="1190624" cy="0"/>
            </a:xfrm>
            <a:prstGeom prst="straightConnector1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54631915-B5B4-4CF5-A28F-FB620276E8D7}"/>
                </a:ext>
              </a:extLst>
            </p:cNvPr>
            <p:cNvSpPr/>
            <p:nvPr/>
          </p:nvSpPr>
          <p:spPr>
            <a:xfrm>
              <a:off x="3209924" y="1395055"/>
              <a:ext cx="847723" cy="719495"/>
            </a:xfrm>
            <a:prstGeom prst="ellipse">
              <a:avLst/>
            </a:prstGeom>
            <a:solidFill>
              <a:srgbClr val="49FF00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8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22EE7C2-75D4-4AC3-90A2-D32911FA3DEC}"/>
                </a:ext>
              </a:extLst>
            </p:cNvPr>
            <p:cNvSpPr/>
            <p:nvPr/>
          </p:nvSpPr>
          <p:spPr>
            <a:xfrm>
              <a:off x="1152523" y="2547580"/>
              <a:ext cx="857251" cy="719495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023AD63F-B330-4FCC-9634-78A4409663F2}"/>
                </a:ext>
              </a:extLst>
            </p:cNvPr>
            <p:cNvCxnSpPr/>
            <p:nvPr/>
          </p:nvCxnSpPr>
          <p:spPr>
            <a:xfrm>
              <a:off x="2009775" y="2907327"/>
              <a:ext cx="1190624" cy="0"/>
            </a:xfrm>
            <a:prstGeom prst="straightConnector1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512D9FFF-EEB7-47B8-9436-3499C7E41676}"/>
                </a:ext>
              </a:extLst>
            </p:cNvPr>
            <p:cNvSpPr/>
            <p:nvPr/>
          </p:nvSpPr>
          <p:spPr>
            <a:xfrm>
              <a:off x="3200399" y="2459331"/>
              <a:ext cx="857249" cy="790212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A2A39C0-9B77-4857-A4F3-C52EC6CD6AC5}"/>
              </a:ext>
            </a:extLst>
          </p:cNvPr>
          <p:cNvGrpSpPr/>
          <p:nvPr/>
        </p:nvGrpSpPr>
        <p:grpSpPr>
          <a:xfrm>
            <a:off x="5949364" y="762885"/>
            <a:ext cx="2864436" cy="1872020"/>
            <a:chOff x="1193212" y="1395055"/>
            <a:chExt cx="2864436" cy="1872020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D0066026-21CD-4201-BE02-7585D58C516A}"/>
                </a:ext>
              </a:extLst>
            </p:cNvPr>
            <p:cNvSpPr/>
            <p:nvPr/>
          </p:nvSpPr>
          <p:spPr>
            <a:xfrm>
              <a:off x="1209676" y="1395055"/>
              <a:ext cx="857249" cy="790212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61F35623-6F5E-4AEB-8978-1E642565A465}"/>
                </a:ext>
              </a:extLst>
            </p:cNvPr>
            <p:cNvCxnSpPr/>
            <p:nvPr/>
          </p:nvCxnSpPr>
          <p:spPr>
            <a:xfrm>
              <a:off x="2066926" y="1800225"/>
              <a:ext cx="1190624" cy="0"/>
            </a:xfrm>
            <a:prstGeom prst="straightConnector1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A71D7AA-C3BF-4442-934D-4C4902ADB26C}"/>
                </a:ext>
              </a:extLst>
            </p:cNvPr>
            <p:cNvSpPr/>
            <p:nvPr/>
          </p:nvSpPr>
          <p:spPr>
            <a:xfrm>
              <a:off x="3209924" y="1395055"/>
              <a:ext cx="847723" cy="719495"/>
            </a:xfrm>
            <a:prstGeom prst="ellipse">
              <a:avLst/>
            </a:prstGeom>
            <a:solidFill>
              <a:srgbClr val="FFC000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261EF70B-5FB0-4965-B500-7561DB1C97C8}"/>
                </a:ext>
              </a:extLst>
            </p:cNvPr>
            <p:cNvSpPr/>
            <p:nvPr/>
          </p:nvSpPr>
          <p:spPr>
            <a:xfrm>
              <a:off x="1193212" y="2547580"/>
              <a:ext cx="816563" cy="719495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10</a:t>
              </a: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ED5A11D8-5EF5-4C7B-855B-7C4EC0BC74EB}"/>
                </a:ext>
              </a:extLst>
            </p:cNvPr>
            <p:cNvCxnSpPr/>
            <p:nvPr/>
          </p:nvCxnSpPr>
          <p:spPr>
            <a:xfrm>
              <a:off x="2009775" y="2907327"/>
              <a:ext cx="1190624" cy="0"/>
            </a:xfrm>
            <a:prstGeom prst="straightConnector1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AAC04235-3E4C-458C-9D8E-093A64A225CD}"/>
                </a:ext>
              </a:extLst>
            </p:cNvPr>
            <p:cNvSpPr/>
            <p:nvPr/>
          </p:nvSpPr>
          <p:spPr>
            <a:xfrm>
              <a:off x="3200399" y="2459331"/>
              <a:ext cx="857249" cy="790212"/>
            </a:xfrm>
            <a:prstGeom prst="ellipse">
              <a:avLst/>
            </a:prstGeom>
            <a:solidFill>
              <a:srgbClr val="00B0F0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30</a:t>
              </a: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E226AC95-023B-430A-B150-BCBAD46D9CFB}"/>
              </a:ext>
            </a:extLst>
          </p:cNvPr>
          <p:cNvSpPr txBox="1"/>
          <p:nvPr/>
        </p:nvSpPr>
        <p:spPr>
          <a:xfrm>
            <a:off x="4965703" y="744413"/>
            <a:ext cx="857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40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9877151-F8C5-483F-944B-F8D2C035DF60}"/>
              </a:ext>
            </a:extLst>
          </p:cNvPr>
          <p:cNvSpPr txBox="1"/>
          <p:nvPr/>
        </p:nvSpPr>
        <p:spPr>
          <a:xfrm>
            <a:off x="1676471" y="451195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x 2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E9FC40E-9AE5-4011-8111-8FA03DD62F1F}"/>
              </a:ext>
            </a:extLst>
          </p:cNvPr>
          <p:cNvSpPr txBox="1"/>
          <p:nvPr/>
        </p:nvSpPr>
        <p:spPr>
          <a:xfrm>
            <a:off x="1661976" y="1603327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: 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8369309-15D5-4C93-832C-77C9A75160FE}"/>
              </a:ext>
            </a:extLst>
          </p:cNvPr>
          <p:cNvSpPr txBox="1"/>
          <p:nvPr/>
        </p:nvSpPr>
        <p:spPr>
          <a:xfrm>
            <a:off x="6954046" y="451195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: 5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A4AA512-E36C-4CD1-BE53-36726A96127C}"/>
              </a:ext>
            </a:extLst>
          </p:cNvPr>
          <p:cNvSpPr txBox="1"/>
          <p:nvPr/>
        </p:nvSpPr>
        <p:spPr>
          <a:xfrm>
            <a:off x="6992144" y="1628826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x 3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2195132-82A2-4091-94F1-C23FAE0FC1EE}"/>
              </a:ext>
            </a:extLst>
          </p:cNvPr>
          <p:cNvSpPr/>
          <p:nvPr/>
        </p:nvSpPr>
        <p:spPr>
          <a:xfrm>
            <a:off x="846792" y="826936"/>
            <a:ext cx="686806" cy="5958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38883670-B8AC-4599-8C2F-A4F3C096F52E}"/>
              </a:ext>
            </a:extLst>
          </p:cNvPr>
          <p:cNvSpPr/>
          <p:nvPr/>
        </p:nvSpPr>
        <p:spPr>
          <a:xfrm>
            <a:off x="729055" y="1924362"/>
            <a:ext cx="783110" cy="5958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CACA4FD3-B187-466E-ADD3-494D9A3CE304}"/>
              </a:ext>
            </a:extLst>
          </p:cNvPr>
          <p:cNvSpPr/>
          <p:nvPr/>
        </p:nvSpPr>
        <p:spPr>
          <a:xfrm>
            <a:off x="6002897" y="860086"/>
            <a:ext cx="783110" cy="5958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9F9DF8A-46F1-4970-B736-7BF2A1D88BC2}"/>
              </a:ext>
            </a:extLst>
          </p:cNvPr>
          <p:cNvSpPr/>
          <p:nvPr/>
        </p:nvSpPr>
        <p:spPr>
          <a:xfrm>
            <a:off x="-1405607" y="0"/>
            <a:ext cx="1307366" cy="13716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84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9" grpId="0"/>
      <p:bldP spid="54" grpId="0"/>
      <p:bldP spid="55" grpId="0"/>
      <p:bldP spid="56" grpId="0"/>
      <p:bldP spid="57" grpId="0"/>
      <p:bldP spid="58" grpId="0"/>
      <p:bldP spid="2" grpId="0" animBg="1"/>
      <p:bldP spid="63" grpId="0" animBg="1"/>
      <p:bldP spid="6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654E5A8-B114-4ADD-B7E3-36D01E6BE489}"/>
              </a:ext>
            </a:extLst>
          </p:cNvPr>
          <p:cNvSpPr/>
          <p:nvPr/>
        </p:nvSpPr>
        <p:spPr>
          <a:xfrm>
            <a:off x="373744" y="248943"/>
            <a:ext cx="8501744" cy="4549148"/>
          </a:xfrm>
          <a:prstGeom prst="roundRect">
            <a:avLst>
              <a:gd name="adj" fmla="val 8571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73B49E-436D-4F88-AC24-A8C093ED52F7}"/>
              </a:ext>
            </a:extLst>
          </p:cNvPr>
          <p:cNvSpPr txBox="1"/>
          <p:nvPr/>
        </p:nvSpPr>
        <p:spPr>
          <a:xfrm>
            <a:off x="642256" y="437322"/>
            <a:ext cx="8128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2. </a:t>
            </a:r>
            <a:r>
              <a:rPr lang="vi-VN" sz="2800" dirty="0"/>
              <a:t>Có 35 quả cam xếp vào các đĩa, mỗi đĩa 5 quả. Hỏi xếp được mấy đĩa cam như vậy?</a:t>
            </a:r>
            <a:endParaRPr lang="en-US" sz="28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C72AB45-DF25-400C-8B46-3517A3FF6B91}"/>
              </a:ext>
            </a:extLst>
          </p:cNvPr>
          <p:cNvCxnSpPr/>
          <p:nvPr/>
        </p:nvCxnSpPr>
        <p:spPr>
          <a:xfrm>
            <a:off x="1749287" y="898497"/>
            <a:ext cx="182084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BADA74C-1E8D-4505-BCA6-4E21D4A5AAAB}"/>
              </a:ext>
            </a:extLst>
          </p:cNvPr>
          <p:cNvCxnSpPr>
            <a:cxnSpLocks/>
          </p:cNvCxnSpPr>
          <p:nvPr/>
        </p:nvCxnSpPr>
        <p:spPr>
          <a:xfrm>
            <a:off x="6448508" y="882594"/>
            <a:ext cx="211504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B9F1C65-106B-4870-AE44-55C43B20B39D}"/>
              </a:ext>
            </a:extLst>
          </p:cNvPr>
          <p:cNvCxnSpPr>
            <a:cxnSpLocks/>
          </p:cNvCxnSpPr>
          <p:nvPr/>
        </p:nvCxnSpPr>
        <p:spPr>
          <a:xfrm>
            <a:off x="1399430" y="1280159"/>
            <a:ext cx="355423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2075740-0614-4CE1-8CF7-6A0859BA6D7E}"/>
              </a:ext>
            </a:extLst>
          </p:cNvPr>
          <p:cNvSpPr txBox="1"/>
          <p:nvPr/>
        </p:nvSpPr>
        <p:spPr>
          <a:xfrm>
            <a:off x="3979352" y="1407062"/>
            <a:ext cx="2381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u="sng" kern="0" dirty="0" err="1">
                <a:solidFill>
                  <a:srgbClr val="00B0F0"/>
                </a:solidFill>
                <a:latin typeface="Arial"/>
                <a:cs typeface="Arial"/>
                <a:sym typeface="Arial"/>
              </a:rPr>
              <a:t>Bài</a:t>
            </a:r>
            <a:r>
              <a:rPr lang="en-US" sz="3200" b="1" u="sng" kern="0" dirty="0">
                <a:solidFill>
                  <a:srgbClr val="00B0F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u="sng" kern="0" dirty="0" err="1">
                <a:solidFill>
                  <a:srgbClr val="00B0F0"/>
                </a:solidFill>
                <a:latin typeface="Arial"/>
                <a:cs typeface="Arial"/>
                <a:sym typeface="Arial"/>
              </a:rPr>
              <a:t>giải</a:t>
            </a:r>
            <a:r>
              <a:rPr lang="en-US" sz="3200" b="1" u="sng" kern="0" dirty="0">
                <a:solidFill>
                  <a:srgbClr val="00B0F0"/>
                </a:solidFill>
                <a:latin typeface="Arial"/>
                <a:cs typeface="Arial"/>
                <a:sym typeface="Arial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3C397E-6438-441B-B51E-5A8CF2D37916}"/>
              </a:ext>
            </a:extLst>
          </p:cNvPr>
          <p:cNvSpPr txBox="1"/>
          <p:nvPr/>
        </p:nvSpPr>
        <p:spPr>
          <a:xfrm>
            <a:off x="2186608" y="2241825"/>
            <a:ext cx="5462547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/>
            <a:r>
              <a:rPr lang="vi-VN" sz="3200" b="1">
                <a:solidFill>
                  <a:srgbClr val="00B050"/>
                </a:solidFill>
              </a:rPr>
              <a:t>Số đĩa cam xếp được là:</a:t>
            </a:r>
            <a:endParaRPr lang="en-US" sz="3200" b="1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F238E1-B219-4B76-A05D-0E68161D6CEE}"/>
              </a:ext>
            </a:extLst>
          </p:cNvPr>
          <p:cNvSpPr txBox="1"/>
          <p:nvPr/>
        </p:nvSpPr>
        <p:spPr>
          <a:xfrm>
            <a:off x="3421263" y="2884992"/>
            <a:ext cx="4699741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/>
            <a:r>
              <a:rPr lang="vi-VN" sz="3200" b="1" dirty="0">
                <a:solidFill>
                  <a:srgbClr val="00B050"/>
                </a:solidFill>
              </a:rPr>
              <a:t>35 : 5 = 7 (đĩa)</a:t>
            </a:r>
            <a:endParaRPr lang="en-US" sz="3200" b="1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6B11F4D-8B2B-4EC6-8364-8B4E52F6AA83}"/>
              </a:ext>
            </a:extLst>
          </p:cNvPr>
          <p:cNvSpPr txBox="1"/>
          <p:nvPr/>
        </p:nvSpPr>
        <p:spPr>
          <a:xfrm>
            <a:off x="4346654" y="3384608"/>
            <a:ext cx="3692115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/>
            <a:r>
              <a:rPr lang="vi-VN" sz="3200" b="1">
                <a:solidFill>
                  <a:srgbClr val="00B050"/>
                </a:solidFill>
              </a:rPr>
              <a:t>Đáp số: 7 đĩa</a:t>
            </a:r>
            <a:endParaRPr lang="en-US" sz="3200" b="1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E28853B-7528-427B-98A8-2B459B3BD91F}"/>
              </a:ext>
            </a:extLst>
          </p:cNvPr>
          <p:cNvSpPr/>
          <p:nvPr/>
        </p:nvSpPr>
        <p:spPr>
          <a:xfrm>
            <a:off x="-1405607" y="0"/>
            <a:ext cx="1307366" cy="13716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08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F0A16354-83B0-4D8B-8562-A491251355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23042" y="1885950"/>
            <a:ext cx="3420512" cy="3012189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00F97E95-CC3F-4DB6-93BE-91260881A5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00446" y="3036891"/>
            <a:ext cx="1750423" cy="1050254"/>
          </a:xfrm>
          <a:prstGeom prst="rect">
            <a:avLst/>
          </a:prstGeom>
        </p:spPr>
      </p:pic>
      <p:sp>
        <p:nvSpPr>
          <p:cNvPr id="39" name="Google Shape;1065;p36">
            <a:hlinkClick r:id="rId10" action="ppaction://hlinksldjump"/>
            <a:extLst>
              <a:ext uri="{FF2B5EF4-FFF2-40B4-BE49-F238E27FC236}">
                <a16:creationId xmlns:a16="http://schemas.microsoft.com/office/drawing/2014/main" id="{BC4467DA-FF39-487A-B7A6-D757C3EB84F9}"/>
              </a:ext>
            </a:extLst>
          </p:cNvPr>
          <p:cNvSpPr/>
          <p:nvPr/>
        </p:nvSpPr>
        <p:spPr>
          <a:xfrm>
            <a:off x="7540893" y="203065"/>
            <a:ext cx="999993" cy="954526"/>
          </a:xfrm>
          <a:custGeom>
            <a:avLst/>
            <a:gdLst/>
            <a:ahLst/>
            <a:cxnLst/>
            <a:rect l="l" t="t" r="r" b="b"/>
            <a:pathLst>
              <a:path w="8723" h="8706" extrusionOk="0">
                <a:moveTo>
                  <a:pt x="4362" y="0"/>
                </a:moveTo>
                <a:cubicBezTo>
                  <a:pt x="1961" y="0"/>
                  <a:pt x="1" y="1944"/>
                  <a:pt x="1" y="4345"/>
                </a:cubicBezTo>
                <a:cubicBezTo>
                  <a:pt x="1" y="6749"/>
                  <a:pt x="1961" y="8706"/>
                  <a:pt x="4362" y="8706"/>
                </a:cubicBezTo>
                <a:cubicBezTo>
                  <a:pt x="6766" y="8706"/>
                  <a:pt x="8723" y="6749"/>
                  <a:pt x="8723" y="4345"/>
                </a:cubicBezTo>
                <a:cubicBezTo>
                  <a:pt x="8723" y="1944"/>
                  <a:pt x="6766" y="0"/>
                  <a:pt x="43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1349CD-B7F5-4353-8131-D40320824764}"/>
              </a:ext>
            </a:extLst>
          </p:cNvPr>
          <p:cNvSpPr/>
          <p:nvPr/>
        </p:nvSpPr>
        <p:spPr>
          <a:xfrm>
            <a:off x="-1405607" y="0"/>
            <a:ext cx="1307366" cy="13716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53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2408 L 0.00104 0.02469 C 0.00174 0.01389 0.00243 0.00371 0.004 -0.00617 C 0.00521 -0.0145 0.00938 -0.03426 0.01111 -0.04197 C 0.01285 -0.0645 0.01042 -0.0466 0.01563 -0.06666 C 0.01945 -0.0821 0.01615 -0.07901 0.02361 -0.09691 C 0.025 -0.10061 0.02622 -0.10494 0.0283 -0.10833 C 0.02986 -0.1108 0.03212 -0.11173 0.03386 -0.11389 C 0.04445 -0.12716 0.03177 -0.11605 0.04531 -0.12901 C 0.05104 -0.13395 0.05729 -0.13796 0.0625 -0.14382 C 0.06528 -0.14722 0.06771 -0.15123 0.07066 -0.1537 C 0.07257 -0.15463 0.07466 -0.15432 0.07656 -0.15524 C 0.079 -0.15648 0.08177 -0.15771 0.08438 -0.15895 C 0.09809 -0.1679 0.08403 -0.16327 0.09948 -0.16697 C 0.10139 -0.16821 0.1033 -0.16913 0.10521 -0.17037 C 0.11007 -0.17376 0.11597 -0.17623 0.12118 -0.17808 C 0.12413 -0.1787 0.12726 -0.17901 0.13021 -0.17963 C 0.13281 -0.1821 0.13559 -0.18395 0.1382 -0.18549 C 0.1467 -0.1895 0.15156 -0.18919 0.16007 -0.19105 L 0.18403 -0.19691 L 0.23368 -0.21018 C 0.23629 -0.21203 0.23872 -0.2145 0.2415 -0.21574 C 0.2441 -0.21697 0.24688 -0.21666 0.24948 -0.21759 C 0.26962 -0.22376 0.24931 -0.22006 0.2757 -0.22315 C 0.27865 -0.22407 0.28125 -0.22438 0.28386 -0.22531 C 0.28681 -0.22623 0.28906 -0.22839 0.29184 -0.22901 C 0.29688 -0.23024 0.30191 -0.23024 0.30695 -0.23086 C 0.31025 -0.23148 0.31389 -0.23179 0.31736 -0.23271 C 0.34271 -0.2395 0.31424 -0.23426 0.34115 -0.23796 L 0.52466 -0.23457 C 0.52778 -0.23457 0.52969 -0.23055 0.53229 -0.22901 C 0.53542 -0.22747 0.53889 -0.22654 0.54202 -0.22531 C 0.54549 -0.22191 0.54948 -0.21882 0.55295 -0.21574 C 0.55573 -0.21358 0.55868 -0.21234 0.56129 -0.21018 C 0.56302 -0.20833 0.56459 -0.20463 0.56702 -0.20278 C 0.58316 -0.18734 0.56684 -0.20833 0.58455 -0.18919 C 0.59202 -0.18117 0.58941 -0.1821 0.59479 -0.17407 C 0.59618 -0.17222 0.59775 -0.17037 0.59931 -0.16882 C 0.60834 -0.14475 0.60382 -0.1537 0.61198 -0.14012 C 0.61406 -0.13333 0.61823 -0.11913 0.62136 -0.11574 L 0.62448 -0.11203 C 0.62761 -0.09784 0.62361 -0.11543 0.62813 -0.10061 C 0.62847 -0.09876 0.62865 -0.0966 0.62917 -0.09506 C 0.62986 -0.0929 0.63091 -0.09136 0.6316 -0.0895 C 0.63212 -0.08734 0.63229 -0.08549 0.63264 -0.08364 C 0.63299 -0.08117 0.63299 -0.07839 0.63386 -0.07592 C 0.63438 -0.07469 0.63525 -0.07376 0.63611 -0.07222 C 0.63837 -0.05987 0.63733 -0.06882 0.63733 -0.04568 L 0.63733 -0.04537 " pathEditMode="relative" rAng="0" ptsTypes="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23" y="-130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raphic 79">
            <a:extLst>
              <a:ext uri="{FF2B5EF4-FFF2-40B4-BE49-F238E27FC236}">
                <a16:creationId xmlns:a16="http://schemas.microsoft.com/office/drawing/2014/main" id="{3D227070-025F-4AFB-BD3B-AF00C1DB68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grpSp>
        <p:nvGrpSpPr>
          <p:cNvPr id="83" name="Group 82">
            <a:extLst>
              <a:ext uri="{FF2B5EF4-FFF2-40B4-BE49-F238E27FC236}">
                <a16:creationId xmlns:a16="http://schemas.microsoft.com/office/drawing/2014/main" id="{1471E74E-E73B-48C1-8A6E-5709FBA7FAC8}"/>
              </a:ext>
            </a:extLst>
          </p:cNvPr>
          <p:cNvGrpSpPr/>
          <p:nvPr/>
        </p:nvGrpSpPr>
        <p:grpSpPr>
          <a:xfrm>
            <a:off x="3968151" y="-447886"/>
            <a:ext cx="5070593" cy="2761913"/>
            <a:chOff x="3805476" y="-483908"/>
            <a:chExt cx="4877668" cy="2761913"/>
          </a:xfrm>
        </p:grpSpPr>
        <p:pic>
          <p:nvPicPr>
            <p:cNvPr id="84" name="Graphic 83">
              <a:extLst>
                <a:ext uri="{FF2B5EF4-FFF2-40B4-BE49-F238E27FC236}">
                  <a16:creationId xmlns:a16="http://schemas.microsoft.com/office/drawing/2014/main" id="{C141D8C7-AEEF-4F6F-B733-CC8A2493A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D84A1AEC-41C0-44D6-AEE7-76A9D387421B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2039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Trạm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 4</a:t>
              </a:r>
            </a:p>
            <a:p>
              <a:pPr algn="ctr">
                <a:lnSpc>
                  <a:spcPct val="130000"/>
                </a:lnSpc>
              </a:pP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VẬN CHUYỂN NÔNG SẢN</a:t>
              </a:r>
            </a:p>
          </p:txBody>
        </p:sp>
      </p:grpSp>
      <p:pic>
        <p:nvPicPr>
          <p:cNvPr id="9" name="Graphic 8">
            <a:extLst>
              <a:ext uri="{FF2B5EF4-FFF2-40B4-BE49-F238E27FC236}">
                <a16:creationId xmlns:a16="http://schemas.microsoft.com/office/drawing/2014/main" id="{E54D145B-E954-4985-82A8-740DDAE694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2784685" y="2166076"/>
            <a:ext cx="4782331" cy="282157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BD14C8FE-AAD1-4F4D-BA35-F03A564176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248434" y="2456912"/>
            <a:ext cx="1765191" cy="253074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1525ED49-89DA-4025-868E-F45B7F3EFB16}"/>
              </a:ext>
            </a:extLst>
          </p:cNvPr>
          <p:cNvSpPr/>
          <p:nvPr/>
        </p:nvSpPr>
        <p:spPr>
          <a:xfrm>
            <a:off x="143179" y="488039"/>
            <a:ext cx="3572638" cy="1492718"/>
          </a:xfrm>
          <a:prstGeom prst="wedgeRoundRectCallout">
            <a:avLst>
              <a:gd name="adj1" fmla="val -16796"/>
              <a:gd name="adj2" fmla="val 78792"/>
              <a:gd name="adj3" fmla="val 16667"/>
            </a:avLst>
          </a:prstGeom>
          <a:solidFill>
            <a:srgbClr val="FFFF7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A6A890-1F53-413F-A2E2-E7AD18E89416}"/>
              </a:ext>
            </a:extLst>
          </p:cNvPr>
          <p:cNvSpPr txBox="1"/>
          <p:nvPr/>
        </p:nvSpPr>
        <p:spPr>
          <a:xfrm>
            <a:off x="152756" y="527788"/>
            <a:ext cx="35630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3CCF93-DEE2-4AD7-BEBA-682871124926}"/>
              </a:ext>
            </a:extLst>
          </p:cNvPr>
          <p:cNvSpPr txBox="1"/>
          <p:nvPr/>
        </p:nvSpPr>
        <p:spPr>
          <a:xfrm>
            <a:off x="2902225" y="5105131"/>
            <a:ext cx="5367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Thiết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: </a:t>
            </a:r>
            <a:r>
              <a:rPr lang="en-US" dirty="0" err="1">
                <a:solidFill>
                  <a:srgbClr val="FFFF00"/>
                </a:solidFill>
              </a:rPr>
              <a:t>Hương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Thảo</a:t>
            </a:r>
            <a:r>
              <a:rPr lang="en-US" dirty="0">
                <a:solidFill>
                  <a:srgbClr val="FFFF00"/>
                </a:solidFill>
              </a:rPr>
              <a:t> – tranthao121004@gmail.com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248B436-7AC4-49B7-B0EF-42A0F5FF4E3B}"/>
              </a:ext>
            </a:extLst>
          </p:cNvPr>
          <p:cNvSpPr/>
          <p:nvPr/>
        </p:nvSpPr>
        <p:spPr>
          <a:xfrm>
            <a:off x="-1405607" y="0"/>
            <a:ext cx="1307366" cy="13716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14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7037E-7 L 0.73854 0.00648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27" y="3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-Máy-Cày-Google-Chrome-2021-12-14-16-01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p42"/>
          <p:cNvSpPr txBox="1">
            <a:spLocks noGrp="1"/>
          </p:cNvSpPr>
          <p:nvPr>
            <p:ph type="ctrTitle"/>
          </p:nvPr>
        </p:nvSpPr>
        <p:spPr>
          <a:xfrm>
            <a:off x="902970" y="883285"/>
            <a:ext cx="747522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3600">
                <a:solidFill>
                  <a:schemeClr val="tx1"/>
                </a:solidFill>
                <a:latin typeface="Coiny" panose="02000903060500060000" pitchFamily="2" charset="0"/>
              </a:rPr>
              <a:t>Hôm nay chúng mình tiếp tục công việc còn dang dở ở tiết học trước nhé!</a:t>
            </a:r>
            <a:endParaRPr sz="3600" dirty="0">
              <a:solidFill>
                <a:schemeClr val="tx1"/>
              </a:solidFill>
              <a:latin typeface="Coiny" panose="02000903060500060000" pitchFamily="2" charset="0"/>
            </a:endParaRPr>
          </a:p>
        </p:txBody>
      </p:sp>
      <p:pic>
        <p:nvPicPr>
          <p:cNvPr id="259" name="Graphic 258">
            <a:extLst>
              <a:ext uri="{FF2B5EF4-FFF2-40B4-BE49-F238E27FC236}">
                <a16:creationId xmlns:a16="http://schemas.microsoft.com/office/drawing/2014/main" id="{27884D60-CBD9-4353-985D-56E1C68E5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015789" y="2539503"/>
            <a:ext cx="1301394" cy="188096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60" name="Graphic 259">
            <a:extLst>
              <a:ext uri="{FF2B5EF4-FFF2-40B4-BE49-F238E27FC236}">
                <a16:creationId xmlns:a16="http://schemas.microsoft.com/office/drawing/2014/main" id="{CDBAD82C-D03E-4E18-B661-4DF4340F85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723512" y="2417637"/>
            <a:ext cx="1207960" cy="200283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424AD07-ADDB-44D6-BECB-316EA42BF5E5}"/>
              </a:ext>
            </a:extLst>
          </p:cNvPr>
          <p:cNvSpPr/>
          <p:nvPr/>
        </p:nvSpPr>
        <p:spPr>
          <a:xfrm>
            <a:off x="-1405607" y="0"/>
            <a:ext cx="1307366" cy="13716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26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FB00C32-40DD-4AC0-A659-1BF3CEBDEE86}"/>
              </a:ext>
            </a:extLst>
          </p:cNvPr>
          <p:cNvGrpSpPr/>
          <p:nvPr/>
        </p:nvGrpSpPr>
        <p:grpSpPr>
          <a:xfrm>
            <a:off x="1198881" y="91439"/>
            <a:ext cx="7350034" cy="2573020"/>
            <a:chOff x="1198882" y="91439"/>
            <a:chExt cx="6191120" cy="2573020"/>
          </a:xfrm>
        </p:grpSpPr>
        <p:sp>
          <p:nvSpPr>
            <p:cNvPr id="2277" name="Google Shape;2277;p57"/>
            <p:cNvSpPr/>
            <p:nvPr/>
          </p:nvSpPr>
          <p:spPr>
            <a:xfrm>
              <a:off x="1198882" y="91439"/>
              <a:ext cx="6191120" cy="257302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F792322-10B0-43FD-B4C7-E339EAB88A24}"/>
                </a:ext>
              </a:extLst>
            </p:cNvPr>
            <p:cNvSpPr txBox="1"/>
            <p:nvPr/>
          </p:nvSpPr>
          <p:spPr>
            <a:xfrm>
              <a:off x="2009040" y="376869"/>
              <a:ext cx="500816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Cảm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ơn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giúp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hoàn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xuất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sắc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nhiệm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vụ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dân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!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Chào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tạm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biệt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hẹn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gặp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lại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10" name="Picture 24">
            <a:extLst>
              <a:ext uri="{FF2B5EF4-FFF2-40B4-BE49-F238E27FC236}">
                <a16:creationId xmlns:a16="http://schemas.microsoft.com/office/drawing/2014/main" id="{453B91B1-CFFC-40C8-8748-1D4347F93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04800" y="2193181"/>
            <a:ext cx="1708385" cy="2817954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56420502-B034-435D-8B79-51FFCBAFBA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53073" y="2275256"/>
            <a:ext cx="1708385" cy="265380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D1B0942-3EC5-49F6-8A8A-629A2289DE16}"/>
              </a:ext>
            </a:extLst>
          </p:cNvPr>
          <p:cNvSpPr/>
          <p:nvPr/>
        </p:nvSpPr>
        <p:spPr>
          <a:xfrm>
            <a:off x="-1405607" y="0"/>
            <a:ext cx="1307366" cy="13716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4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59B471DA-C959-482C-93DE-49E0D99E59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3611" y="-66096"/>
            <a:ext cx="9263269" cy="5306751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2EBC51C-2C4B-4FC3-9868-31A1E02552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959906" y="2528574"/>
            <a:ext cx="1477071" cy="2411544"/>
          </a:xfrm>
          <a:prstGeom prst="rect">
            <a:avLst/>
          </a:prstGeom>
        </p:spPr>
      </p:pic>
      <p:pic>
        <p:nvPicPr>
          <p:cNvPr id="5" name="Picture 21">
            <a:extLst>
              <a:ext uri="{FF2B5EF4-FFF2-40B4-BE49-F238E27FC236}">
                <a16:creationId xmlns:a16="http://schemas.microsoft.com/office/drawing/2014/main" id="{758D6D6F-CC20-4DE1-ABF7-70D092BD7A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604702" y="2528574"/>
            <a:ext cx="1651907" cy="241154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FF57853-C5BB-4C6E-B335-80892A948619}"/>
              </a:ext>
            </a:extLst>
          </p:cNvPr>
          <p:cNvGrpSpPr/>
          <p:nvPr/>
        </p:nvGrpSpPr>
        <p:grpSpPr>
          <a:xfrm>
            <a:off x="451537" y="-502207"/>
            <a:ext cx="4933655" cy="2270495"/>
            <a:chOff x="451537" y="-502207"/>
            <a:chExt cx="4933655" cy="2270495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DCE1EF7B-11ED-409E-8915-3B95B1CF5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451537" y="-502207"/>
              <a:ext cx="4933655" cy="224354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04BB4AC-6436-49BA-8528-533B07B0B6E0}"/>
                </a:ext>
              </a:extLst>
            </p:cNvPr>
            <p:cNvSpPr txBox="1"/>
            <p:nvPr/>
          </p:nvSpPr>
          <p:spPr>
            <a:xfrm>
              <a:off x="690634" y="567959"/>
              <a:ext cx="445545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iny" panose="02000903060500060000" pitchFamily="2" charset="0"/>
                </a:rPr>
                <a:t>MỘT NGÀY LÀM NÔNG DÂN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136A9546-D28E-4A95-9A09-B7EE68095743}"/>
              </a:ext>
            </a:extLst>
          </p:cNvPr>
          <p:cNvSpPr/>
          <p:nvPr/>
        </p:nvSpPr>
        <p:spPr>
          <a:xfrm>
            <a:off x="-1405607" y="0"/>
            <a:ext cx="1307366" cy="13716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87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39AB6AF-BFA5-412B-B0B8-3E5C0B801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160" y="2125897"/>
            <a:ext cx="3370373" cy="308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C934317E-A060-4F28-8559-67948612E2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958391" y="3047728"/>
            <a:ext cx="1295334" cy="2012170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7E1FF22E-ABE7-4595-8E8B-1FFEEE6CDBDC}"/>
              </a:ext>
            </a:extLst>
          </p:cNvPr>
          <p:cNvGrpSpPr/>
          <p:nvPr/>
        </p:nvGrpSpPr>
        <p:grpSpPr>
          <a:xfrm>
            <a:off x="146649" y="96328"/>
            <a:ext cx="8177842" cy="2370165"/>
            <a:chOff x="146649" y="96328"/>
            <a:chExt cx="8177842" cy="2370165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9DF2DFEE-3B3E-45B4-A92F-2321E71CE3CA}"/>
                </a:ext>
              </a:extLst>
            </p:cNvPr>
            <p:cNvSpPr/>
            <p:nvPr/>
          </p:nvSpPr>
          <p:spPr>
            <a:xfrm>
              <a:off x="146649" y="96328"/>
              <a:ext cx="8177842" cy="2370165"/>
            </a:xfrm>
            <a:prstGeom prst="wedgeRoundRectCallout">
              <a:avLst>
                <a:gd name="adj1" fmla="val 32117"/>
                <a:gd name="adj2" fmla="val 69137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A1BAFB-9DA1-4A35-97BE-74B99ADB51FA}"/>
                </a:ext>
              </a:extLst>
            </p:cNvPr>
            <p:cNvSpPr txBox="1"/>
            <p:nvPr/>
          </p:nvSpPr>
          <p:spPr>
            <a:xfrm>
              <a:off x="295646" y="153973"/>
              <a:ext cx="7821811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Ở tiết học trước chúng mình đã thực hiện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nhiệm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vụ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dân</a:t>
              </a:r>
              <a:r>
                <a:rPr lang="en-US" sz="2800" b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 </a:t>
              </a:r>
              <a:r>
                <a:rPr lang="en-US" sz="2800" b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 thu hoạch được vườn cà rốt to. Giờ đây các </a:t>
              </a:r>
              <a:r>
                <a:rPr lang="en-US" sz="2800" b="1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hãy tiếp tục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giúp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vượt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qua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trạm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thử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thách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trở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dân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thực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thụ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  <p:grpSp>
        <p:nvGrpSpPr>
          <p:cNvPr id="5" name="Graphic 11">
            <a:extLst>
              <a:ext uri="{FF2B5EF4-FFF2-40B4-BE49-F238E27FC236}">
                <a16:creationId xmlns:a16="http://schemas.microsoft.com/office/drawing/2014/main" id="{BC5566A3-5B5C-4B7C-8425-2AA60E70A5F5}"/>
              </a:ext>
            </a:extLst>
          </p:cNvPr>
          <p:cNvGrpSpPr/>
          <p:nvPr/>
        </p:nvGrpSpPr>
        <p:grpSpPr>
          <a:xfrm>
            <a:off x="6989735" y="2819275"/>
            <a:ext cx="2093305" cy="2240623"/>
            <a:chOff x="5875138" y="3292434"/>
            <a:chExt cx="2084215" cy="2167606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006175D-DA6F-4699-A0F2-BB3868B33E34}"/>
                </a:ext>
              </a:extLst>
            </p:cNvPr>
            <p:cNvSpPr/>
            <p:nvPr/>
          </p:nvSpPr>
          <p:spPr>
            <a:xfrm>
              <a:off x="6849735" y="4471037"/>
              <a:ext cx="441063" cy="451682"/>
            </a:xfrm>
            <a:custGeom>
              <a:avLst/>
              <a:gdLst>
                <a:gd name="connsiteX0" fmla="*/ 222095 w 441063"/>
                <a:gd name="connsiteY0" fmla="*/ 28046 h 451682"/>
                <a:gd name="connsiteX1" fmla="*/ 325947 w 441063"/>
                <a:gd name="connsiteY1" fmla="*/ 153538 h 451682"/>
                <a:gd name="connsiteX2" fmla="*/ 343162 w 441063"/>
                <a:gd name="connsiteY2" fmla="*/ 269198 h 451682"/>
                <a:gd name="connsiteX3" fmla="*/ 387247 w 441063"/>
                <a:gd name="connsiteY3" fmla="*/ 299635 h 451682"/>
                <a:gd name="connsiteX4" fmla="*/ 411303 w 441063"/>
                <a:gd name="connsiteY4" fmla="*/ 267594 h 451682"/>
                <a:gd name="connsiteX5" fmla="*/ 437371 w 441063"/>
                <a:gd name="connsiteY5" fmla="*/ 355137 h 451682"/>
                <a:gd name="connsiteX6" fmla="*/ 316333 w 441063"/>
                <a:gd name="connsiteY6" fmla="*/ 451612 h 451682"/>
                <a:gd name="connsiteX7" fmla="*/ 146719 w 441063"/>
                <a:gd name="connsiteY7" fmla="*/ 370145 h 451682"/>
                <a:gd name="connsiteX8" fmla="*/ 6412 w 441063"/>
                <a:gd name="connsiteY8" fmla="*/ 151428 h 451682"/>
                <a:gd name="connsiteX9" fmla="*/ 0 w 441063"/>
                <a:gd name="connsiteY9" fmla="*/ 92944 h 451682"/>
                <a:gd name="connsiteX10" fmla="*/ 35278 w 441063"/>
                <a:gd name="connsiteY10" fmla="*/ 0 h 451682"/>
                <a:gd name="connsiteX11" fmla="*/ 222095 w 441063"/>
                <a:gd name="connsiteY11" fmla="*/ 28046 h 451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1063" h="451682">
                  <a:moveTo>
                    <a:pt x="222095" y="28046"/>
                  </a:moveTo>
                  <a:cubicBezTo>
                    <a:pt x="266547" y="57134"/>
                    <a:pt x="306649" y="96756"/>
                    <a:pt x="325947" y="153538"/>
                  </a:cubicBezTo>
                  <a:cubicBezTo>
                    <a:pt x="341881" y="200446"/>
                    <a:pt x="329058" y="238985"/>
                    <a:pt x="343162" y="269198"/>
                  </a:cubicBezTo>
                  <a:cubicBezTo>
                    <a:pt x="352916" y="290451"/>
                    <a:pt x="367597" y="300648"/>
                    <a:pt x="387247" y="299635"/>
                  </a:cubicBezTo>
                  <a:cubicBezTo>
                    <a:pt x="405743" y="296935"/>
                    <a:pt x="410177" y="283530"/>
                    <a:pt x="411303" y="267594"/>
                  </a:cubicBezTo>
                  <a:cubicBezTo>
                    <a:pt x="436583" y="281378"/>
                    <a:pt x="447351" y="311099"/>
                    <a:pt x="437371" y="355137"/>
                  </a:cubicBezTo>
                  <a:cubicBezTo>
                    <a:pt x="426871" y="401441"/>
                    <a:pt x="377324" y="453863"/>
                    <a:pt x="316333" y="451612"/>
                  </a:cubicBezTo>
                  <a:cubicBezTo>
                    <a:pt x="242548" y="448898"/>
                    <a:pt x="189552" y="412989"/>
                    <a:pt x="146719" y="370145"/>
                  </a:cubicBezTo>
                  <a:cubicBezTo>
                    <a:pt x="99945" y="297244"/>
                    <a:pt x="53186" y="224329"/>
                    <a:pt x="6412" y="151428"/>
                  </a:cubicBezTo>
                  <a:cubicBezTo>
                    <a:pt x="4278" y="131919"/>
                    <a:pt x="2140" y="112425"/>
                    <a:pt x="0" y="92944"/>
                  </a:cubicBezTo>
                  <a:cubicBezTo>
                    <a:pt x="1612" y="64110"/>
                    <a:pt x="15186" y="32744"/>
                    <a:pt x="35278" y="0"/>
                  </a:cubicBezTo>
                  <a:cubicBezTo>
                    <a:pt x="97553" y="9354"/>
                    <a:pt x="159824" y="18693"/>
                    <a:pt x="222095" y="28046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53DDE72-7037-4130-BAA5-B1E4BBEF05C2}"/>
                </a:ext>
              </a:extLst>
            </p:cNvPr>
            <p:cNvSpPr/>
            <p:nvPr/>
          </p:nvSpPr>
          <p:spPr>
            <a:xfrm>
              <a:off x="6370209" y="4303848"/>
              <a:ext cx="353178" cy="344259"/>
            </a:xfrm>
            <a:custGeom>
              <a:avLst/>
              <a:gdLst>
                <a:gd name="connsiteX0" fmla="*/ 353179 w 353178"/>
                <a:gd name="connsiteY0" fmla="*/ 251048 h 344259"/>
                <a:gd name="connsiteX1" fmla="*/ 104785 w 353178"/>
                <a:gd name="connsiteY1" fmla="*/ 65258 h 344259"/>
                <a:gd name="connsiteX2" fmla="*/ 93107 w 353178"/>
                <a:gd name="connsiteY2" fmla="*/ 42698 h 344259"/>
                <a:gd name="connsiteX3" fmla="*/ 89406 w 353178"/>
                <a:gd name="connsiteY3" fmla="*/ 15874 h 344259"/>
                <a:gd name="connsiteX4" fmla="*/ 78475 w 353178"/>
                <a:gd name="connsiteY4" fmla="*/ 13694 h 344259"/>
                <a:gd name="connsiteX5" fmla="*/ 75561 w 353178"/>
                <a:gd name="connsiteY5" fmla="*/ 31896 h 344259"/>
                <a:gd name="connsiteX6" fmla="*/ 69002 w 353178"/>
                <a:gd name="connsiteY6" fmla="*/ 34077 h 344259"/>
                <a:gd name="connsiteX7" fmla="*/ 50785 w 353178"/>
                <a:gd name="connsiteY7" fmla="*/ 6408 h 344259"/>
                <a:gd name="connsiteX8" fmla="*/ 39129 w 353178"/>
                <a:gd name="connsiteY8" fmla="*/ 6408 h 344259"/>
                <a:gd name="connsiteX9" fmla="*/ 47140 w 353178"/>
                <a:gd name="connsiteY9" fmla="*/ 31164 h 344259"/>
                <a:gd name="connsiteX10" fmla="*/ 41312 w 353178"/>
                <a:gd name="connsiteY10" fmla="*/ 36983 h 344259"/>
                <a:gd name="connsiteX11" fmla="*/ 18427 w 353178"/>
                <a:gd name="connsiteY11" fmla="*/ 19742 h 344259"/>
                <a:gd name="connsiteX12" fmla="*/ 12165 w 353178"/>
                <a:gd name="connsiteY12" fmla="*/ 25341 h 344259"/>
                <a:gd name="connsiteX13" fmla="*/ 28199 w 353178"/>
                <a:gd name="connsiteY13" fmla="*/ 48648 h 344259"/>
                <a:gd name="connsiteX14" fmla="*/ 24701 w 353178"/>
                <a:gd name="connsiteY14" fmla="*/ 54247 h 344259"/>
                <a:gd name="connsiteX15" fmla="*/ 5204 w 353178"/>
                <a:gd name="connsiteY15" fmla="*/ 54664 h 344259"/>
                <a:gd name="connsiteX16" fmla="*/ 5929 w 353178"/>
                <a:gd name="connsiteY16" fmla="*/ 64861 h 344259"/>
                <a:gd name="connsiteX17" fmla="*/ 38398 w 353178"/>
                <a:gd name="connsiteY17" fmla="*/ 78493 h 344259"/>
                <a:gd name="connsiteX18" fmla="*/ 72647 w 353178"/>
                <a:gd name="connsiteY18" fmla="*/ 93051 h 344259"/>
                <a:gd name="connsiteX19" fmla="*/ 287601 w 353178"/>
                <a:gd name="connsiteY19" fmla="*/ 330419 h 344259"/>
                <a:gd name="connsiteX20" fmla="*/ 324026 w 353178"/>
                <a:gd name="connsiteY20" fmla="*/ 344259 h 344259"/>
                <a:gd name="connsiteX21" fmla="*/ 353179 w 353178"/>
                <a:gd name="connsiteY21" fmla="*/ 251048 h 344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53178" h="344259">
                  <a:moveTo>
                    <a:pt x="353179" y="251048"/>
                  </a:moveTo>
                  <a:cubicBezTo>
                    <a:pt x="235585" y="198865"/>
                    <a:pt x="177193" y="132378"/>
                    <a:pt x="104785" y="65258"/>
                  </a:cubicBezTo>
                  <a:cubicBezTo>
                    <a:pt x="101898" y="62571"/>
                    <a:pt x="94283" y="54285"/>
                    <a:pt x="93107" y="42698"/>
                  </a:cubicBezTo>
                  <a:cubicBezTo>
                    <a:pt x="91924" y="31066"/>
                    <a:pt x="92479" y="27154"/>
                    <a:pt x="89406" y="15874"/>
                  </a:cubicBezTo>
                  <a:cubicBezTo>
                    <a:pt x="86574" y="5523"/>
                    <a:pt x="80465" y="5705"/>
                    <a:pt x="78475" y="13694"/>
                  </a:cubicBezTo>
                  <a:cubicBezTo>
                    <a:pt x="76985" y="19660"/>
                    <a:pt x="76429" y="25803"/>
                    <a:pt x="75561" y="31896"/>
                  </a:cubicBezTo>
                  <a:cubicBezTo>
                    <a:pt x="74698" y="37928"/>
                    <a:pt x="71509" y="37324"/>
                    <a:pt x="69002" y="34077"/>
                  </a:cubicBezTo>
                  <a:cubicBezTo>
                    <a:pt x="62266" y="25324"/>
                    <a:pt x="57818" y="14919"/>
                    <a:pt x="50785" y="6408"/>
                  </a:cubicBezTo>
                  <a:cubicBezTo>
                    <a:pt x="42549" y="-3548"/>
                    <a:pt x="37825" y="-598"/>
                    <a:pt x="39129" y="6408"/>
                  </a:cubicBezTo>
                  <a:cubicBezTo>
                    <a:pt x="40712" y="14929"/>
                    <a:pt x="44738" y="22836"/>
                    <a:pt x="47140" y="31164"/>
                  </a:cubicBezTo>
                  <a:cubicBezTo>
                    <a:pt x="48702" y="36566"/>
                    <a:pt x="46106" y="39318"/>
                    <a:pt x="41312" y="36983"/>
                  </a:cubicBezTo>
                  <a:cubicBezTo>
                    <a:pt x="32399" y="32671"/>
                    <a:pt x="26922" y="24846"/>
                    <a:pt x="18427" y="19742"/>
                  </a:cubicBezTo>
                  <a:cubicBezTo>
                    <a:pt x="13016" y="16479"/>
                    <a:pt x="8987" y="20139"/>
                    <a:pt x="12165" y="25341"/>
                  </a:cubicBezTo>
                  <a:cubicBezTo>
                    <a:pt x="17086" y="33374"/>
                    <a:pt x="22232" y="41335"/>
                    <a:pt x="28199" y="48648"/>
                  </a:cubicBezTo>
                  <a:cubicBezTo>
                    <a:pt x="31502" y="52680"/>
                    <a:pt x="29012" y="54021"/>
                    <a:pt x="24701" y="54247"/>
                  </a:cubicBezTo>
                  <a:cubicBezTo>
                    <a:pt x="16365" y="54680"/>
                    <a:pt x="12895" y="51417"/>
                    <a:pt x="5204" y="54664"/>
                  </a:cubicBezTo>
                  <a:cubicBezTo>
                    <a:pt x="-3192" y="58214"/>
                    <a:pt x="-301" y="63840"/>
                    <a:pt x="5929" y="64861"/>
                  </a:cubicBezTo>
                  <a:cubicBezTo>
                    <a:pt x="19367" y="67071"/>
                    <a:pt x="27747" y="71377"/>
                    <a:pt x="38398" y="78493"/>
                  </a:cubicBezTo>
                  <a:cubicBezTo>
                    <a:pt x="49795" y="86103"/>
                    <a:pt x="61232" y="91279"/>
                    <a:pt x="72647" y="93051"/>
                  </a:cubicBezTo>
                  <a:cubicBezTo>
                    <a:pt x="130424" y="181705"/>
                    <a:pt x="193985" y="266379"/>
                    <a:pt x="287601" y="330419"/>
                  </a:cubicBezTo>
                  <a:cubicBezTo>
                    <a:pt x="299741" y="335032"/>
                    <a:pt x="311887" y="339646"/>
                    <a:pt x="324026" y="344259"/>
                  </a:cubicBezTo>
                  <a:cubicBezTo>
                    <a:pt x="333743" y="313188"/>
                    <a:pt x="343463" y="282118"/>
                    <a:pt x="353179" y="251048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BC45F27-1A07-4055-926D-C9AA6089C53F}"/>
                </a:ext>
              </a:extLst>
            </p:cNvPr>
            <p:cNvSpPr/>
            <p:nvPr/>
          </p:nvSpPr>
          <p:spPr>
            <a:xfrm>
              <a:off x="6654217" y="4530168"/>
              <a:ext cx="180501" cy="194088"/>
            </a:xfrm>
            <a:custGeom>
              <a:avLst/>
              <a:gdLst>
                <a:gd name="connsiteX0" fmla="*/ 56965 w 180501"/>
                <a:gd name="connsiteY0" fmla="*/ 0 h 194088"/>
                <a:gd name="connsiteX1" fmla="*/ 556 w 180501"/>
                <a:gd name="connsiteY1" fmla="*/ 108473 h 194088"/>
                <a:gd name="connsiteX2" fmla="*/ 5346 w 180501"/>
                <a:gd name="connsiteY2" fmla="*/ 124957 h 194088"/>
                <a:gd name="connsiteX3" fmla="*/ 125606 w 180501"/>
                <a:gd name="connsiteY3" fmla="*/ 194089 h 194088"/>
                <a:gd name="connsiteX4" fmla="*/ 180502 w 180501"/>
                <a:gd name="connsiteY4" fmla="*/ 35290 h 194088"/>
                <a:gd name="connsiteX5" fmla="*/ 56965 w 180501"/>
                <a:gd name="connsiteY5" fmla="*/ 0 h 194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0501" h="194088">
                  <a:moveTo>
                    <a:pt x="56965" y="0"/>
                  </a:moveTo>
                  <a:cubicBezTo>
                    <a:pt x="28918" y="38286"/>
                    <a:pt x="9959" y="73843"/>
                    <a:pt x="556" y="108473"/>
                  </a:cubicBezTo>
                  <a:cubicBezTo>
                    <a:pt x="-1109" y="114605"/>
                    <a:pt x="1101" y="120681"/>
                    <a:pt x="5346" y="124957"/>
                  </a:cubicBezTo>
                  <a:cubicBezTo>
                    <a:pt x="36807" y="156618"/>
                    <a:pt x="76522" y="180037"/>
                    <a:pt x="125606" y="194089"/>
                  </a:cubicBezTo>
                  <a:cubicBezTo>
                    <a:pt x="143905" y="141147"/>
                    <a:pt x="162203" y="88218"/>
                    <a:pt x="180502" y="35290"/>
                  </a:cubicBezTo>
                  <a:cubicBezTo>
                    <a:pt x="135499" y="50298"/>
                    <a:pt x="96223" y="25177"/>
                    <a:pt x="56965" y="0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1B76910-71EA-4998-8160-E8050BAD07CB}"/>
                </a:ext>
              </a:extLst>
            </p:cNvPr>
            <p:cNvSpPr/>
            <p:nvPr/>
          </p:nvSpPr>
          <p:spPr>
            <a:xfrm>
              <a:off x="7119140" y="4451951"/>
              <a:ext cx="407566" cy="239350"/>
            </a:xfrm>
            <a:custGeom>
              <a:avLst/>
              <a:gdLst>
                <a:gd name="connsiteX0" fmla="*/ 5954 w 407566"/>
                <a:gd name="connsiteY0" fmla="*/ 131469 h 239350"/>
                <a:gd name="connsiteX1" fmla="*/ 304263 w 407566"/>
                <a:gd name="connsiteY1" fmla="*/ 46176 h 239350"/>
                <a:gd name="connsiteX2" fmla="*/ 323195 w 407566"/>
                <a:gd name="connsiteY2" fmla="*/ 29241 h 239350"/>
                <a:gd name="connsiteX3" fmla="*/ 336215 w 407566"/>
                <a:gd name="connsiteY3" fmla="*/ 5499 h 239350"/>
                <a:gd name="connsiteX4" fmla="*/ 347208 w 407566"/>
                <a:gd name="connsiteY4" fmla="*/ 7341 h 239350"/>
                <a:gd name="connsiteX5" fmla="*/ 343450 w 407566"/>
                <a:gd name="connsiteY5" fmla="*/ 25387 h 239350"/>
                <a:gd name="connsiteX6" fmla="*/ 348799 w 407566"/>
                <a:gd name="connsiteY6" fmla="*/ 29762 h 239350"/>
                <a:gd name="connsiteX7" fmla="*/ 375684 w 407566"/>
                <a:gd name="connsiteY7" fmla="*/ 10379 h 239350"/>
                <a:gd name="connsiteX8" fmla="*/ 386578 w 407566"/>
                <a:gd name="connsiteY8" fmla="*/ 14529 h 239350"/>
                <a:gd name="connsiteX9" fmla="*/ 370264 w 407566"/>
                <a:gd name="connsiteY9" fmla="*/ 34811 h 239350"/>
                <a:gd name="connsiteX10" fmla="*/ 373643 w 407566"/>
                <a:gd name="connsiteY10" fmla="*/ 42322 h 239350"/>
                <a:gd name="connsiteX11" fmla="*/ 401175 w 407566"/>
                <a:gd name="connsiteY11" fmla="*/ 34347 h 239350"/>
                <a:gd name="connsiteX12" fmla="*/ 405032 w 407566"/>
                <a:gd name="connsiteY12" fmla="*/ 41802 h 239350"/>
                <a:gd name="connsiteX13" fmla="*/ 381750 w 407566"/>
                <a:gd name="connsiteY13" fmla="*/ 57878 h 239350"/>
                <a:gd name="connsiteX14" fmla="*/ 383017 w 407566"/>
                <a:gd name="connsiteY14" fmla="*/ 64362 h 239350"/>
                <a:gd name="connsiteX15" fmla="*/ 401091 w 407566"/>
                <a:gd name="connsiteY15" fmla="*/ 71691 h 239350"/>
                <a:gd name="connsiteX16" fmla="*/ 396769 w 407566"/>
                <a:gd name="connsiteY16" fmla="*/ 80960 h 239350"/>
                <a:gd name="connsiteX17" fmla="*/ 361580 w 407566"/>
                <a:gd name="connsiteY17" fmla="*/ 82155 h 239350"/>
                <a:gd name="connsiteX18" fmla="*/ 324391 w 407566"/>
                <a:gd name="connsiteY18" fmla="*/ 83576 h 239350"/>
                <a:gd name="connsiteX19" fmla="*/ 36710 w 407566"/>
                <a:gd name="connsiteY19" fmla="*/ 239350 h 239350"/>
                <a:gd name="connsiteX20" fmla="*/ 0 w 407566"/>
                <a:gd name="connsiteY20" fmla="*/ 228928 h 239350"/>
                <a:gd name="connsiteX21" fmla="*/ 5954 w 407566"/>
                <a:gd name="connsiteY21" fmla="*/ 131469 h 239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07566" h="239350">
                  <a:moveTo>
                    <a:pt x="5954" y="131469"/>
                  </a:moveTo>
                  <a:cubicBezTo>
                    <a:pt x="112733" y="98752"/>
                    <a:pt x="212672" y="83154"/>
                    <a:pt x="304263" y="46176"/>
                  </a:cubicBezTo>
                  <a:cubicBezTo>
                    <a:pt x="307909" y="44699"/>
                    <a:pt x="317973" y="39650"/>
                    <a:pt x="323195" y="29241"/>
                  </a:cubicBezTo>
                  <a:cubicBezTo>
                    <a:pt x="328445" y="18790"/>
                    <a:pt x="329318" y="14937"/>
                    <a:pt x="336215" y="5499"/>
                  </a:cubicBezTo>
                  <a:cubicBezTo>
                    <a:pt x="342549" y="-3180"/>
                    <a:pt x="348194" y="-845"/>
                    <a:pt x="347208" y="7341"/>
                  </a:cubicBezTo>
                  <a:cubicBezTo>
                    <a:pt x="346476" y="13446"/>
                    <a:pt x="344801" y="19395"/>
                    <a:pt x="343450" y="25387"/>
                  </a:cubicBezTo>
                  <a:cubicBezTo>
                    <a:pt x="342113" y="31337"/>
                    <a:pt x="345294" y="31914"/>
                    <a:pt x="348799" y="29762"/>
                  </a:cubicBezTo>
                  <a:cubicBezTo>
                    <a:pt x="358202" y="23981"/>
                    <a:pt x="366070" y="15837"/>
                    <a:pt x="375684" y="10379"/>
                  </a:cubicBezTo>
                  <a:cubicBezTo>
                    <a:pt x="386916" y="4008"/>
                    <a:pt x="390280" y="8452"/>
                    <a:pt x="386578" y="14529"/>
                  </a:cubicBezTo>
                  <a:cubicBezTo>
                    <a:pt x="382060" y="21927"/>
                    <a:pt x="375487" y="27877"/>
                    <a:pt x="370264" y="34811"/>
                  </a:cubicBezTo>
                  <a:cubicBezTo>
                    <a:pt x="366886" y="39298"/>
                    <a:pt x="368336" y="42800"/>
                    <a:pt x="373643" y="42322"/>
                  </a:cubicBezTo>
                  <a:cubicBezTo>
                    <a:pt x="383510" y="41450"/>
                    <a:pt x="391406" y="36105"/>
                    <a:pt x="401175" y="34347"/>
                  </a:cubicBezTo>
                  <a:cubicBezTo>
                    <a:pt x="407382" y="33222"/>
                    <a:pt x="409846" y="38074"/>
                    <a:pt x="405032" y="41802"/>
                  </a:cubicBezTo>
                  <a:cubicBezTo>
                    <a:pt x="397558" y="47568"/>
                    <a:pt x="389914" y="53180"/>
                    <a:pt x="381750" y="57878"/>
                  </a:cubicBezTo>
                  <a:cubicBezTo>
                    <a:pt x="377218" y="60480"/>
                    <a:pt x="379076" y="62618"/>
                    <a:pt x="383017" y="64362"/>
                  </a:cubicBezTo>
                  <a:cubicBezTo>
                    <a:pt x="390646" y="67724"/>
                    <a:pt x="395052" y="65924"/>
                    <a:pt x="401091" y="71691"/>
                  </a:cubicBezTo>
                  <a:cubicBezTo>
                    <a:pt x="407664" y="77992"/>
                    <a:pt x="402963" y="82226"/>
                    <a:pt x="396769" y="80960"/>
                  </a:cubicBezTo>
                  <a:cubicBezTo>
                    <a:pt x="383439" y="78245"/>
                    <a:pt x="374065" y="79300"/>
                    <a:pt x="361580" y="82155"/>
                  </a:cubicBezTo>
                  <a:cubicBezTo>
                    <a:pt x="348222" y="85207"/>
                    <a:pt x="335694" y="85981"/>
                    <a:pt x="324391" y="83576"/>
                  </a:cubicBezTo>
                  <a:cubicBezTo>
                    <a:pt x="238810" y="145872"/>
                    <a:pt x="146994" y="212795"/>
                    <a:pt x="36710" y="239350"/>
                  </a:cubicBezTo>
                  <a:cubicBezTo>
                    <a:pt x="23718" y="239336"/>
                    <a:pt x="12978" y="228942"/>
                    <a:pt x="0" y="228928"/>
                  </a:cubicBezTo>
                  <a:cubicBezTo>
                    <a:pt x="1985" y="196437"/>
                    <a:pt x="3969" y="163960"/>
                    <a:pt x="5954" y="13146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6C062A1-96CD-4821-A39F-3748BA5D5DF6}"/>
                </a:ext>
              </a:extLst>
            </p:cNvPr>
            <p:cNvSpPr/>
            <p:nvPr/>
          </p:nvSpPr>
          <p:spPr>
            <a:xfrm>
              <a:off x="6730610" y="4553995"/>
              <a:ext cx="433869" cy="733370"/>
            </a:xfrm>
            <a:custGeom>
              <a:avLst/>
              <a:gdLst>
                <a:gd name="connsiteX0" fmla="*/ 255471 w 433869"/>
                <a:gd name="connsiteY0" fmla="*/ 10268 h 733370"/>
                <a:gd name="connsiteX1" fmla="*/ 326850 w 433869"/>
                <a:gd name="connsiteY1" fmla="*/ 40494 h 733370"/>
                <a:gd name="connsiteX2" fmla="*/ 352242 w 433869"/>
                <a:gd name="connsiteY2" fmla="*/ 78218 h 733370"/>
                <a:gd name="connsiteX3" fmla="*/ 353974 w 433869"/>
                <a:gd name="connsiteY3" fmla="*/ 342338 h 733370"/>
                <a:gd name="connsiteX4" fmla="*/ 353974 w 433869"/>
                <a:gd name="connsiteY4" fmla="*/ 534950 h 733370"/>
                <a:gd name="connsiteX5" fmla="*/ 387896 w 433869"/>
                <a:gd name="connsiteY5" fmla="*/ 547510 h 733370"/>
                <a:gd name="connsiteX6" fmla="*/ 433769 w 433869"/>
                <a:gd name="connsiteY6" fmla="*/ 646066 h 733370"/>
                <a:gd name="connsiteX7" fmla="*/ 269350 w 433869"/>
                <a:gd name="connsiteY7" fmla="*/ 711583 h 733370"/>
                <a:gd name="connsiteX8" fmla="*/ 191201 w 433869"/>
                <a:gd name="connsiteY8" fmla="*/ 538382 h 733370"/>
                <a:gd name="connsiteX9" fmla="*/ 167335 w 433869"/>
                <a:gd name="connsiteY9" fmla="*/ 537327 h 733370"/>
                <a:gd name="connsiteX10" fmla="*/ 163629 w 433869"/>
                <a:gd name="connsiteY10" fmla="*/ 733370 h 733370"/>
                <a:gd name="connsiteX11" fmla="*/ 21518 w 433869"/>
                <a:gd name="connsiteY11" fmla="*/ 729657 h 733370"/>
                <a:gd name="connsiteX12" fmla="*/ 9856 w 433869"/>
                <a:gd name="connsiteY12" fmla="*/ 606740 h 733370"/>
                <a:gd name="connsiteX13" fmla="*/ 9329 w 433869"/>
                <a:gd name="connsiteY13" fmla="*/ 288299 h 733370"/>
                <a:gd name="connsiteX14" fmla="*/ 69151 w 433869"/>
                <a:gd name="connsiteY14" fmla="*/ 45811 h 733370"/>
                <a:gd name="connsiteX15" fmla="*/ 90243 w 433869"/>
                <a:gd name="connsiteY15" fmla="*/ 14895 h 733370"/>
                <a:gd name="connsiteX16" fmla="*/ 137837 w 433869"/>
                <a:gd name="connsiteY16" fmla="*/ 0 h 733370"/>
                <a:gd name="connsiteX17" fmla="*/ 174522 w 433869"/>
                <a:gd name="connsiteY17" fmla="*/ 31647 h 733370"/>
                <a:gd name="connsiteX18" fmla="*/ 235737 w 433869"/>
                <a:gd name="connsiteY18" fmla="*/ 30803 h 733370"/>
                <a:gd name="connsiteX19" fmla="*/ 255471 w 433869"/>
                <a:gd name="connsiteY19" fmla="*/ 10268 h 73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3869" h="733370">
                  <a:moveTo>
                    <a:pt x="255471" y="10268"/>
                  </a:moveTo>
                  <a:cubicBezTo>
                    <a:pt x="280779" y="27301"/>
                    <a:pt x="303737" y="27090"/>
                    <a:pt x="326850" y="40494"/>
                  </a:cubicBezTo>
                  <a:cubicBezTo>
                    <a:pt x="337378" y="46599"/>
                    <a:pt x="352496" y="63196"/>
                    <a:pt x="352242" y="78218"/>
                  </a:cubicBezTo>
                  <a:cubicBezTo>
                    <a:pt x="353664" y="169165"/>
                    <a:pt x="352566" y="251391"/>
                    <a:pt x="353974" y="342338"/>
                  </a:cubicBezTo>
                  <a:cubicBezTo>
                    <a:pt x="353974" y="406547"/>
                    <a:pt x="353974" y="470755"/>
                    <a:pt x="353974" y="534950"/>
                  </a:cubicBezTo>
                  <a:cubicBezTo>
                    <a:pt x="353974" y="546877"/>
                    <a:pt x="365910" y="555049"/>
                    <a:pt x="387896" y="547510"/>
                  </a:cubicBezTo>
                  <a:cubicBezTo>
                    <a:pt x="438217" y="530266"/>
                    <a:pt x="433769" y="592913"/>
                    <a:pt x="433769" y="646066"/>
                  </a:cubicBezTo>
                  <a:cubicBezTo>
                    <a:pt x="397806" y="659949"/>
                    <a:pt x="350581" y="758758"/>
                    <a:pt x="269350" y="711583"/>
                  </a:cubicBezTo>
                  <a:cubicBezTo>
                    <a:pt x="224504" y="685562"/>
                    <a:pt x="202827" y="603097"/>
                    <a:pt x="191201" y="538382"/>
                  </a:cubicBezTo>
                  <a:cubicBezTo>
                    <a:pt x="188653" y="524232"/>
                    <a:pt x="167610" y="522417"/>
                    <a:pt x="167335" y="537327"/>
                  </a:cubicBezTo>
                  <a:cubicBezTo>
                    <a:pt x="166132" y="602675"/>
                    <a:pt x="164861" y="668022"/>
                    <a:pt x="163629" y="733370"/>
                  </a:cubicBezTo>
                  <a:cubicBezTo>
                    <a:pt x="116255" y="732133"/>
                    <a:pt x="68893" y="730895"/>
                    <a:pt x="21518" y="729657"/>
                  </a:cubicBezTo>
                  <a:cubicBezTo>
                    <a:pt x="17638" y="688685"/>
                    <a:pt x="13744" y="647712"/>
                    <a:pt x="9856" y="606740"/>
                  </a:cubicBezTo>
                  <a:cubicBezTo>
                    <a:pt x="-1630" y="504976"/>
                    <a:pt x="-4643" y="399936"/>
                    <a:pt x="9329" y="288299"/>
                  </a:cubicBezTo>
                  <a:cubicBezTo>
                    <a:pt x="18247" y="206846"/>
                    <a:pt x="42094" y="123339"/>
                    <a:pt x="69151" y="45811"/>
                  </a:cubicBezTo>
                  <a:cubicBezTo>
                    <a:pt x="71334" y="39566"/>
                    <a:pt x="82759" y="16667"/>
                    <a:pt x="90243" y="14895"/>
                  </a:cubicBezTo>
                  <a:cubicBezTo>
                    <a:pt x="102361" y="12026"/>
                    <a:pt x="118444" y="8017"/>
                    <a:pt x="137837" y="0"/>
                  </a:cubicBezTo>
                  <a:cubicBezTo>
                    <a:pt x="150060" y="10549"/>
                    <a:pt x="162293" y="21098"/>
                    <a:pt x="174522" y="31647"/>
                  </a:cubicBezTo>
                  <a:cubicBezTo>
                    <a:pt x="194931" y="31366"/>
                    <a:pt x="215327" y="31085"/>
                    <a:pt x="235737" y="30803"/>
                  </a:cubicBezTo>
                  <a:cubicBezTo>
                    <a:pt x="242310" y="23953"/>
                    <a:pt x="248884" y="17104"/>
                    <a:pt x="255471" y="10268"/>
                  </a:cubicBez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311F284-0FB6-446A-8B6A-EFAB04813645}"/>
                </a:ext>
              </a:extLst>
            </p:cNvPr>
            <p:cNvSpPr/>
            <p:nvPr/>
          </p:nvSpPr>
          <p:spPr>
            <a:xfrm>
              <a:off x="6857456" y="4481811"/>
              <a:ext cx="120137" cy="127826"/>
            </a:xfrm>
            <a:custGeom>
              <a:avLst/>
              <a:gdLst>
                <a:gd name="connsiteX0" fmla="*/ 112353 w 120137"/>
                <a:gd name="connsiteY0" fmla="*/ 1955 h 127826"/>
                <a:gd name="connsiteX1" fmla="*/ 111720 w 120137"/>
                <a:gd name="connsiteY1" fmla="*/ 45698 h 127826"/>
                <a:gd name="connsiteX2" fmla="*/ 120137 w 120137"/>
                <a:gd name="connsiteY2" fmla="*/ 83577 h 127826"/>
                <a:gd name="connsiteX3" fmla="*/ 66255 w 120137"/>
                <a:gd name="connsiteY3" fmla="*/ 127826 h 127826"/>
                <a:gd name="connsiteX4" fmla="*/ 0 w 120137"/>
                <a:gd name="connsiteY4" fmla="*/ 81509 h 127826"/>
                <a:gd name="connsiteX5" fmla="*/ 18045 w 120137"/>
                <a:gd name="connsiteY5" fmla="*/ 70679 h 127826"/>
                <a:gd name="connsiteX6" fmla="*/ 37829 w 120137"/>
                <a:gd name="connsiteY6" fmla="*/ 35670 h 127826"/>
                <a:gd name="connsiteX7" fmla="*/ 37498 w 120137"/>
                <a:gd name="connsiteY7" fmla="*/ 0 h 127826"/>
                <a:gd name="connsiteX8" fmla="*/ 112353 w 120137"/>
                <a:gd name="connsiteY8" fmla="*/ 1955 h 127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137" h="127826">
                  <a:moveTo>
                    <a:pt x="112353" y="1955"/>
                  </a:moveTo>
                  <a:cubicBezTo>
                    <a:pt x="112142" y="16541"/>
                    <a:pt x="111931" y="31127"/>
                    <a:pt x="111720" y="45698"/>
                  </a:cubicBezTo>
                  <a:cubicBezTo>
                    <a:pt x="110411" y="66557"/>
                    <a:pt x="113507" y="78569"/>
                    <a:pt x="120137" y="83577"/>
                  </a:cubicBezTo>
                  <a:cubicBezTo>
                    <a:pt x="102176" y="98317"/>
                    <a:pt x="84216" y="113072"/>
                    <a:pt x="66255" y="127826"/>
                  </a:cubicBezTo>
                  <a:cubicBezTo>
                    <a:pt x="43997" y="110765"/>
                    <a:pt x="22251" y="98570"/>
                    <a:pt x="0" y="81509"/>
                  </a:cubicBezTo>
                  <a:cubicBezTo>
                    <a:pt x="6911" y="80342"/>
                    <a:pt x="12668" y="73590"/>
                    <a:pt x="18045" y="70679"/>
                  </a:cubicBezTo>
                  <a:cubicBezTo>
                    <a:pt x="29499" y="64504"/>
                    <a:pt x="36888" y="53730"/>
                    <a:pt x="37829" y="35670"/>
                  </a:cubicBezTo>
                  <a:cubicBezTo>
                    <a:pt x="37718" y="23784"/>
                    <a:pt x="37608" y="11885"/>
                    <a:pt x="37498" y="0"/>
                  </a:cubicBezTo>
                  <a:cubicBezTo>
                    <a:pt x="62454" y="647"/>
                    <a:pt x="87411" y="1308"/>
                    <a:pt x="112353" y="1955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9964BED-088A-4924-8508-D581554EEBEA}"/>
                </a:ext>
              </a:extLst>
            </p:cNvPr>
            <p:cNvSpPr/>
            <p:nvPr/>
          </p:nvSpPr>
          <p:spPr>
            <a:xfrm>
              <a:off x="6581985" y="3925071"/>
              <a:ext cx="769068" cy="606014"/>
            </a:xfrm>
            <a:custGeom>
              <a:avLst/>
              <a:gdLst>
                <a:gd name="connsiteX0" fmla="*/ 769068 w 769068"/>
                <a:gd name="connsiteY0" fmla="*/ 428479 h 606014"/>
                <a:gd name="connsiteX1" fmla="*/ 388796 w 769068"/>
                <a:gd name="connsiteY1" fmla="*/ 598205 h 606014"/>
                <a:gd name="connsiteX2" fmla="*/ 306839 w 769068"/>
                <a:gd name="connsiteY2" fmla="*/ 576432 h 606014"/>
                <a:gd name="connsiteX3" fmla="*/ 46838 w 769068"/>
                <a:gd name="connsiteY3" fmla="*/ 450363 h 606014"/>
                <a:gd name="connsiteX4" fmla="*/ 16134 w 769068"/>
                <a:gd name="connsiteY4" fmla="*/ 182417 h 606014"/>
                <a:gd name="connsiteX5" fmla="*/ 156233 w 769068"/>
                <a:gd name="connsiteY5" fmla="*/ 0 h 606014"/>
                <a:gd name="connsiteX6" fmla="*/ 625523 w 769068"/>
                <a:gd name="connsiteY6" fmla="*/ 128381 h 606014"/>
                <a:gd name="connsiteX7" fmla="*/ 769068 w 769068"/>
                <a:gd name="connsiteY7" fmla="*/ 428479 h 60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9068" h="606014">
                  <a:moveTo>
                    <a:pt x="769068" y="428479"/>
                  </a:moveTo>
                  <a:cubicBezTo>
                    <a:pt x="718592" y="559075"/>
                    <a:pt x="607393" y="630766"/>
                    <a:pt x="388796" y="598205"/>
                  </a:cubicBezTo>
                  <a:cubicBezTo>
                    <a:pt x="361489" y="590947"/>
                    <a:pt x="334160" y="583689"/>
                    <a:pt x="306839" y="576432"/>
                  </a:cubicBezTo>
                  <a:cubicBezTo>
                    <a:pt x="183505" y="581242"/>
                    <a:pt x="99622" y="538131"/>
                    <a:pt x="46838" y="450363"/>
                  </a:cubicBezTo>
                  <a:cubicBezTo>
                    <a:pt x="-300" y="371975"/>
                    <a:pt x="-14332" y="284940"/>
                    <a:pt x="16134" y="182417"/>
                  </a:cubicBezTo>
                  <a:cubicBezTo>
                    <a:pt x="62832" y="121611"/>
                    <a:pt x="109530" y="60806"/>
                    <a:pt x="156233" y="0"/>
                  </a:cubicBezTo>
                  <a:cubicBezTo>
                    <a:pt x="312661" y="42790"/>
                    <a:pt x="469084" y="85591"/>
                    <a:pt x="625523" y="128381"/>
                  </a:cubicBezTo>
                  <a:cubicBezTo>
                    <a:pt x="673381" y="228410"/>
                    <a:pt x="721224" y="328444"/>
                    <a:pt x="769068" y="428479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EFE2249-0629-41E3-B63F-F9ED922285D0}"/>
                </a:ext>
              </a:extLst>
            </p:cNvPr>
            <p:cNvSpPr/>
            <p:nvPr/>
          </p:nvSpPr>
          <p:spPr>
            <a:xfrm>
              <a:off x="6637307" y="3904465"/>
              <a:ext cx="665643" cy="629168"/>
            </a:xfrm>
            <a:custGeom>
              <a:avLst/>
              <a:gdLst>
                <a:gd name="connsiteX0" fmla="*/ 238584 w 665643"/>
                <a:gd name="connsiteY0" fmla="*/ 604436 h 629168"/>
                <a:gd name="connsiteX1" fmla="*/ 491404 w 665643"/>
                <a:gd name="connsiteY1" fmla="*/ 608600 h 629168"/>
                <a:gd name="connsiteX2" fmla="*/ 656302 w 665643"/>
                <a:gd name="connsiteY2" fmla="*/ 226330 h 629168"/>
                <a:gd name="connsiteX3" fmla="*/ 423924 w 665643"/>
                <a:gd name="connsiteY3" fmla="*/ 25503 h 629168"/>
                <a:gd name="connsiteX4" fmla="*/ 118048 w 665643"/>
                <a:gd name="connsiteY4" fmla="*/ 54254 h 629168"/>
                <a:gd name="connsiteX5" fmla="*/ 30273 w 665643"/>
                <a:gd name="connsiteY5" fmla="*/ 461179 h 629168"/>
                <a:gd name="connsiteX6" fmla="*/ 238584 w 665643"/>
                <a:gd name="connsiteY6" fmla="*/ 604436 h 629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5643" h="629168">
                  <a:moveTo>
                    <a:pt x="238584" y="604436"/>
                  </a:moveTo>
                  <a:cubicBezTo>
                    <a:pt x="238584" y="604436"/>
                    <a:pt x="383428" y="657195"/>
                    <a:pt x="491404" y="608600"/>
                  </a:cubicBezTo>
                  <a:cubicBezTo>
                    <a:pt x="599393" y="560004"/>
                    <a:pt x="696714" y="374890"/>
                    <a:pt x="656302" y="226330"/>
                  </a:cubicBezTo>
                  <a:cubicBezTo>
                    <a:pt x="621929" y="99885"/>
                    <a:pt x="496865" y="48826"/>
                    <a:pt x="423924" y="25503"/>
                  </a:cubicBezTo>
                  <a:cubicBezTo>
                    <a:pt x="350983" y="2185"/>
                    <a:pt x="219488" y="-28759"/>
                    <a:pt x="118048" y="54254"/>
                  </a:cubicBezTo>
                  <a:cubicBezTo>
                    <a:pt x="-1150" y="151800"/>
                    <a:pt x="-29434" y="358979"/>
                    <a:pt x="30273" y="461179"/>
                  </a:cubicBezTo>
                  <a:cubicBezTo>
                    <a:pt x="89974" y="563393"/>
                    <a:pt x="238584" y="604436"/>
                    <a:pt x="238584" y="604436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ED3D105-E5B7-4E3F-BA38-7059553FAE23}"/>
                </a:ext>
              </a:extLst>
            </p:cNvPr>
            <p:cNvSpPr/>
            <p:nvPr/>
          </p:nvSpPr>
          <p:spPr>
            <a:xfrm>
              <a:off x="6583897" y="4256505"/>
              <a:ext cx="75520" cy="100527"/>
            </a:xfrm>
            <a:custGeom>
              <a:avLst/>
              <a:gdLst>
                <a:gd name="connsiteX0" fmla="*/ 55663 w 75520"/>
                <a:gd name="connsiteY0" fmla="*/ 17999 h 100527"/>
                <a:gd name="connsiteX1" fmla="*/ 23151 w 75520"/>
                <a:gd name="connsiteY1" fmla="*/ 1599 h 100527"/>
                <a:gd name="connsiteX2" fmla="*/ 13441 w 75520"/>
                <a:gd name="connsiteY2" fmla="*/ 70871 h 100527"/>
                <a:gd name="connsiteX3" fmla="*/ 73576 w 75520"/>
                <a:gd name="connsiteY3" fmla="*/ 88914 h 100527"/>
                <a:gd name="connsiteX4" fmla="*/ 55663 w 75520"/>
                <a:gd name="connsiteY4" fmla="*/ 17999 h 100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520" h="100527">
                  <a:moveTo>
                    <a:pt x="55663" y="17999"/>
                  </a:moveTo>
                  <a:cubicBezTo>
                    <a:pt x="55663" y="17999"/>
                    <a:pt x="42676" y="-6362"/>
                    <a:pt x="23151" y="1599"/>
                  </a:cubicBezTo>
                  <a:cubicBezTo>
                    <a:pt x="3615" y="9543"/>
                    <a:pt x="-12413" y="39053"/>
                    <a:pt x="13441" y="70871"/>
                  </a:cubicBezTo>
                  <a:cubicBezTo>
                    <a:pt x="39311" y="102699"/>
                    <a:pt x="67127" y="109226"/>
                    <a:pt x="73576" y="88914"/>
                  </a:cubicBezTo>
                  <a:cubicBezTo>
                    <a:pt x="80026" y="68601"/>
                    <a:pt x="69503" y="32834"/>
                    <a:pt x="55663" y="1799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EBAB8E-A1C9-45A1-97D8-008B58946CB9}"/>
                </a:ext>
              </a:extLst>
            </p:cNvPr>
            <p:cNvSpPr/>
            <p:nvPr/>
          </p:nvSpPr>
          <p:spPr>
            <a:xfrm>
              <a:off x="6593524" y="4269041"/>
              <a:ext cx="35477" cy="64326"/>
            </a:xfrm>
            <a:custGeom>
              <a:avLst/>
              <a:gdLst>
                <a:gd name="connsiteX0" fmla="*/ 69 w 35477"/>
                <a:gd name="connsiteY0" fmla="*/ 26743 h 64326"/>
                <a:gd name="connsiteX1" fmla="*/ 14816 w 35477"/>
                <a:gd name="connsiteY1" fmla="*/ 733 h 64326"/>
                <a:gd name="connsiteX2" fmla="*/ 34808 w 35477"/>
                <a:gd name="connsiteY2" fmla="*/ 35165 h 64326"/>
                <a:gd name="connsiteX3" fmla="*/ 28953 w 35477"/>
                <a:gd name="connsiteY3" fmla="*/ 51314 h 64326"/>
                <a:gd name="connsiteX4" fmla="*/ 31136 w 35477"/>
                <a:gd name="connsiteY4" fmla="*/ 63439 h 64326"/>
                <a:gd name="connsiteX5" fmla="*/ 13910 w 35477"/>
                <a:gd name="connsiteY5" fmla="*/ 42523 h 64326"/>
                <a:gd name="connsiteX6" fmla="*/ 20133 w 35477"/>
                <a:gd name="connsiteY6" fmla="*/ 12814 h 64326"/>
                <a:gd name="connsiteX7" fmla="*/ 69 w 35477"/>
                <a:gd name="connsiteY7" fmla="*/ 26743 h 64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77" h="64326">
                  <a:moveTo>
                    <a:pt x="69" y="26743"/>
                  </a:moveTo>
                  <a:cubicBezTo>
                    <a:pt x="69" y="26743"/>
                    <a:pt x="-1871" y="6826"/>
                    <a:pt x="14816" y="733"/>
                  </a:cubicBezTo>
                  <a:cubicBezTo>
                    <a:pt x="31493" y="-5371"/>
                    <a:pt x="37657" y="28457"/>
                    <a:pt x="34808" y="35165"/>
                  </a:cubicBezTo>
                  <a:cubicBezTo>
                    <a:pt x="31966" y="41874"/>
                    <a:pt x="27165" y="46055"/>
                    <a:pt x="28953" y="51314"/>
                  </a:cubicBezTo>
                  <a:cubicBezTo>
                    <a:pt x="30740" y="56543"/>
                    <a:pt x="35309" y="59572"/>
                    <a:pt x="31136" y="63439"/>
                  </a:cubicBezTo>
                  <a:cubicBezTo>
                    <a:pt x="26951" y="67291"/>
                    <a:pt x="12326" y="58290"/>
                    <a:pt x="13910" y="42523"/>
                  </a:cubicBezTo>
                  <a:cubicBezTo>
                    <a:pt x="15493" y="26743"/>
                    <a:pt x="22174" y="22650"/>
                    <a:pt x="20133" y="12814"/>
                  </a:cubicBezTo>
                  <a:cubicBezTo>
                    <a:pt x="18076" y="2985"/>
                    <a:pt x="2918" y="4726"/>
                    <a:pt x="69" y="26743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179C5A5-B35B-46F4-A075-809EDAF633D3}"/>
                </a:ext>
              </a:extLst>
            </p:cNvPr>
            <p:cNvSpPr/>
            <p:nvPr/>
          </p:nvSpPr>
          <p:spPr>
            <a:xfrm>
              <a:off x="6751272" y="4178222"/>
              <a:ext cx="68205" cy="101533"/>
            </a:xfrm>
            <a:custGeom>
              <a:avLst/>
              <a:gdLst>
                <a:gd name="connsiteX0" fmla="*/ 1736 w 68205"/>
                <a:gd name="connsiteY0" fmla="*/ 0 h 101533"/>
                <a:gd name="connsiteX1" fmla="*/ 21767 w 68205"/>
                <a:gd name="connsiteY1" fmla="*/ 16444 h 101533"/>
                <a:gd name="connsiteX2" fmla="*/ 68183 w 68205"/>
                <a:gd name="connsiteY2" fmla="*/ 50734 h 101533"/>
                <a:gd name="connsiteX3" fmla="*/ 21025 w 68205"/>
                <a:gd name="connsiteY3" fmla="*/ 99639 h 101533"/>
                <a:gd name="connsiteX4" fmla="*/ 4002 w 68205"/>
                <a:gd name="connsiteY4" fmla="*/ 45558 h 101533"/>
                <a:gd name="connsiteX5" fmla="*/ 11326 w 68205"/>
                <a:gd name="connsiteY5" fmla="*/ 28345 h 101533"/>
                <a:gd name="connsiteX6" fmla="*/ 1736 w 68205"/>
                <a:gd name="connsiteY6" fmla="*/ 0 h 10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205" h="101533">
                  <a:moveTo>
                    <a:pt x="1736" y="0"/>
                  </a:moveTo>
                  <a:cubicBezTo>
                    <a:pt x="1736" y="0"/>
                    <a:pt x="7850" y="16011"/>
                    <a:pt x="21767" y="16444"/>
                  </a:cubicBezTo>
                  <a:cubicBezTo>
                    <a:pt x="35667" y="16867"/>
                    <a:pt x="69196" y="23773"/>
                    <a:pt x="68183" y="50734"/>
                  </a:cubicBezTo>
                  <a:cubicBezTo>
                    <a:pt x="67183" y="77683"/>
                    <a:pt x="52520" y="109699"/>
                    <a:pt x="21025" y="99639"/>
                  </a:cubicBezTo>
                  <a:cubicBezTo>
                    <a:pt x="-7573" y="90497"/>
                    <a:pt x="-34" y="59415"/>
                    <a:pt x="4002" y="45558"/>
                  </a:cubicBezTo>
                  <a:cubicBezTo>
                    <a:pt x="8049" y="31708"/>
                    <a:pt x="11326" y="28345"/>
                    <a:pt x="11326" y="28345"/>
                  </a:cubicBezTo>
                  <a:cubicBezTo>
                    <a:pt x="11326" y="28328"/>
                    <a:pt x="-1426" y="18652"/>
                    <a:pt x="1736" y="0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B1B563B-50DD-4E08-91E8-3CAA37892AD0}"/>
                </a:ext>
              </a:extLst>
            </p:cNvPr>
            <p:cNvSpPr/>
            <p:nvPr/>
          </p:nvSpPr>
          <p:spPr>
            <a:xfrm>
              <a:off x="6776013" y="4111536"/>
              <a:ext cx="70372" cy="18864"/>
            </a:xfrm>
            <a:custGeom>
              <a:avLst/>
              <a:gdLst>
                <a:gd name="connsiteX0" fmla="*/ 0 w 70372"/>
                <a:gd name="connsiteY0" fmla="*/ 17556 h 18864"/>
                <a:gd name="connsiteX1" fmla="*/ 53554 w 70372"/>
                <a:gd name="connsiteY1" fmla="*/ 666 h 18864"/>
                <a:gd name="connsiteX2" fmla="*/ 53713 w 70372"/>
                <a:gd name="connsiteY2" fmla="*/ 17331 h 18864"/>
                <a:gd name="connsiteX3" fmla="*/ 0 w 70372"/>
                <a:gd name="connsiteY3" fmla="*/ 17556 h 18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372" h="18864">
                  <a:moveTo>
                    <a:pt x="0" y="17556"/>
                  </a:moveTo>
                  <a:cubicBezTo>
                    <a:pt x="0" y="17556"/>
                    <a:pt x="26244" y="-4020"/>
                    <a:pt x="53554" y="666"/>
                  </a:cubicBezTo>
                  <a:cubicBezTo>
                    <a:pt x="80849" y="5347"/>
                    <a:pt x="70478" y="24335"/>
                    <a:pt x="53713" y="17331"/>
                  </a:cubicBezTo>
                  <a:cubicBezTo>
                    <a:pt x="36928" y="10298"/>
                    <a:pt x="14989" y="9007"/>
                    <a:pt x="0" y="17556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2CC00B7-29B0-474D-AB22-BEB48063FEBD}"/>
                </a:ext>
              </a:extLst>
            </p:cNvPr>
            <p:cNvSpPr/>
            <p:nvPr/>
          </p:nvSpPr>
          <p:spPr>
            <a:xfrm>
              <a:off x="6874334" y="4338491"/>
              <a:ext cx="100139" cy="61989"/>
            </a:xfrm>
            <a:custGeom>
              <a:avLst/>
              <a:gdLst>
                <a:gd name="connsiteX0" fmla="*/ 6033 w 100139"/>
                <a:gd name="connsiteY0" fmla="*/ 444 h 61989"/>
                <a:gd name="connsiteX1" fmla="*/ 96615 w 100139"/>
                <a:gd name="connsiteY1" fmla="*/ 29405 h 61989"/>
                <a:gd name="connsiteX2" fmla="*/ 99402 w 100139"/>
                <a:gd name="connsiteY2" fmla="*/ 35878 h 61989"/>
                <a:gd name="connsiteX3" fmla="*/ 37473 w 100139"/>
                <a:gd name="connsiteY3" fmla="*/ 58225 h 61989"/>
                <a:gd name="connsiteX4" fmla="*/ 7 w 100139"/>
                <a:gd name="connsiteY4" fmla="*/ 4098 h 61989"/>
                <a:gd name="connsiteX5" fmla="*/ 6033 w 100139"/>
                <a:gd name="connsiteY5" fmla="*/ 444 h 61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139" h="61989">
                  <a:moveTo>
                    <a:pt x="6033" y="444"/>
                  </a:moveTo>
                  <a:cubicBezTo>
                    <a:pt x="27317" y="11290"/>
                    <a:pt x="72982" y="25889"/>
                    <a:pt x="96615" y="29405"/>
                  </a:cubicBezTo>
                  <a:cubicBezTo>
                    <a:pt x="99627" y="29840"/>
                    <a:pt x="101147" y="33383"/>
                    <a:pt x="99402" y="35878"/>
                  </a:cubicBezTo>
                  <a:cubicBezTo>
                    <a:pt x="82736" y="59758"/>
                    <a:pt x="66141" y="67396"/>
                    <a:pt x="37473" y="58225"/>
                  </a:cubicBezTo>
                  <a:cubicBezTo>
                    <a:pt x="8799" y="49054"/>
                    <a:pt x="-290" y="33218"/>
                    <a:pt x="7" y="4098"/>
                  </a:cubicBezTo>
                  <a:cubicBezTo>
                    <a:pt x="45" y="1066"/>
                    <a:pt x="3328" y="-934"/>
                    <a:pt x="6033" y="444"/>
                  </a:cubicBezTo>
                </a:path>
              </a:pathLst>
            </a:custGeom>
            <a:solidFill>
              <a:srgbClr val="93312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17B6D06-DFD0-4183-B413-B695BC8383E3}"/>
                </a:ext>
              </a:extLst>
            </p:cNvPr>
            <p:cNvSpPr/>
            <p:nvPr/>
          </p:nvSpPr>
          <p:spPr>
            <a:xfrm>
              <a:off x="6725882" y="4285558"/>
              <a:ext cx="76129" cy="56677"/>
            </a:xfrm>
            <a:custGeom>
              <a:avLst/>
              <a:gdLst>
                <a:gd name="connsiteX0" fmla="*/ 75219 w 76129"/>
                <a:gd name="connsiteY0" fmla="*/ 40213 h 56677"/>
                <a:gd name="connsiteX1" fmla="*/ 29836 w 76129"/>
                <a:gd name="connsiteY1" fmla="*/ 54065 h 56677"/>
                <a:gd name="connsiteX2" fmla="*/ 909 w 76129"/>
                <a:gd name="connsiteY2" fmla="*/ 16455 h 56677"/>
                <a:gd name="connsiteX3" fmla="*/ 46309 w 76129"/>
                <a:gd name="connsiteY3" fmla="*/ 2616 h 56677"/>
                <a:gd name="connsiteX4" fmla="*/ 75219 w 76129"/>
                <a:gd name="connsiteY4" fmla="*/ 40213 h 5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9" h="56677">
                  <a:moveTo>
                    <a:pt x="75219" y="40213"/>
                  </a:moveTo>
                  <a:cubicBezTo>
                    <a:pt x="70667" y="54416"/>
                    <a:pt x="50356" y="60619"/>
                    <a:pt x="29836" y="54065"/>
                  </a:cubicBezTo>
                  <a:cubicBezTo>
                    <a:pt x="9316" y="47510"/>
                    <a:pt x="-3638" y="30675"/>
                    <a:pt x="909" y="16455"/>
                  </a:cubicBezTo>
                  <a:cubicBezTo>
                    <a:pt x="5457" y="2248"/>
                    <a:pt x="25789" y="-3940"/>
                    <a:pt x="46309" y="2616"/>
                  </a:cubicBezTo>
                  <a:cubicBezTo>
                    <a:pt x="66829" y="9171"/>
                    <a:pt x="79767" y="26006"/>
                    <a:pt x="75219" y="40213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977FDF-1DC4-4274-B4B3-62E64009DF23}"/>
                </a:ext>
              </a:extLst>
            </p:cNvPr>
            <p:cNvSpPr/>
            <p:nvPr/>
          </p:nvSpPr>
          <p:spPr>
            <a:xfrm>
              <a:off x="7147691" y="4450957"/>
              <a:ext cx="98249" cy="76015"/>
            </a:xfrm>
            <a:custGeom>
              <a:avLst/>
              <a:gdLst>
                <a:gd name="connsiteX0" fmla="*/ 56790 w 98249"/>
                <a:gd name="connsiteY0" fmla="*/ 4144 h 76015"/>
                <a:gd name="connsiteX1" fmla="*/ 92782 w 98249"/>
                <a:gd name="connsiteY1" fmla="*/ 9643 h 76015"/>
                <a:gd name="connsiteX2" fmla="*/ 60450 w 98249"/>
                <a:gd name="connsiteY2" fmla="*/ 71686 h 76015"/>
                <a:gd name="connsiteX3" fmla="*/ 994 w 98249"/>
                <a:gd name="connsiteY3" fmla="*/ 51502 h 76015"/>
                <a:gd name="connsiteX4" fmla="*/ 56790 w 98249"/>
                <a:gd name="connsiteY4" fmla="*/ 4144 h 76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249" h="76015">
                  <a:moveTo>
                    <a:pt x="56790" y="4144"/>
                  </a:moveTo>
                  <a:cubicBezTo>
                    <a:pt x="56790" y="4144"/>
                    <a:pt x="81507" y="-8164"/>
                    <a:pt x="92782" y="9643"/>
                  </a:cubicBezTo>
                  <a:cubicBezTo>
                    <a:pt x="104071" y="27436"/>
                    <a:pt x="99975" y="60771"/>
                    <a:pt x="60450" y="71686"/>
                  </a:cubicBezTo>
                  <a:cubicBezTo>
                    <a:pt x="20911" y="82600"/>
                    <a:pt x="-5552" y="71784"/>
                    <a:pt x="994" y="51502"/>
                  </a:cubicBezTo>
                  <a:cubicBezTo>
                    <a:pt x="7553" y="31219"/>
                    <a:pt x="36887" y="8194"/>
                    <a:pt x="56790" y="4144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69CE86B-2B58-4DA6-8EEC-F33C8003369D}"/>
                </a:ext>
              </a:extLst>
            </p:cNvPr>
            <p:cNvSpPr/>
            <p:nvPr/>
          </p:nvSpPr>
          <p:spPr>
            <a:xfrm>
              <a:off x="7182786" y="4464700"/>
              <a:ext cx="53648" cy="50147"/>
            </a:xfrm>
            <a:custGeom>
              <a:avLst/>
              <a:gdLst>
                <a:gd name="connsiteX0" fmla="*/ 46751 w 53648"/>
                <a:gd name="connsiteY0" fmla="*/ 34398 h 50147"/>
                <a:gd name="connsiteX1" fmla="*/ 49875 w 53648"/>
                <a:gd name="connsiteY1" fmla="*/ 4650 h 50147"/>
                <a:gd name="connsiteX2" fmla="*/ 13574 w 53648"/>
                <a:gd name="connsiteY2" fmla="*/ 21106 h 50147"/>
                <a:gd name="connsiteX3" fmla="*/ 8985 w 53648"/>
                <a:gd name="connsiteY3" fmla="*/ 37647 h 50147"/>
                <a:gd name="connsiteX4" fmla="*/ 160 w 53648"/>
                <a:gd name="connsiteY4" fmla="*/ 46255 h 50147"/>
                <a:gd name="connsiteX5" fmla="*/ 26312 w 53648"/>
                <a:gd name="connsiteY5" fmla="*/ 39208 h 50147"/>
                <a:gd name="connsiteX6" fmla="*/ 38502 w 53648"/>
                <a:gd name="connsiteY6" fmla="*/ 11415 h 50147"/>
                <a:gd name="connsiteX7" fmla="*/ 46751 w 53648"/>
                <a:gd name="connsiteY7" fmla="*/ 34398 h 5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48" h="50147">
                  <a:moveTo>
                    <a:pt x="46751" y="34398"/>
                  </a:moveTo>
                  <a:cubicBezTo>
                    <a:pt x="46751" y="34398"/>
                    <a:pt x="59911" y="19278"/>
                    <a:pt x="49875" y="4650"/>
                  </a:cubicBezTo>
                  <a:cubicBezTo>
                    <a:pt x="39811" y="-9992"/>
                    <a:pt x="15165" y="13989"/>
                    <a:pt x="13574" y="21106"/>
                  </a:cubicBezTo>
                  <a:cubicBezTo>
                    <a:pt x="11997" y="28223"/>
                    <a:pt x="13489" y="34412"/>
                    <a:pt x="8985" y="37647"/>
                  </a:cubicBezTo>
                  <a:cubicBezTo>
                    <a:pt x="4467" y="40868"/>
                    <a:pt x="-1009" y="40685"/>
                    <a:pt x="160" y="46255"/>
                  </a:cubicBezTo>
                  <a:cubicBezTo>
                    <a:pt x="1314" y="51811"/>
                    <a:pt x="18444" y="52964"/>
                    <a:pt x="26312" y="39208"/>
                  </a:cubicBezTo>
                  <a:cubicBezTo>
                    <a:pt x="34195" y="25438"/>
                    <a:pt x="31141" y="18237"/>
                    <a:pt x="38502" y="11415"/>
                  </a:cubicBezTo>
                  <a:cubicBezTo>
                    <a:pt x="45892" y="4593"/>
                    <a:pt x="57223" y="14805"/>
                    <a:pt x="46751" y="34398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88091CB-27F9-4753-851E-80BB312DE429}"/>
                </a:ext>
              </a:extLst>
            </p:cNvPr>
            <p:cNvSpPr/>
            <p:nvPr/>
          </p:nvSpPr>
          <p:spPr>
            <a:xfrm>
              <a:off x="7072042" y="4301358"/>
              <a:ext cx="95969" cy="81204"/>
            </a:xfrm>
            <a:custGeom>
              <a:avLst/>
              <a:gdLst>
                <a:gd name="connsiteX0" fmla="*/ 95969 w 95969"/>
                <a:gd name="connsiteY0" fmla="*/ 9529 h 81204"/>
                <a:gd name="connsiteX1" fmla="*/ 70140 w 95969"/>
                <a:gd name="connsiteY1" fmla="*/ 11304 h 81204"/>
                <a:gd name="connsiteX2" fmla="*/ 12401 w 95969"/>
                <a:gd name="connsiteY2" fmla="*/ 12304 h 81204"/>
                <a:gd name="connsiteX3" fmla="*/ 22409 w 95969"/>
                <a:gd name="connsiteY3" fmla="*/ 79492 h 81204"/>
                <a:gd name="connsiteX4" fmla="*/ 67663 w 95969"/>
                <a:gd name="connsiteY4" fmla="*/ 45324 h 81204"/>
                <a:gd name="connsiteX5" fmla="*/ 71703 w 95969"/>
                <a:gd name="connsiteY5" fmla="*/ 27056 h 81204"/>
                <a:gd name="connsiteX6" fmla="*/ 95969 w 95969"/>
                <a:gd name="connsiteY6" fmla="*/ 9529 h 81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969" h="81204">
                  <a:moveTo>
                    <a:pt x="95969" y="9529"/>
                  </a:moveTo>
                  <a:cubicBezTo>
                    <a:pt x="95969" y="9529"/>
                    <a:pt x="81696" y="19012"/>
                    <a:pt x="70140" y="11304"/>
                  </a:cubicBezTo>
                  <a:cubicBezTo>
                    <a:pt x="58542" y="3595"/>
                    <a:pt x="27251" y="-10218"/>
                    <a:pt x="12401" y="12304"/>
                  </a:cubicBezTo>
                  <a:cubicBezTo>
                    <a:pt x="-2449" y="34835"/>
                    <a:pt x="-9093" y="69405"/>
                    <a:pt x="22409" y="79492"/>
                  </a:cubicBezTo>
                  <a:cubicBezTo>
                    <a:pt x="50997" y="88620"/>
                    <a:pt x="62905" y="58945"/>
                    <a:pt x="67663" y="45324"/>
                  </a:cubicBezTo>
                  <a:cubicBezTo>
                    <a:pt x="72434" y="31699"/>
                    <a:pt x="71703" y="27056"/>
                    <a:pt x="71703" y="27056"/>
                  </a:cubicBezTo>
                  <a:cubicBezTo>
                    <a:pt x="71703" y="27056"/>
                    <a:pt x="87735" y="26561"/>
                    <a:pt x="95969" y="9529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F0C8ED9-13E4-4BBF-B5AD-11B241C4A6D3}"/>
                </a:ext>
              </a:extLst>
            </p:cNvPr>
            <p:cNvSpPr/>
            <p:nvPr/>
          </p:nvSpPr>
          <p:spPr>
            <a:xfrm>
              <a:off x="7122787" y="4209125"/>
              <a:ext cx="55049" cy="48428"/>
            </a:xfrm>
            <a:custGeom>
              <a:avLst/>
              <a:gdLst>
                <a:gd name="connsiteX0" fmla="*/ 55049 w 55049"/>
                <a:gd name="connsiteY0" fmla="*/ 48429 h 48428"/>
                <a:gd name="connsiteX1" fmla="*/ 21239 w 55049"/>
                <a:gd name="connsiteY1" fmla="*/ 3618 h 48428"/>
                <a:gd name="connsiteX2" fmla="*/ 11442 w 55049"/>
                <a:gd name="connsiteY2" fmla="*/ 17090 h 48428"/>
                <a:gd name="connsiteX3" fmla="*/ 55049 w 55049"/>
                <a:gd name="connsiteY3" fmla="*/ 48429 h 48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049" h="48428">
                  <a:moveTo>
                    <a:pt x="55049" y="48429"/>
                  </a:moveTo>
                  <a:cubicBezTo>
                    <a:pt x="55049" y="48429"/>
                    <a:pt x="46195" y="15640"/>
                    <a:pt x="21239" y="3618"/>
                  </a:cubicBezTo>
                  <a:cubicBezTo>
                    <a:pt x="-3718" y="-8409"/>
                    <a:pt x="-6279" y="13067"/>
                    <a:pt x="11442" y="17090"/>
                  </a:cubicBezTo>
                  <a:cubicBezTo>
                    <a:pt x="29178" y="21100"/>
                    <a:pt x="47800" y="32759"/>
                    <a:pt x="55049" y="48429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35FA101-89FC-46BD-947A-5F1A8B7495E9}"/>
                </a:ext>
              </a:extLst>
            </p:cNvPr>
            <p:cNvSpPr/>
            <p:nvPr/>
          </p:nvSpPr>
          <p:spPr>
            <a:xfrm>
              <a:off x="7042235" y="4386690"/>
              <a:ext cx="76125" cy="56685"/>
            </a:xfrm>
            <a:custGeom>
              <a:avLst/>
              <a:gdLst>
                <a:gd name="connsiteX0" fmla="*/ 909 w 76125"/>
                <a:gd name="connsiteY0" fmla="*/ 16467 h 56685"/>
                <a:gd name="connsiteX1" fmla="*/ 29835 w 76125"/>
                <a:gd name="connsiteY1" fmla="*/ 54064 h 56685"/>
                <a:gd name="connsiteX2" fmla="*/ 75215 w 76125"/>
                <a:gd name="connsiteY2" fmla="*/ 40224 h 56685"/>
                <a:gd name="connsiteX3" fmla="*/ 46304 w 76125"/>
                <a:gd name="connsiteY3" fmla="*/ 2613 h 56685"/>
                <a:gd name="connsiteX4" fmla="*/ 909 w 76125"/>
                <a:gd name="connsiteY4" fmla="*/ 16467 h 56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5" h="56685">
                  <a:moveTo>
                    <a:pt x="909" y="16467"/>
                  </a:moveTo>
                  <a:cubicBezTo>
                    <a:pt x="-3637" y="30673"/>
                    <a:pt x="9313" y="47509"/>
                    <a:pt x="29835" y="54064"/>
                  </a:cubicBezTo>
                  <a:cubicBezTo>
                    <a:pt x="50358" y="60633"/>
                    <a:pt x="70669" y="54430"/>
                    <a:pt x="75215" y="40224"/>
                  </a:cubicBezTo>
                  <a:cubicBezTo>
                    <a:pt x="79762" y="26004"/>
                    <a:pt x="66826" y="9181"/>
                    <a:pt x="46304" y="2613"/>
                  </a:cubicBezTo>
                  <a:cubicBezTo>
                    <a:pt x="25781" y="-3942"/>
                    <a:pt x="5456" y="2261"/>
                    <a:pt x="909" y="16467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1D01880-4F89-4F66-B8CA-6508CD360964}"/>
                </a:ext>
              </a:extLst>
            </p:cNvPr>
            <p:cNvSpPr/>
            <p:nvPr/>
          </p:nvSpPr>
          <p:spPr>
            <a:xfrm>
              <a:off x="7088113" y="4314156"/>
              <a:ext cx="17741" cy="25016"/>
            </a:xfrm>
            <a:custGeom>
              <a:avLst/>
              <a:gdLst>
                <a:gd name="connsiteX0" fmla="*/ 918 w 17741"/>
                <a:gd name="connsiteY0" fmla="*/ 9955 h 25016"/>
                <a:gd name="connsiteX1" fmla="*/ 4930 w 17741"/>
                <a:gd name="connsiteY1" fmla="*/ 24752 h 25016"/>
                <a:gd name="connsiteX2" fmla="*/ 16824 w 17741"/>
                <a:gd name="connsiteY2" fmla="*/ 15060 h 25016"/>
                <a:gd name="connsiteX3" fmla="*/ 12784 w 17741"/>
                <a:gd name="connsiteY3" fmla="*/ 264 h 25016"/>
                <a:gd name="connsiteX4" fmla="*/ 918 w 17741"/>
                <a:gd name="connsiteY4" fmla="*/ 9955 h 2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41" h="25016">
                  <a:moveTo>
                    <a:pt x="918" y="9955"/>
                  </a:moveTo>
                  <a:cubicBezTo>
                    <a:pt x="-1249" y="16736"/>
                    <a:pt x="552" y="23357"/>
                    <a:pt x="4930" y="24752"/>
                  </a:cubicBezTo>
                  <a:cubicBezTo>
                    <a:pt x="9336" y="26159"/>
                    <a:pt x="14657" y="21813"/>
                    <a:pt x="16824" y="15060"/>
                  </a:cubicBezTo>
                  <a:cubicBezTo>
                    <a:pt x="18992" y="8280"/>
                    <a:pt x="17190" y="1671"/>
                    <a:pt x="12784" y="264"/>
                  </a:cubicBezTo>
                  <a:cubicBezTo>
                    <a:pt x="8393" y="-1142"/>
                    <a:pt x="3086" y="3204"/>
                    <a:pt x="918" y="995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2A3239B-1809-47EB-85FC-0952C25E2219}"/>
                </a:ext>
              </a:extLst>
            </p:cNvPr>
            <p:cNvSpPr/>
            <p:nvPr/>
          </p:nvSpPr>
          <p:spPr>
            <a:xfrm>
              <a:off x="7086027" y="4342264"/>
              <a:ext cx="9032" cy="9039"/>
            </a:xfrm>
            <a:custGeom>
              <a:avLst/>
              <a:gdLst>
                <a:gd name="connsiteX0" fmla="*/ 217 w 9032"/>
                <a:gd name="connsiteY0" fmla="*/ 3138 h 9039"/>
                <a:gd name="connsiteX1" fmla="*/ 5876 w 9032"/>
                <a:gd name="connsiteY1" fmla="*/ 215 h 9039"/>
                <a:gd name="connsiteX2" fmla="*/ 8818 w 9032"/>
                <a:gd name="connsiteY2" fmla="*/ 5896 h 9039"/>
                <a:gd name="connsiteX3" fmla="*/ 3131 w 9032"/>
                <a:gd name="connsiteY3" fmla="*/ 8825 h 9039"/>
                <a:gd name="connsiteX4" fmla="*/ 217 w 9032"/>
                <a:gd name="connsiteY4" fmla="*/ 3138 h 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32" h="9039">
                  <a:moveTo>
                    <a:pt x="217" y="3138"/>
                  </a:moveTo>
                  <a:cubicBezTo>
                    <a:pt x="977" y="765"/>
                    <a:pt x="3511" y="-543"/>
                    <a:pt x="5876" y="215"/>
                  </a:cubicBezTo>
                  <a:cubicBezTo>
                    <a:pt x="8255" y="973"/>
                    <a:pt x="9578" y="3523"/>
                    <a:pt x="8818" y="5896"/>
                  </a:cubicBezTo>
                  <a:cubicBezTo>
                    <a:pt x="8044" y="8275"/>
                    <a:pt x="5510" y="9583"/>
                    <a:pt x="3131" y="8825"/>
                  </a:cubicBezTo>
                  <a:cubicBezTo>
                    <a:pt x="752" y="8061"/>
                    <a:pt x="-543" y="5518"/>
                    <a:pt x="217" y="313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72F97ED-FD21-4D76-832D-E37AAD82B3FF}"/>
                </a:ext>
              </a:extLst>
            </p:cNvPr>
            <p:cNvSpPr/>
            <p:nvPr/>
          </p:nvSpPr>
          <p:spPr>
            <a:xfrm>
              <a:off x="6761274" y="4209665"/>
              <a:ext cx="17725" cy="25027"/>
            </a:xfrm>
            <a:custGeom>
              <a:avLst/>
              <a:gdLst>
                <a:gd name="connsiteX0" fmla="*/ 16807 w 17725"/>
                <a:gd name="connsiteY0" fmla="*/ 15044 h 25027"/>
                <a:gd name="connsiteX1" fmla="*/ 4941 w 17725"/>
                <a:gd name="connsiteY1" fmla="*/ 24763 h 25027"/>
                <a:gd name="connsiteX2" fmla="*/ 917 w 17725"/>
                <a:gd name="connsiteY2" fmla="*/ 9967 h 25027"/>
                <a:gd name="connsiteX3" fmla="*/ 12787 w 17725"/>
                <a:gd name="connsiteY3" fmla="*/ 264 h 25027"/>
                <a:gd name="connsiteX4" fmla="*/ 16807 w 17725"/>
                <a:gd name="connsiteY4" fmla="*/ 15044 h 2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25" h="25027">
                  <a:moveTo>
                    <a:pt x="16807" y="15044"/>
                  </a:moveTo>
                  <a:cubicBezTo>
                    <a:pt x="14641" y="21807"/>
                    <a:pt x="9323" y="26170"/>
                    <a:pt x="4941" y="24763"/>
                  </a:cubicBezTo>
                  <a:cubicBezTo>
                    <a:pt x="554" y="23357"/>
                    <a:pt x="-1249" y="16731"/>
                    <a:pt x="917" y="9967"/>
                  </a:cubicBezTo>
                  <a:cubicBezTo>
                    <a:pt x="3083" y="3204"/>
                    <a:pt x="8394" y="-1142"/>
                    <a:pt x="12787" y="264"/>
                  </a:cubicBezTo>
                  <a:cubicBezTo>
                    <a:pt x="17176" y="1671"/>
                    <a:pt x="18974" y="8291"/>
                    <a:pt x="16807" y="15044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F6C5AB3-11AD-439B-A42D-54DBF7A3D420}"/>
                </a:ext>
              </a:extLst>
            </p:cNvPr>
            <p:cNvSpPr/>
            <p:nvPr/>
          </p:nvSpPr>
          <p:spPr>
            <a:xfrm>
              <a:off x="6759172" y="4237775"/>
              <a:ext cx="9045" cy="9035"/>
            </a:xfrm>
            <a:custGeom>
              <a:avLst/>
              <a:gdLst>
                <a:gd name="connsiteX0" fmla="*/ 8831 w 9045"/>
                <a:gd name="connsiteY0" fmla="*/ 5895 h 9035"/>
                <a:gd name="connsiteX1" fmla="*/ 5900 w 9045"/>
                <a:gd name="connsiteY1" fmla="*/ 214 h 9035"/>
                <a:gd name="connsiteX2" fmla="*/ 215 w 9045"/>
                <a:gd name="connsiteY2" fmla="*/ 3154 h 9035"/>
                <a:gd name="connsiteX3" fmla="*/ 3146 w 9045"/>
                <a:gd name="connsiteY3" fmla="*/ 8818 h 9035"/>
                <a:gd name="connsiteX4" fmla="*/ 8831 w 9045"/>
                <a:gd name="connsiteY4" fmla="*/ 5895 h 9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45" h="9035">
                  <a:moveTo>
                    <a:pt x="8831" y="5895"/>
                  </a:moveTo>
                  <a:cubicBezTo>
                    <a:pt x="9589" y="3517"/>
                    <a:pt x="8275" y="989"/>
                    <a:pt x="5900" y="214"/>
                  </a:cubicBezTo>
                  <a:cubicBezTo>
                    <a:pt x="3524" y="-544"/>
                    <a:pt x="979" y="774"/>
                    <a:pt x="215" y="3154"/>
                  </a:cubicBezTo>
                  <a:cubicBezTo>
                    <a:pt x="-544" y="5515"/>
                    <a:pt x="770" y="8060"/>
                    <a:pt x="3146" y="8818"/>
                  </a:cubicBezTo>
                  <a:cubicBezTo>
                    <a:pt x="5526" y="9582"/>
                    <a:pt x="8072" y="8274"/>
                    <a:pt x="8831" y="589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B3D7CFE-7815-4F6C-9F30-E7D24BCBA44D}"/>
                </a:ext>
              </a:extLst>
            </p:cNvPr>
            <p:cNvSpPr/>
            <p:nvPr/>
          </p:nvSpPr>
          <p:spPr>
            <a:xfrm>
              <a:off x="6887432" y="4378113"/>
              <a:ext cx="51945" cy="22690"/>
            </a:xfrm>
            <a:custGeom>
              <a:avLst/>
              <a:gdLst>
                <a:gd name="connsiteX0" fmla="*/ 28482 w 51945"/>
                <a:gd name="connsiteY0" fmla="*/ 5761 h 22690"/>
                <a:gd name="connsiteX1" fmla="*/ 51945 w 51945"/>
                <a:gd name="connsiteY1" fmla="*/ 21894 h 22690"/>
                <a:gd name="connsiteX2" fmla="*/ 24375 w 51945"/>
                <a:gd name="connsiteY2" fmla="*/ 18602 h 22690"/>
                <a:gd name="connsiteX3" fmla="*/ 0 w 51945"/>
                <a:gd name="connsiteY3" fmla="*/ 5283 h 22690"/>
                <a:gd name="connsiteX4" fmla="*/ 28482 w 51945"/>
                <a:gd name="connsiteY4" fmla="*/ 5761 h 22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45" h="22690">
                  <a:moveTo>
                    <a:pt x="28482" y="5761"/>
                  </a:moveTo>
                  <a:cubicBezTo>
                    <a:pt x="28482" y="5761"/>
                    <a:pt x="44457" y="1611"/>
                    <a:pt x="51945" y="21894"/>
                  </a:cubicBezTo>
                  <a:cubicBezTo>
                    <a:pt x="47132" y="23441"/>
                    <a:pt x="37912" y="22935"/>
                    <a:pt x="24375" y="18602"/>
                  </a:cubicBezTo>
                  <a:cubicBezTo>
                    <a:pt x="10827" y="14270"/>
                    <a:pt x="3014" y="9333"/>
                    <a:pt x="0" y="5283"/>
                  </a:cubicBezTo>
                  <a:cubicBezTo>
                    <a:pt x="17882" y="-6883"/>
                    <a:pt x="28482" y="5775"/>
                    <a:pt x="28482" y="5761"/>
                  </a:cubicBezTo>
                </a:path>
              </a:pathLst>
            </a:custGeom>
            <a:solidFill>
              <a:srgbClr val="C73F3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5001A1A-016A-4CAD-AA8F-A1C138014D8B}"/>
                </a:ext>
              </a:extLst>
            </p:cNvPr>
            <p:cNvSpPr/>
            <p:nvPr/>
          </p:nvSpPr>
          <p:spPr>
            <a:xfrm>
              <a:off x="6918288" y="4297704"/>
              <a:ext cx="42604" cy="24460"/>
            </a:xfrm>
            <a:custGeom>
              <a:avLst/>
              <a:gdLst>
                <a:gd name="connsiteX0" fmla="*/ 24468 w 42604"/>
                <a:gd name="connsiteY0" fmla="*/ 2337 h 24460"/>
                <a:gd name="connsiteX1" fmla="*/ 42133 w 42604"/>
                <a:gd name="connsiteY1" fmla="*/ 19233 h 24460"/>
                <a:gd name="connsiteX2" fmla="*/ 18359 w 42604"/>
                <a:gd name="connsiteY2" fmla="*/ 21441 h 24460"/>
                <a:gd name="connsiteX3" fmla="*/ 257 w 42604"/>
                <a:gd name="connsiteY3" fmla="*/ 5843 h 24460"/>
                <a:gd name="connsiteX4" fmla="*/ 24468 w 42604"/>
                <a:gd name="connsiteY4" fmla="*/ 2337 h 24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04" h="24460">
                  <a:moveTo>
                    <a:pt x="24468" y="2337"/>
                  </a:moveTo>
                  <a:cubicBezTo>
                    <a:pt x="24468" y="2337"/>
                    <a:pt x="46032" y="8952"/>
                    <a:pt x="42133" y="19233"/>
                  </a:cubicBezTo>
                  <a:cubicBezTo>
                    <a:pt x="38248" y="29529"/>
                    <a:pt x="18359" y="21441"/>
                    <a:pt x="18359" y="21441"/>
                  </a:cubicBezTo>
                  <a:cubicBezTo>
                    <a:pt x="18359" y="21441"/>
                    <a:pt x="-2538" y="16475"/>
                    <a:pt x="257" y="5843"/>
                  </a:cubicBezTo>
                  <a:cubicBezTo>
                    <a:pt x="3058" y="-4788"/>
                    <a:pt x="24468" y="2337"/>
                    <a:pt x="24468" y="2337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72AA84A1-F5DA-4991-9F29-AC0B66B073FC}"/>
                </a:ext>
              </a:extLst>
            </p:cNvPr>
            <p:cNvSpPr/>
            <p:nvPr/>
          </p:nvSpPr>
          <p:spPr>
            <a:xfrm>
              <a:off x="6569127" y="3831468"/>
              <a:ext cx="835597" cy="548353"/>
            </a:xfrm>
            <a:custGeom>
              <a:avLst/>
              <a:gdLst>
                <a:gd name="connsiteX0" fmla="*/ 343378 w 835597"/>
                <a:gd name="connsiteY0" fmla="*/ 182080 h 548353"/>
                <a:gd name="connsiteX1" fmla="*/ 621265 w 835597"/>
                <a:gd name="connsiteY1" fmla="*/ 535906 h 548353"/>
                <a:gd name="connsiteX2" fmla="*/ 835597 w 835597"/>
                <a:gd name="connsiteY2" fmla="*/ 522181 h 548353"/>
                <a:gd name="connsiteX3" fmla="*/ 782968 w 835597"/>
                <a:gd name="connsiteY3" fmla="*/ 452361 h 548353"/>
                <a:gd name="connsiteX4" fmla="*/ 773762 w 835597"/>
                <a:gd name="connsiteY4" fmla="*/ 327288 h 548353"/>
                <a:gd name="connsiteX5" fmla="*/ 609638 w 835597"/>
                <a:gd name="connsiteY5" fmla="*/ 80539 h 548353"/>
                <a:gd name="connsiteX6" fmla="*/ 407580 w 835597"/>
                <a:gd name="connsiteY6" fmla="*/ 61127 h 548353"/>
                <a:gd name="connsiteX7" fmla="*/ 152838 w 835597"/>
                <a:gd name="connsiteY7" fmla="*/ 39849 h 548353"/>
                <a:gd name="connsiteX8" fmla="*/ 0 w 835597"/>
                <a:gd name="connsiteY8" fmla="*/ 300382 h 548353"/>
                <a:gd name="connsiteX9" fmla="*/ 109088 w 835597"/>
                <a:gd name="connsiteY9" fmla="*/ 255263 h 548353"/>
                <a:gd name="connsiteX10" fmla="*/ 295801 w 835597"/>
                <a:gd name="connsiteY10" fmla="*/ 229171 h 548353"/>
                <a:gd name="connsiteX11" fmla="*/ 343378 w 835597"/>
                <a:gd name="connsiteY11" fmla="*/ 182080 h 548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35597" h="548353">
                  <a:moveTo>
                    <a:pt x="343378" y="182080"/>
                  </a:moveTo>
                  <a:cubicBezTo>
                    <a:pt x="358905" y="376264"/>
                    <a:pt x="485151" y="490194"/>
                    <a:pt x="621265" y="535906"/>
                  </a:cubicBezTo>
                  <a:cubicBezTo>
                    <a:pt x="689378" y="558778"/>
                    <a:pt x="761840" y="547737"/>
                    <a:pt x="835597" y="522181"/>
                  </a:cubicBezTo>
                  <a:cubicBezTo>
                    <a:pt x="808924" y="501068"/>
                    <a:pt x="792568" y="477523"/>
                    <a:pt x="782968" y="452361"/>
                  </a:cubicBezTo>
                  <a:cubicBezTo>
                    <a:pt x="768118" y="413465"/>
                    <a:pt x="779773" y="374226"/>
                    <a:pt x="773762" y="327288"/>
                  </a:cubicBezTo>
                  <a:cubicBezTo>
                    <a:pt x="762136" y="236719"/>
                    <a:pt x="741247" y="147338"/>
                    <a:pt x="609638" y="80539"/>
                  </a:cubicBezTo>
                  <a:cubicBezTo>
                    <a:pt x="541694" y="46052"/>
                    <a:pt x="463390" y="46067"/>
                    <a:pt x="407580" y="61127"/>
                  </a:cubicBezTo>
                  <a:cubicBezTo>
                    <a:pt x="354598" y="15701"/>
                    <a:pt x="294366" y="-38863"/>
                    <a:pt x="152838" y="39849"/>
                  </a:cubicBezTo>
                  <a:cubicBezTo>
                    <a:pt x="60757" y="91061"/>
                    <a:pt x="10116" y="183738"/>
                    <a:pt x="0" y="300382"/>
                  </a:cubicBezTo>
                  <a:cubicBezTo>
                    <a:pt x="21443" y="277543"/>
                    <a:pt x="55132" y="253335"/>
                    <a:pt x="109088" y="255263"/>
                  </a:cubicBezTo>
                  <a:cubicBezTo>
                    <a:pt x="175853" y="257653"/>
                    <a:pt x="240839" y="267005"/>
                    <a:pt x="295801" y="229171"/>
                  </a:cubicBezTo>
                  <a:cubicBezTo>
                    <a:pt x="314177" y="216512"/>
                    <a:pt x="327521" y="197777"/>
                    <a:pt x="343378" y="182080"/>
                  </a:cubicBezTo>
                </a:path>
              </a:pathLst>
            </a:custGeom>
            <a:solidFill>
              <a:srgbClr val="FBE27A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4B75B41F-D5A5-49E8-9142-D9BB5FB39E8D}"/>
                </a:ext>
              </a:extLst>
            </p:cNvPr>
            <p:cNvSpPr/>
            <p:nvPr/>
          </p:nvSpPr>
          <p:spPr>
            <a:xfrm>
              <a:off x="7105592" y="5055199"/>
              <a:ext cx="182256" cy="158676"/>
            </a:xfrm>
            <a:custGeom>
              <a:avLst/>
              <a:gdLst>
                <a:gd name="connsiteX0" fmla="*/ 6890 w 182256"/>
                <a:gd name="connsiteY0" fmla="*/ 36319 h 158676"/>
                <a:gd name="connsiteX1" fmla="*/ 1217 w 182256"/>
                <a:gd name="connsiteY1" fmla="*/ 46756 h 158676"/>
                <a:gd name="connsiteX2" fmla="*/ 51327 w 182256"/>
                <a:gd name="connsiteY2" fmla="*/ 150938 h 158676"/>
                <a:gd name="connsiteX3" fmla="*/ 62461 w 182256"/>
                <a:gd name="connsiteY3" fmla="*/ 156804 h 158676"/>
                <a:gd name="connsiteX4" fmla="*/ 134712 w 182256"/>
                <a:gd name="connsiteY4" fmla="*/ 95028 h 158676"/>
                <a:gd name="connsiteX5" fmla="*/ 163089 w 182256"/>
                <a:gd name="connsiteY5" fmla="*/ 100626 h 158676"/>
                <a:gd name="connsiteX6" fmla="*/ 182120 w 182256"/>
                <a:gd name="connsiteY6" fmla="*/ 91779 h 158676"/>
                <a:gd name="connsiteX7" fmla="*/ 140300 w 182256"/>
                <a:gd name="connsiteY7" fmla="*/ 7204 h 158676"/>
                <a:gd name="connsiteX8" fmla="*/ 115105 w 182256"/>
                <a:gd name="connsiteY8" fmla="*/ 1353 h 158676"/>
                <a:gd name="connsiteX9" fmla="*/ 6890 w 182256"/>
                <a:gd name="connsiteY9" fmla="*/ 36319 h 158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256" h="158676">
                  <a:moveTo>
                    <a:pt x="6890" y="36319"/>
                  </a:moveTo>
                  <a:cubicBezTo>
                    <a:pt x="2540" y="37684"/>
                    <a:pt x="-2316" y="39934"/>
                    <a:pt x="1217" y="46756"/>
                  </a:cubicBezTo>
                  <a:cubicBezTo>
                    <a:pt x="19544" y="82159"/>
                    <a:pt x="37505" y="116197"/>
                    <a:pt x="51327" y="150938"/>
                  </a:cubicBezTo>
                  <a:cubicBezTo>
                    <a:pt x="53861" y="157310"/>
                    <a:pt x="56859" y="161192"/>
                    <a:pt x="62461" y="156804"/>
                  </a:cubicBezTo>
                  <a:cubicBezTo>
                    <a:pt x="89177" y="135945"/>
                    <a:pt x="108123" y="116070"/>
                    <a:pt x="134712" y="95028"/>
                  </a:cubicBezTo>
                  <a:cubicBezTo>
                    <a:pt x="141877" y="89346"/>
                    <a:pt x="156290" y="95324"/>
                    <a:pt x="163089" y="100626"/>
                  </a:cubicBezTo>
                  <a:cubicBezTo>
                    <a:pt x="169916" y="105929"/>
                    <a:pt x="183781" y="100261"/>
                    <a:pt x="182120" y="91779"/>
                  </a:cubicBezTo>
                  <a:cubicBezTo>
                    <a:pt x="176363" y="62270"/>
                    <a:pt x="162596" y="39667"/>
                    <a:pt x="140300" y="7204"/>
                  </a:cubicBezTo>
                  <a:cubicBezTo>
                    <a:pt x="134825" y="-757"/>
                    <a:pt x="123832" y="-1123"/>
                    <a:pt x="115105" y="1353"/>
                  </a:cubicBezTo>
                  <a:cubicBezTo>
                    <a:pt x="78564" y="11733"/>
                    <a:pt x="43107" y="25053"/>
                    <a:pt x="6890" y="36319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B26D023-7854-4B20-AD87-87D51A033BD9}"/>
                </a:ext>
              </a:extLst>
            </p:cNvPr>
            <p:cNvSpPr/>
            <p:nvPr/>
          </p:nvSpPr>
          <p:spPr>
            <a:xfrm>
              <a:off x="6744986" y="5270309"/>
              <a:ext cx="157272" cy="189731"/>
            </a:xfrm>
            <a:custGeom>
              <a:avLst/>
              <a:gdLst>
                <a:gd name="connsiteX0" fmla="*/ 157165 w 157272"/>
                <a:gd name="connsiteY0" fmla="*/ 12274 h 189731"/>
                <a:gd name="connsiteX1" fmla="*/ 148203 w 157272"/>
                <a:gd name="connsiteY1" fmla="*/ 24 h 189731"/>
                <a:gd name="connsiteX2" fmla="*/ 11877 w 157272"/>
                <a:gd name="connsiteY2" fmla="*/ 2851 h 189731"/>
                <a:gd name="connsiteX3" fmla="*/ 556 w 157272"/>
                <a:gd name="connsiteY3" fmla="*/ 12753 h 189731"/>
                <a:gd name="connsiteX4" fmla="*/ 33579 w 157272"/>
                <a:gd name="connsiteY4" fmla="*/ 140481 h 189731"/>
                <a:gd name="connsiteX5" fmla="*/ 31220 w 157272"/>
                <a:gd name="connsiteY5" fmla="*/ 154152 h 189731"/>
                <a:gd name="connsiteX6" fmla="*/ 5745 w 157272"/>
                <a:gd name="connsiteY6" fmla="*/ 166403 h 189731"/>
                <a:gd name="connsiteX7" fmla="*/ 8578 w 157272"/>
                <a:gd name="connsiteY7" fmla="*/ 181495 h 189731"/>
                <a:gd name="connsiteX8" fmla="*/ 130746 w 157272"/>
                <a:gd name="connsiteY8" fmla="*/ 184322 h 189731"/>
                <a:gd name="connsiteX9" fmla="*/ 148203 w 157272"/>
                <a:gd name="connsiteY9" fmla="*/ 157922 h 189731"/>
                <a:gd name="connsiteX10" fmla="*/ 157165 w 157272"/>
                <a:gd name="connsiteY10" fmla="*/ 12274 h 189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7272" h="189731">
                  <a:moveTo>
                    <a:pt x="157165" y="12274"/>
                  </a:moveTo>
                  <a:cubicBezTo>
                    <a:pt x="157577" y="6451"/>
                    <a:pt x="157237" y="-455"/>
                    <a:pt x="148203" y="24"/>
                  </a:cubicBezTo>
                  <a:cubicBezTo>
                    <a:pt x="101302" y="2485"/>
                    <a:pt x="56072" y="5284"/>
                    <a:pt x="11877" y="2851"/>
                  </a:cubicBezTo>
                  <a:cubicBezTo>
                    <a:pt x="3766" y="2401"/>
                    <a:pt x="-1798" y="3821"/>
                    <a:pt x="556" y="12753"/>
                  </a:cubicBezTo>
                  <a:cubicBezTo>
                    <a:pt x="11771" y="55272"/>
                    <a:pt x="22109" y="98031"/>
                    <a:pt x="33579" y="140481"/>
                  </a:cubicBezTo>
                  <a:cubicBezTo>
                    <a:pt x="35091" y="146107"/>
                    <a:pt x="35636" y="151410"/>
                    <a:pt x="31220" y="154152"/>
                  </a:cubicBezTo>
                  <a:cubicBezTo>
                    <a:pt x="23214" y="159131"/>
                    <a:pt x="13878" y="161649"/>
                    <a:pt x="5745" y="166403"/>
                  </a:cubicBezTo>
                  <a:cubicBezTo>
                    <a:pt x="-3058" y="171551"/>
                    <a:pt x="-1457" y="178893"/>
                    <a:pt x="8578" y="181495"/>
                  </a:cubicBezTo>
                  <a:cubicBezTo>
                    <a:pt x="43503" y="190582"/>
                    <a:pt x="85346" y="193043"/>
                    <a:pt x="130746" y="184322"/>
                  </a:cubicBezTo>
                  <a:cubicBezTo>
                    <a:pt x="141897" y="182185"/>
                    <a:pt x="147103" y="169484"/>
                    <a:pt x="148203" y="157922"/>
                  </a:cubicBezTo>
                  <a:cubicBezTo>
                    <a:pt x="152800" y="109509"/>
                    <a:pt x="153691" y="60800"/>
                    <a:pt x="157165" y="12274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2C718C1-5D2E-4C9F-B482-61DFE374E81E}"/>
                </a:ext>
              </a:extLst>
            </p:cNvPr>
            <p:cNvSpPr/>
            <p:nvPr/>
          </p:nvSpPr>
          <p:spPr>
            <a:xfrm>
              <a:off x="6813961" y="4553995"/>
              <a:ext cx="206507" cy="169333"/>
            </a:xfrm>
            <a:custGeom>
              <a:avLst/>
              <a:gdLst>
                <a:gd name="connsiteX0" fmla="*/ 172120 w 206507"/>
                <a:gd name="connsiteY0" fmla="*/ 10268 h 169333"/>
                <a:gd name="connsiteX1" fmla="*/ 206507 w 206507"/>
                <a:gd name="connsiteY1" fmla="*/ 25824 h 169333"/>
                <a:gd name="connsiteX2" fmla="*/ 145615 w 206507"/>
                <a:gd name="connsiteY2" fmla="*/ 153622 h 169333"/>
                <a:gd name="connsiteX3" fmla="*/ 130582 w 206507"/>
                <a:gd name="connsiteY3" fmla="*/ 169319 h 169333"/>
                <a:gd name="connsiteX4" fmla="*/ 11609 w 206507"/>
                <a:gd name="connsiteY4" fmla="*/ 168307 h 169333"/>
                <a:gd name="connsiteX5" fmla="*/ 916 w 206507"/>
                <a:gd name="connsiteY5" fmla="*/ 145268 h 169333"/>
                <a:gd name="connsiteX6" fmla="*/ 16624 w 206507"/>
                <a:gd name="connsiteY6" fmla="*/ 59455 h 169333"/>
                <a:gd name="connsiteX7" fmla="*/ 33190 w 206507"/>
                <a:gd name="connsiteY7" fmla="*/ 7581 h 169333"/>
                <a:gd name="connsiteX8" fmla="*/ 54486 w 206507"/>
                <a:gd name="connsiteY8" fmla="*/ 0 h 169333"/>
                <a:gd name="connsiteX9" fmla="*/ 110003 w 206507"/>
                <a:gd name="connsiteY9" fmla="*/ 20296 h 169333"/>
                <a:gd name="connsiteX10" fmla="*/ 152386 w 206507"/>
                <a:gd name="connsiteY10" fmla="*/ 30803 h 169333"/>
                <a:gd name="connsiteX11" fmla="*/ 172120 w 206507"/>
                <a:gd name="connsiteY11" fmla="*/ 10268 h 169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507" h="169333">
                  <a:moveTo>
                    <a:pt x="172120" y="10268"/>
                  </a:moveTo>
                  <a:cubicBezTo>
                    <a:pt x="183592" y="17990"/>
                    <a:pt x="195148" y="22237"/>
                    <a:pt x="206507" y="25824"/>
                  </a:cubicBezTo>
                  <a:cubicBezTo>
                    <a:pt x="168573" y="41563"/>
                    <a:pt x="151626" y="99569"/>
                    <a:pt x="145615" y="153622"/>
                  </a:cubicBezTo>
                  <a:cubicBezTo>
                    <a:pt x="144376" y="164804"/>
                    <a:pt x="139028" y="169629"/>
                    <a:pt x="130582" y="169319"/>
                  </a:cubicBezTo>
                  <a:cubicBezTo>
                    <a:pt x="87053" y="167730"/>
                    <a:pt x="47096" y="170177"/>
                    <a:pt x="11609" y="168307"/>
                  </a:cubicBezTo>
                  <a:cubicBezTo>
                    <a:pt x="1047" y="167758"/>
                    <a:pt x="-1680" y="158320"/>
                    <a:pt x="916" y="145268"/>
                  </a:cubicBezTo>
                  <a:cubicBezTo>
                    <a:pt x="6595" y="116743"/>
                    <a:pt x="9988" y="87768"/>
                    <a:pt x="16624" y="59455"/>
                  </a:cubicBezTo>
                  <a:cubicBezTo>
                    <a:pt x="20764" y="41774"/>
                    <a:pt x="27670" y="24882"/>
                    <a:pt x="33190" y="7581"/>
                  </a:cubicBezTo>
                  <a:cubicBezTo>
                    <a:pt x="40063" y="5415"/>
                    <a:pt x="47035" y="3080"/>
                    <a:pt x="54486" y="0"/>
                  </a:cubicBezTo>
                  <a:cubicBezTo>
                    <a:pt x="66709" y="10549"/>
                    <a:pt x="97769" y="9747"/>
                    <a:pt x="110003" y="20296"/>
                  </a:cubicBezTo>
                  <a:cubicBezTo>
                    <a:pt x="130399" y="20015"/>
                    <a:pt x="131976" y="31085"/>
                    <a:pt x="152386" y="30803"/>
                  </a:cubicBezTo>
                  <a:cubicBezTo>
                    <a:pt x="158959" y="23953"/>
                    <a:pt x="165532" y="17104"/>
                    <a:pt x="172120" y="10268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8ABC29E-E846-4769-9B32-05670938207C}"/>
                </a:ext>
              </a:extLst>
            </p:cNvPr>
            <p:cNvSpPr/>
            <p:nvPr/>
          </p:nvSpPr>
          <p:spPr>
            <a:xfrm>
              <a:off x="6849972" y="4548608"/>
              <a:ext cx="142541" cy="62208"/>
            </a:xfrm>
            <a:custGeom>
              <a:avLst/>
              <a:gdLst>
                <a:gd name="connsiteX0" fmla="*/ 121048 w 142541"/>
                <a:gd name="connsiteY0" fmla="*/ 6118 h 62208"/>
                <a:gd name="connsiteX1" fmla="*/ 142542 w 142541"/>
                <a:gd name="connsiteY1" fmla="*/ 19734 h 62208"/>
                <a:gd name="connsiteX2" fmla="*/ 114826 w 142541"/>
                <a:gd name="connsiteY2" fmla="*/ 54096 h 62208"/>
                <a:gd name="connsiteX3" fmla="*/ 75048 w 142541"/>
                <a:gd name="connsiteY3" fmla="*/ 51789 h 62208"/>
                <a:gd name="connsiteX4" fmla="*/ 66064 w 142541"/>
                <a:gd name="connsiteY4" fmla="*/ 24600 h 62208"/>
                <a:gd name="connsiteX5" fmla="*/ 44252 w 142541"/>
                <a:gd name="connsiteY5" fmla="*/ 49482 h 62208"/>
                <a:gd name="connsiteX6" fmla="*/ 13455 w 142541"/>
                <a:gd name="connsiteY6" fmla="*/ 47429 h 62208"/>
                <a:gd name="connsiteX7" fmla="*/ 0 w 142541"/>
                <a:gd name="connsiteY7" fmla="*/ 12068 h 62208"/>
                <a:gd name="connsiteX8" fmla="*/ 31423 w 142541"/>
                <a:gd name="connsiteY8" fmla="*/ 0 h 62208"/>
                <a:gd name="connsiteX9" fmla="*/ 121048 w 142541"/>
                <a:gd name="connsiteY9" fmla="*/ 6118 h 6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541" h="62208">
                  <a:moveTo>
                    <a:pt x="121048" y="6118"/>
                  </a:moveTo>
                  <a:cubicBezTo>
                    <a:pt x="128213" y="10662"/>
                    <a:pt x="135377" y="15191"/>
                    <a:pt x="142542" y="19734"/>
                  </a:cubicBezTo>
                  <a:cubicBezTo>
                    <a:pt x="133308" y="31183"/>
                    <a:pt x="129198" y="43153"/>
                    <a:pt x="114826" y="54096"/>
                  </a:cubicBezTo>
                  <a:cubicBezTo>
                    <a:pt x="97063" y="66079"/>
                    <a:pt x="82804" y="64349"/>
                    <a:pt x="75048" y="51789"/>
                  </a:cubicBezTo>
                  <a:cubicBezTo>
                    <a:pt x="70037" y="43659"/>
                    <a:pt x="69052" y="33658"/>
                    <a:pt x="66064" y="24600"/>
                  </a:cubicBezTo>
                  <a:cubicBezTo>
                    <a:pt x="58789" y="32899"/>
                    <a:pt x="52345" y="41985"/>
                    <a:pt x="44252" y="49482"/>
                  </a:cubicBezTo>
                  <a:cubicBezTo>
                    <a:pt x="35102" y="57949"/>
                    <a:pt x="24027" y="54883"/>
                    <a:pt x="13455" y="47429"/>
                  </a:cubicBezTo>
                  <a:cubicBezTo>
                    <a:pt x="1996" y="35726"/>
                    <a:pt x="4508" y="23517"/>
                    <a:pt x="0" y="12068"/>
                  </a:cubicBezTo>
                  <a:cubicBezTo>
                    <a:pt x="10502" y="7708"/>
                    <a:pt x="20921" y="4360"/>
                    <a:pt x="31423" y="0"/>
                  </a:cubicBezTo>
                  <a:cubicBezTo>
                    <a:pt x="56958" y="25697"/>
                    <a:pt x="87984" y="21478"/>
                    <a:pt x="121048" y="611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56ED292-7F4C-438E-BE16-7D57DABDEFF0}"/>
                </a:ext>
              </a:extLst>
            </p:cNvPr>
            <p:cNvSpPr/>
            <p:nvPr/>
          </p:nvSpPr>
          <p:spPr>
            <a:xfrm>
              <a:off x="6809789" y="4761786"/>
              <a:ext cx="143500" cy="82959"/>
            </a:xfrm>
            <a:custGeom>
              <a:avLst/>
              <a:gdLst>
                <a:gd name="connsiteX0" fmla="*/ 133107 w 143500"/>
                <a:gd name="connsiteY0" fmla="*/ 3991 h 82959"/>
                <a:gd name="connsiteX1" fmla="*/ 139371 w 143500"/>
                <a:gd name="connsiteY1" fmla="*/ 16510 h 82959"/>
                <a:gd name="connsiteX2" fmla="*/ 67680 w 143500"/>
                <a:gd name="connsiteY2" fmla="*/ 80268 h 82959"/>
                <a:gd name="connsiteX3" fmla="*/ 53291 w 143500"/>
                <a:gd name="connsiteY3" fmla="*/ 79340 h 82959"/>
                <a:gd name="connsiteX4" fmla="*/ 3410 w 143500"/>
                <a:gd name="connsiteY4" fmla="*/ 12346 h 82959"/>
                <a:gd name="connsiteX5" fmla="*/ 5498 w 143500"/>
                <a:gd name="connsiteY5" fmla="*/ 53 h 82959"/>
                <a:gd name="connsiteX6" fmla="*/ 133107 w 143500"/>
                <a:gd name="connsiteY6" fmla="*/ 3991 h 82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3500" h="82959">
                  <a:moveTo>
                    <a:pt x="133107" y="3991"/>
                  </a:moveTo>
                  <a:cubicBezTo>
                    <a:pt x="144424" y="3541"/>
                    <a:pt x="146479" y="9575"/>
                    <a:pt x="139371" y="16510"/>
                  </a:cubicBezTo>
                  <a:cubicBezTo>
                    <a:pt x="116483" y="38846"/>
                    <a:pt x="92115" y="59634"/>
                    <a:pt x="67680" y="80268"/>
                  </a:cubicBezTo>
                  <a:cubicBezTo>
                    <a:pt x="63364" y="83911"/>
                    <a:pt x="57178" y="84094"/>
                    <a:pt x="53291" y="79340"/>
                  </a:cubicBezTo>
                  <a:cubicBezTo>
                    <a:pt x="35646" y="57792"/>
                    <a:pt x="19349" y="35160"/>
                    <a:pt x="3410" y="12346"/>
                  </a:cubicBezTo>
                  <a:cubicBezTo>
                    <a:pt x="-1016" y="6003"/>
                    <a:pt x="-1924" y="-664"/>
                    <a:pt x="5498" y="53"/>
                  </a:cubicBezTo>
                  <a:cubicBezTo>
                    <a:pt x="47485" y="4090"/>
                    <a:pt x="89938" y="5735"/>
                    <a:pt x="133107" y="3991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C20443D-FA91-4AA3-8828-A30F56443EBF}"/>
                </a:ext>
              </a:extLst>
            </p:cNvPr>
            <p:cNvSpPr/>
            <p:nvPr/>
          </p:nvSpPr>
          <p:spPr>
            <a:xfrm>
              <a:off x="7003374" y="5222148"/>
              <a:ext cx="53443" cy="41208"/>
            </a:xfrm>
            <a:custGeom>
              <a:avLst/>
              <a:gdLst>
                <a:gd name="connsiteX0" fmla="*/ 752 w 53443"/>
                <a:gd name="connsiteY0" fmla="*/ 11895 h 41208"/>
                <a:gd name="connsiteX1" fmla="*/ 20458 w 53443"/>
                <a:gd name="connsiteY1" fmla="*/ 39280 h 41208"/>
                <a:gd name="connsiteX2" fmla="*/ 52692 w 53443"/>
                <a:gd name="connsiteY2" fmla="*/ 29308 h 41208"/>
                <a:gd name="connsiteX3" fmla="*/ 32986 w 53443"/>
                <a:gd name="connsiteY3" fmla="*/ 1937 h 41208"/>
                <a:gd name="connsiteX4" fmla="*/ 752 w 53443"/>
                <a:gd name="connsiteY4" fmla="*/ 11895 h 41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43" h="41208">
                  <a:moveTo>
                    <a:pt x="752" y="11895"/>
                  </a:moveTo>
                  <a:cubicBezTo>
                    <a:pt x="-2711" y="22205"/>
                    <a:pt x="6115" y="34470"/>
                    <a:pt x="20458" y="39280"/>
                  </a:cubicBezTo>
                  <a:cubicBezTo>
                    <a:pt x="34801" y="44077"/>
                    <a:pt x="49229" y="39618"/>
                    <a:pt x="52692" y="29308"/>
                  </a:cubicBezTo>
                  <a:cubicBezTo>
                    <a:pt x="56154" y="18998"/>
                    <a:pt x="47329" y="6747"/>
                    <a:pt x="32986" y="1937"/>
                  </a:cubicBezTo>
                  <a:cubicBezTo>
                    <a:pt x="18642" y="-2874"/>
                    <a:pt x="4215" y="1585"/>
                    <a:pt x="752" y="11895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6FBFF7E-CDC1-441D-A276-834E61B9433B}"/>
                </a:ext>
              </a:extLst>
            </p:cNvPr>
            <p:cNvSpPr/>
            <p:nvPr/>
          </p:nvSpPr>
          <p:spPr>
            <a:xfrm>
              <a:off x="6761504" y="5169300"/>
              <a:ext cx="39412" cy="54742"/>
            </a:xfrm>
            <a:custGeom>
              <a:avLst/>
              <a:gdLst>
                <a:gd name="connsiteX0" fmla="*/ 19710 w 39412"/>
                <a:gd name="connsiteY0" fmla="*/ 54743 h 54742"/>
                <a:gd name="connsiteX1" fmla="*/ 39412 w 39412"/>
                <a:gd name="connsiteY1" fmla="*/ 27371 h 54742"/>
                <a:gd name="connsiteX2" fmla="*/ 19710 w 39412"/>
                <a:gd name="connsiteY2" fmla="*/ 0 h 54742"/>
                <a:gd name="connsiteX3" fmla="*/ 0 w 39412"/>
                <a:gd name="connsiteY3" fmla="*/ 27371 h 54742"/>
                <a:gd name="connsiteX4" fmla="*/ 19710 w 39412"/>
                <a:gd name="connsiteY4" fmla="*/ 54743 h 54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12" h="54742">
                  <a:moveTo>
                    <a:pt x="19710" y="54743"/>
                  </a:moveTo>
                  <a:cubicBezTo>
                    <a:pt x="30564" y="54743"/>
                    <a:pt x="39412" y="42449"/>
                    <a:pt x="39412" y="27371"/>
                  </a:cubicBezTo>
                  <a:cubicBezTo>
                    <a:pt x="39412" y="12293"/>
                    <a:pt x="30564" y="0"/>
                    <a:pt x="19710" y="0"/>
                  </a:cubicBezTo>
                  <a:cubicBezTo>
                    <a:pt x="8858" y="0"/>
                    <a:pt x="0" y="12293"/>
                    <a:pt x="0" y="27371"/>
                  </a:cubicBezTo>
                  <a:cubicBezTo>
                    <a:pt x="0" y="42449"/>
                    <a:pt x="8858" y="54743"/>
                    <a:pt x="19710" y="54743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FF609BB-FC57-4B19-B208-F9EBA5FB886C}"/>
                </a:ext>
              </a:extLst>
            </p:cNvPr>
            <p:cNvSpPr/>
            <p:nvPr/>
          </p:nvSpPr>
          <p:spPr>
            <a:xfrm>
              <a:off x="7462970" y="3506181"/>
              <a:ext cx="239528" cy="163567"/>
            </a:xfrm>
            <a:custGeom>
              <a:avLst/>
              <a:gdLst>
                <a:gd name="connsiteX0" fmla="*/ 0 w 239528"/>
                <a:gd name="connsiteY0" fmla="*/ 63321 h 163567"/>
                <a:gd name="connsiteX1" fmla="*/ 167207 w 239528"/>
                <a:gd name="connsiteY1" fmla="*/ 161005 h 163567"/>
                <a:gd name="connsiteX2" fmla="*/ 177609 w 239528"/>
                <a:gd name="connsiteY2" fmla="*/ 159994 h 163567"/>
                <a:gd name="connsiteX3" fmla="*/ 239528 w 239528"/>
                <a:gd name="connsiteY3" fmla="*/ 0 h 163567"/>
                <a:gd name="connsiteX4" fmla="*/ 170712 w 239528"/>
                <a:gd name="connsiteY4" fmla="*/ 20197 h 163567"/>
                <a:gd name="connsiteX5" fmla="*/ 33669 w 239528"/>
                <a:gd name="connsiteY5" fmla="*/ 55118 h 163567"/>
                <a:gd name="connsiteX6" fmla="*/ 0 w 239528"/>
                <a:gd name="connsiteY6" fmla="*/ 63321 h 16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9528" h="163567">
                  <a:moveTo>
                    <a:pt x="0" y="63321"/>
                  </a:moveTo>
                  <a:cubicBezTo>
                    <a:pt x="55754" y="95853"/>
                    <a:pt x="111593" y="128258"/>
                    <a:pt x="167207" y="161005"/>
                  </a:cubicBezTo>
                  <a:cubicBezTo>
                    <a:pt x="172316" y="164000"/>
                    <a:pt x="175666" y="165180"/>
                    <a:pt x="177609" y="159994"/>
                  </a:cubicBezTo>
                  <a:cubicBezTo>
                    <a:pt x="197653" y="106447"/>
                    <a:pt x="218879" y="53316"/>
                    <a:pt x="239528" y="0"/>
                  </a:cubicBezTo>
                  <a:lnTo>
                    <a:pt x="170712" y="20197"/>
                  </a:lnTo>
                  <a:cubicBezTo>
                    <a:pt x="125036" y="31840"/>
                    <a:pt x="79360" y="43471"/>
                    <a:pt x="33669" y="55118"/>
                  </a:cubicBezTo>
                  <a:lnTo>
                    <a:pt x="0" y="63321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7B1BFBB-528E-4C7D-842B-DB8E0C09EA64}"/>
                </a:ext>
              </a:extLst>
            </p:cNvPr>
            <p:cNvSpPr/>
            <p:nvPr/>
          </p:nvSpPr>
          <p:spPr>
            <a:xfrm>
              <a:off x="7183762" y="3578728"/>
              <a:ext cx="235938" cy="184927"/>
            </a:xfrm>
            <a:custGeom>
              <a:avLst/>
              <a:gdLst>
                <a:gd name="connsiteX0" fmla="*/ 0 w 235938"/>
                <a:gd name="connsiteY0" fmla="*/ 44389 h 184927"/>
                <a:gd name="connsiteX1" fmla="*/ 66790 w 235938"/>
                <a:gd name="connsiteY1" fmla="*/ 103986 h 184927"/>
                <a:gd name="connsiteX2" fmla="*/ 160873 w 235938"/>
                <a:gd name="connsiteY2" fmla="*/ 183597 h 184927"/>
                <a:gd name="connsiteX3" fmla="*/ 166109 w 235938"/>
                <a:gd name="connsiteY3" fmla="*/ 181625 h 184927"/>
                <a:gd name="connsiteX4" fmla="*/ 225776 w 235938"/>
                <a:gd name="connsiteY4" fmla="*/ 29295 h 184927"/>
                <a:gd name="connsiteX5" fmla="*/ 235939 w 235938"/>
                <a:gd name="connsiteY5" fmla="*/ 0 h 184927"/>
                <a:gd name="connsiteX6" fmla="*/ 151005 w 235938"/>
                <a:gd name="connsiteY6" fmla="*/ 18412 h 184927"/>
                <a:gd name="connsiteX7" fmla="*/ 26237 w 235938"/>
                <a:gd name="connsiteY7" fmla="*/ 39861 h 184927"/>
                <a:gd name="connsiteX8" fmla="*/ 0 w 235938"/>
                <a:gd name="connsiteY8" fmla="*/ 44389 h 184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938" h="184927">
                  <a:moveTo>
                    <a:pt x="0" y="44389"/>
                  </a:moveTo>
                  <a:cubicBezTo>
                    <a:pt x="22352" y="63069"/>
                    <a:pt x="44860" y="79738"/>
                    <a:pt x="66790" y="103986"/>
                  </a:cubicBezTo>
                  <a:cubicBezTo>
                    <a:pt x="93745" y="133830"/>
                    <a:pt x="126401" y="163176"/>
                    <a:pt x="160873" y="183597"/>
                  </a:cubicBezTo>
                  <a:cubicBezTo>
                    <a:pt x="164800" y="185917"/>
                    <a:pt x="164997" y="185168"/>
                    <a:pt x="166109" y="181625"/>
                  </a:cubicBezTo>
                  <a:cubicBezTo>
                    <a:pt x="181550" y="132243"/>
                    <a:pt x="201228" y="82662"/>
                    <a:pt x="225776" y="29295"/>
                  </a:cubicBezTo>
                  <a:lnTo>
                    <a:pt x="235939" y="0"/>
                  </a:lnTo>
                  <a:lnTo>
                    <a:pt x="151005" y="18412"/>
                  </a:lnTo>
                  <a:cubicBezTo>
                    <a:pt x="109411" y="25560"/>
                    <a:pt x="67817" y="32702"/>
                    <a:pt x="26237" y="39861"/>
                  </a:cubicBezTo>
                  <a:lnTo>
                    <a:pt x="0" y="44389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3ED983A-DA8B-47E6-B69B-3ADE9C40A9F2}"/>
                </a:ext>
              </a:extLst>
            </p:cNvPr>
            <p:cNvSpPr/>
            <p:nvPr/>
          </p:nvSpPr>
          <p:spPr>
            <a:xfrm>
              <a:off x="6900122" y="3626633"/>
              <a:ext cx="246591" cy="175529"/>
            </a:xfrm>
            <a:custGeom>
              <a:avLst/>
              <a:gdLst>
                <a:gd name="connsiteX0" fmla="*/ 0 w 246591"/>
                <a:gd name="connsiteY0" fmla="*/ 20465 h 175529"/>
                <a:gd name="connsiteX1" fmla="*/ 143247 w 246591"/>
                <a:gd name="connsiteY1" fmla="*/ 171388 h 175529"/>
                <a:gd name="connsiteX2" fmla="*/ 154395 w 246591"/>
                <a:gd name="connsiteY2" fmla="*/ 170405 h 175529"/>
                <a:gd name="connsiteX3" fmla="*/ 246592 w 246591"/>
                <a:gd name="connsiteY3" fmla="*/ 0 h 175529"/>
                <a:gd name="connsiteX4" fmla="*/ 170681 w 246591"/>
                <a:gd name="connsiteY4" fmla="*/ 8500 h 175529"/>
                <a:gd name="connsiteX5" fmla="*/ 70123 w 246591"/>
                <a:gd name="connsiteY5" fmla="*/ 17075 h 175529"/>
                <a:gd name="connsiteX6" fmla="*/ 0 w 246591"/>
                <a:gd name="connsiteY6" fmla="*/ 20465 h 175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591" h="175529">
                  <a:moveTo>
                    <a:pt x="0" y="20465"/>
                  </a:moveTo>
                  <a:cubicBezTo>
                    <a:pt x="47771" y="70749"/>
                    <a:pt x="96037" y="120583"/>
                    <a:pt x="143247" y="171388"/>
                  </a:cubicBezTo>
                  <a:cubicBezTo>
                    <a:pt x="148919" y="177493"/>
                    <a:pt x="151157" y="176581"/>
                    <a:pt x="154395" y="170405"/>
                  </a:cubicBezTo>
                  <a:cubicBezTo>
                    <a:pt x="184405" y="113227"/>
                    <a:pt x="215836" y="56799"/>
                    <a:pt x="246592" y="0"/>
                  </a:cubicBezTo>
                  <a:lnTo>
                    <a:pt x="170681" y="8500"/>
                  </a:lnTo>
                  <a:cubicBezTo>
                    <a:pt x="137166" y="11351"/>
                    <a:pt x="103637" y="14207"/>
                    <a:pt x="70123" y="17075"/>
                  </a:cubicBezTo>
                  <a:lnTo>
                    <a:pt x="0" y="20465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5CCA1A4-9FD0-47A8-8727-3A66B30406F6}"/>
                </a:ext>
              </a:extLst>
            </p:cNvPr>
            <p:cNvSpPr/>
            <p:nvPr/>
          </p:nvSpPr>
          <p:spPr>
            <a:xfrm>
              <a:off x="6609875" y="3636413"/>
              <a:ext cx="249516" cy="166738"/>
            </a:xfrm>
            <a:custGeom>
              <a:avLst/>
              <a:gdLst>
                <a:gd name="connsiteX0" fmla="*/ 0 w 249516"/>
                <a:gd name="connsiteY0" fmla="*/ 0 h 166738"/>
                <a:gd name="connsiteX1" fmla="*/ 109368 w 249516"/>
                <a:gd name="connsiteY1" fmla="*/ 162862 h 166738"/>
                <a:gd name="connsiteX2" fmla="*/ 121139 w 249516"/>
                <a:gd name="connsiteY2" fmla="*/ 163955 h 166738"/>
                <a:gd name="connsiteX3" fmla="*/ 249517 w 249516"/>
                <a:gd name="connsiteY3" fmla="*/ 11587 h 166738"/>
                <a:gd name="connsiteX4" fmla="*/ 163554 w 249516"/>
                <a:gd name="connsiteY4" fmla="*/ 11587 h 166738"/>
                <a:gd name="connsiteX5" fmla="*/ 56557 w 249516"/>
                <a:gd name="connsiteY5" fmla="*/ 6367 h 166738"/>
                <a:gd name="connsiteX6" fmla="*/ 0 w 249516"/>
                <a:gd name="connsiteY6" fmla="*/ 0 h 1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9516" h="166738">
                  <a:moveTo>
                    <a:pt x="0" y="0"/>
                  </a:moveTo>
                  <a:cubicBezTo>
                    <a:pt x="29465" y="56904"/>
                    <a:pt x="65469" y="111368"/>
                    <a:pt x="109368" y="162862"/>
                  </a:cubicBezTo>
                  <a:cubicBezTo>
                    <a:pt x="113293" y="167460"/>
                    <a:pt x="117560" y="168148"/>
                    <a:pt x="121139" y="163955"/>
                  </a:cubicBezTo>
                  <a:cubicBezTo>
                    <a:pt x="164286" y="113478"/>
                    <a:pt x="206739" y="62393"/>
                    <a:pt x="249517" y="11587"/>
                  </a:cubicBezTo>
                  <a:lnTo>
                    <a:pt x="163554" y="11587"/>
                  </a:lnTo>
                  <a:cubicBezTo>
                    <a:pt x="127886" y="9846"/>
                    <a:pt x="92219" y="8114"/>
                    <a:pt x="56557" y="6367"/>
                  </a:cubicBezTo>
                  <a:lnTo>
                    <a:pt x="0" y="0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401D7E1-3868-434E-96A5-C005A3214F33}"/>
                </a:ext>
              </a:extLst>
            </p:cNvPr>
            <p:cNvSpPr/>
            <p:nvPr/>
          </p:nvSpPr>
          <p:spPr>
            <a:xfrm>
              <a:off x="6343176" y="3590441"/>
              <a:ext cx="209636" cy="169178"/>
            </a:xfrm>
            <a:custGeom>
              <a:avLst/>
              <a:gdLst>
                <a:gd name="connsiteX0" fmla="*/ 0 w 209636"/>
                <a:gd name="connsiteY0" fmla="*/ 0 h 169178"/>
                <a:gd name="connsiteX1" fmla="*/ 68020 w 209636"/>
                <a:gd name="connsiteY1" fmla="*/ 163302 h 169178"/>
                <a:gd name="connsiteX2" fmla="*/ 80629 w 209636"/>
                <a:gd name="connsiteY2" fmla="*/ 166620 h 169178"/>
                <a:gd name="connsiteX3" fmla="*/ 209637 w 209636"/>
                <a:gd name="connsiteY3" fmla="*/ 39724 h 169178"/>
                <a:gd name="connsiteX4" fmla="*/ 163527 w 209636"/>
                <a:gd name="connsiteY4" fmla="*/ 33971 h 169178"/>
                <a:gd name="connsiteX5" fmla="*/ 78297 w 209636"/>
                <a:gd name="connsiteY5" fmla="*/ 18654 h 169178"/>
                <a:gd name="connsiteX6" fmla="*/ 0 w 209636"/>
                <a:gd name="connsiteY6" fmla="*/ 0 h 169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636" h="169178">
                  <a:moveTo>
                    <a:pt x="0" y="0"/>
                  </a:moveTo>
                  <a:cubicBezTo>
                    <a:pt x="22587" y="54477"/>
                    <a:pt x="44405" y="109277"/>
                    <a:pt x="68020" y="163302"/>
                  </a:cubicBezTo>
                  <a:cubicBezTo>
                    <a:pt x="71342" y="170895"/>
                    <a:pt x="76984" y="170125"/>
                    <a:pt x="80629" y="166620"/>
                  </a:cubicBezTo>
                  <a:cubicBezTo>
                    <a:pt x="124115" y="124819"/>
                    <a:pt x="166651" y="82046"/>
                    <a:pt x="209637" y="39724"/>
                  </a:cubicBezTo>
                  <a:lnTo>
                    <a:pt x="163527" y="33971"/>
                  </a:lnTo>
                  <a:cubicBezTo>
                    <a:pt x="135112" y="28868"/>
                    <a:pt x="106707" y="23747"/>
                    <a:pt x="78297" y="18654"/>
                  </a:cubicBezTo>
                  <a:lnTo>
                    <a:pt x="0" y="0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AD98C86-F34B-42D5-9CBE-92A38DDC6D50}"/>
                </a:ext>
              </a:extLst>
            </p:cNvPr>
            <p:cNvSpPr/>
            <p:nvPr/>
          </p:nvSpPr>
          <p:spPr>
            <a:xfrm>
              <a:off x="6102699" y="3505083"/>
              <a:ext cx="199581" cy="203491"/>
            </a:xfrm>
            <a:custGeom>
              <a:avLst/>
              <a:gdLst>
                <a:gd name="connsiteX0" fmla="*/ 0 w 199581"/>
                <a:gd name="connsiteY0" fmla="*/ 0 h 203491"/>
                <a:gd name="connsiteX1" fmla="*/ 38275 w 199581"/>
                <a:gd name="connsiteY1" fmla="*/ 196899 h 203491"/>
                <a:gd name="connsiteX2" fmla="*/ 50393 w 199581"/>
                <a:gd name="connsiteY2" fmla="*/ 201217 h 203491"/>
                <a:gd name="connsiteX3" fmla="*/ 199581 w 199581"/>
                <a:gd name="connsiteY3" fmla="*/ 74980 h 203491"/>
                <a:gd name="connsiteX4" fmla="*/ 147395 w 199581"/>
                <a:gd name="connsiteY4" fmla="*/ 59888 h 203491"/>
                <a:gd name="connsiteX5" fmla="*/ 61549 w 199581"/>
                <a:gd name="connsiteY5" fmla="*/ 28031 h 203491"/>
                <a:gd name="connsiteX6" fmla="*/ 0 w 199581"/>
                <a:gd name="connsiteY6" fmla="*/ 0 h 20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581" h="203491">
                  <a:moveTo>
                    <a:pt x="0" y="0"/>
                  </a:moveTo>
                  <a:lnTo>
                    <a:pt x="38275" y="196899"/>
                  </a:lnTo>
                  <a:cubicBezTo>
                    <a:pt x="40848" y="204525"/>
                    <a:pt x="45137" y="204915"/>
                    <a:pt x="50393" y="201217"/>
                  </a:cubicBezTo>
                  <a:lnTo>
                    <a:pt x="199581" y="74980"/>
                  </a:lnTo>
                  <a:lnTo>
                    <a:pt x="147395" y="59888"/>
                  </a:lnTo>
                  <a:cubicBezTo>
                    <a:pt x="118782" y="49273"/>
                    <a:pt x="90168" y="38652"/>
                    <a:pt x="61549" y="28031"/>
                  </a:cubicBezTo>
                  <a:lnTo>
                    <a:pt x="0" y="0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98DD3C7-578F-44CC-9196-289A2F689C90}"/>
                </a:ext>
              </a:extLst>
            </p:cNvPr>
            <p:cNvSpPr/>
            <p:nvPr/>
          </p:nvSpPr>
          <p:spPr>
            <a:xfrm>
              <a:off x="5875138" y="3292434"/>
              <a:ext cx="2084215" cy="926272"/>
            </a:xfrm>
            <a:custGeom>
              <a:avLst/>
              <a:gdLst>
                <a:gd name="connsiteX0" fmla="*/ 172699 w 2084215"/>
                <a:gd name="connsiteY0" fmla="*/ 192672 h 926272"/>
                <a:gd name="connsiteX1" fmla="*/ 169558 w 2084215"/>
                <a:gd name="connsiteY1" fmla="*/ 186649 h 926272"/>
                <a:gd name="connsiteX2" fmla="*/ 163385 w 2084215"/>
                <a:gd name="connsiteY2" fmla="*/ 174760 h 926272"/>
                <a:gd name="connsiteX3" fmla="*/ 43680 w 2084215"/>
                <a:gd name="connsiteY3" fmla="*/ 118547 h 926272"/>
                <a:gd name="connsiteX4" fmla="*/ 21675 w 2084215"/>
                <a:gd name="connsiteY4" fmla="*/ 119587 h 926272"/>
                <a:gd name="connsiteX5" fmla="*/ 7258 w 2084215"/>
                <a:gd name="connsiteY5" fmla="*/ 128663 h 926272"/>
                <a:gd name="connsiteX6" fmla="*/ 16699 w 2084215"/>
                <a:gd name="connsiteY6" fmla="*/ 150794 h 926272"/>
                <a:gd name="connsiteX7" fmla="*/ 85631 w 2084215"/>
                <a:gd name="connsiteY7" fmla="*/ 181452 h 926272"/>
                <a:gd name="connsiteX8" fmla="*/ 129779 w 2084215"/>
                <a:gd name="connsiteY8" fmla="*/ 188381 h 926272"/>
                <a:gd name="connsiteX9" fmla="*/ 172699 w 2084215"/>
                <a:gd name="connsiteY9" fmla="*/ 192672 h 926272"/>
                <a:gd name="connsiteX10" fmla="*/ 184294 w 2084215"/>
                <a:gd name="connsiteY10" fmla="*/ 181715 h 926272"/>
                <a:gd name="connsiteX11" fmla="*/ 183448 w 2084215"/>
                <a:gd name="connsiteY11" fmla="*/ 175523 h 926272"/>
                <a:gd name="connsiteX12" fmla="*/ 180187 w 2084215"/>
                <a:gd name="connsiteY12" fmla="*/ 102345 h 926272"/>
                <a:gd name="connsiteX13" fmla="*/ 167579 w 2084215"/>
                <a:gd name="connsiteY13" fmla="*/ 24447 h 926272"/>
                <a:gd name="connsiteX14" fmla="*/ 155461 w 2084215"/>
                <a:gd name="connsiteY14" fmla="*/ 11546 h 926272"/>
                <a:gd name="connsiteX15" fmla="*/ 141698 w 2084215"/>
                <a:gd name="connsiteY15" fmla="*/ 21651 h 926272"/>
                <a:gd name="connsiteX16" fmla="*/ 133578 w 2084215"/>
                <a:gd name="connsiteY16" fmla="*/ 43397 h 926272"/>
                <a:gd name="connsiteX17" fmla="*/ 141528 w 2084215"/>
                <a:gd name="connsiteY17" fmla="*/ 110295 h 926272"/>
                <a:gd name="connsiteX18" fmla="*/ 168597 w 2084215"/>
                <a:gd name="connsiteY18" fmla="*/ 170375 h 926272"/>
                <a:gd name="connsiteX19" fmla="*/ 174986 w 2084215"/>
                <a:gd name="connsiteY19" fmla="*/ 175232 h 926272"/>
                <a:gd name="connsiteX20" fmla="*/ 177631 w 2084215"/>
                <a:gd name="connsiteY20" fmla="*/ 177249 h 926272"/>
                <a:gd name="connsiteX21" fmla="*/ 1911505 w 2084215"/>
                <a:gd name="connsiteY21" fmla="*/ 187551 h 926272"/>
                <a:gd name="connsiteX22" fmla="*/ 1954450 w 2084215"/>
                <a:gd name="connsiteY22" fmla="*/ 183271 h 926272"/>
                <a:gd name="connsiteX23" fmla="*/ 1998592 w 2084215"/>
                <a:gd name="connsiteY23" fmla="*/ 176348 h 926272"/>
                <a:gd name="connsiteX24" fmla="*/ 2067521 w 2084215"/>
                <a:gd name="connsiteY24" fmla="*/ 145738 h 926272"/>
                <a:gd name="connsiteX25" fmla="*/ 2076966 w 2084215"/>
                <a:gd name="connsiteY25" fmla="*/ 123635 h 926272"/>
                <a:gd name="connsiteX26" fmla="*/ 2062553 w 2084215"/>
                <a:gd name="connsiteY26" fmla="*/ 114575 h 926272"/>
                <a:gd name="connsiteX27" fmla="*/ 2040538 w 2084215"/>
                <a:gd name="connsiteY27" fmla="*/ 113537 h 926272"/>
                <a:gd name="connsiteX28" fmla="*/ 1920837 w 2084215"/>
                <a:gd name="connsiteY28" fmla="*/ 169672 h 926272"/>
                <a:gd name="connsiteX29" fmla="*/ 1914658 w 2084215"/>
                <a:gd name="connsiteY29" fmla="*/ 181529 h 926272"/>
                <a:gd name="connsiteX30" fmla="*/ 1899935 w 2084215"/>
                <a:gd name="connsiteY30" fmla="*/ 176622 h 926272"/>
                <a:gd name="connsiteX31" fmla="*/ 1906593 w 2084215"/>
                <a:gd name="connsiteY31" fmla="*/ 172160 h 926272"/>
                <a:gd name="connsiteX32" fmla="*/ 1909239 w 2084215"/>
                <a:gd name="connsiteY32" fmla="*/ 170145 h 926272"/>
                <a:gd name="connsiteX33" fmla="*/ 1915629 w 2084215"/>
                <a:gd name="connsiteY33" fmla="*/ 165282 h 926272"/>
                <a:gd name="connsiteX34" fmla="*/ 1942697 w 2084215"/>
                <a:gd name="connsiteY34" fmla="*/ 105295 h 926272"/>
                <a:gd name="connsiteX35" fmla="*/ 1950636 w 2084215"/>
                <a:gd name="connsiteY35" fmla="*/ 38490 h 926272"/>
                <a:gd name="connsiteX36" fmla="*/ 1942528 w 2084215"/>
                <a:gd name="connsiteY36" fmla="*/ 16777 h 926272"/>
                <a:gd name="connsiteX37" fmla="*/ 1928762 w 2084215"/>
                <a:gd name="connsiteY37" fmla="*/ 6689 h 926272"/>
                <a:gd name="connsiteX38" fmla="*/ 1916629 w 2084215"/>
                <a:gd name="connsiteY38" fmla="*/ 19573 h 926272"/>
                <a:gd name="connsiteX39" fmla="*/ 1904045 w 2084215"/>
                <a:gd name="connsiteY39" fmla="*/ 97351 h 926272"/>
                <a:gd name="connsiteX40" fmla="*/ 1900779 w 2084215"/>
                <a:gd name="connsiteY40" fmla="*/ 170436 h 926272"/>
                <a:gd name="connsiteX41" fmla="*/ 1899935 w 2084215"/>
                <a:gd name="connsiteY41" fmla="*/ 176622 h 926272"/>
                <a:gd name="connsiteX42" fmla="*/ 194890 w 2084215"/>
                <a:gd name="connsiteY42" fmla="*/ 201308 h 926272"/>
                <a:gd name="connsiteX43" fmla="*/ 163901 w 2084215"/>
                <a:gd name="connsiteY43" fmla="*/ 392059 h 926272"/>
                <a:gd name="connsiteX44" fmla="*/ 99296 w 2084215"/>
                <a:gd name="connsiteY44" fmla="*/ 481161 h 926272"/>
                <a:gd name="connsiteX45" fmla="*/ 82218 w 2084215"/>
                <a:gd name="connsiteY45" fmla="*/ 526263 h 926272"/>
                <a:gd name="connsiteX46" fmla="*/ 79034 w 2084215"/>
                <a:gd name="connsiteY46" fmla="*/ 570190 h 926272"/>
                <a:gd name="connsiteX47" fmla="*/ 90361 w 2084215"/>
                <a:gd name="connsiteY47" fmla="*/ 608260 h 926272"/>
                <a:gd name="connsiteX48" fmla="*/ 128558 w 2084215"/>
                <a:gd name="connsiteY48" fmla="*/ 675461 h 926272"/>
                <a:gd name="connsiteX49" fmla="*/ 160481 w 2084215"/>
                <a:gd name="connsiteY49" fmla="*/ 732376 h 926272"/>
                <a:gd name="connsiteX50" fmla="*/ 182277 w 2084215"/>
                <a:gd name="connsiteY50" fmla="*/ 809648 h 926272"/>
                <a:gd name="connsiteX51" fmla="*/ 183634 w 2084215"/>
                <a:gd name="connsiteY51" fmla="*/ 860025 h 926272"/>
                <a:gd name="connsiteX52" fmla="*/ 177086 w 2084215"/>
                <a:gd name="connsiteY52" fmla="*/ 922748 h 926272"/>
                <a:gd name="connsiteX53" fmla="*/ 170515 w 2084215"/>
                <a:gd name="connsiteY53" fmla="*/ 921727 h 926272"/>
                <a:gd name="connsiteX54" fmla="*/ 176987 w 2084215"/>
                <a:gd name="connsiteY54" fmla="*/ 859734 h 926272"/>
                <a:gd name="connsiteX55" fmla="*/ 175673 w 2084215"/>
                <a:gd name="connsiteY55" fmla="*/ 810368 h 926272"/>
                <a:gd name="connsiteX56" fmla="*/ 154460 w 2084215"/>
                <a:gd name="connsiteY56" fmla="*/ 735206 h 926272"/>
                <a:gd name="connsiteX57" fmla="*/ 122877 w 2084215"/>
                <a:gd name="connsiteY57" fmla="*/ 678917 h 926272"/>
                <a:gd name="connsiteX58" fmla="*/ 84433 w 2084215"/>
                <a:gd name="connsiteY58" fmla="*/ 611271 h 926272"/>
                <a:gd name="connsiteX59" fmla="*/ 72420 w 2084215"/>
                <a:gd name="connsiteY59" fmla="*/ 570910 h 926272"/>
                <a:gd name="connsiteX60" fmla="*/ 75751 w 2084215"/>
                <a:gd name="connsiteY60" fmla="*/ 524735 h 926272"/>
                <a:gd name="connsiteX61" fmla="*/ 93373 w 2084215"/>
                <a:gd name="connsiteY61" fmla="*/ 478149 h 926272"/>
                <a:gd name="connsiteX62" fmla="*/ 159001 w 2084215"/>
                <a:gd name="connsiteY62" fmla="*/ 387565 h 926272"/>
                <a:gd name="connsiteX63" fmla="*/ 187461 w 2084215"/>
                <a:gd name="connsiteY63" fmla="*/ 201473 h 926272"/>
                <a:gd name="connsiteX64" fmla="*/ 179335 w 2084215"/>
                <a:gd name="connsiteY64" fmla="*/ 199945 h 926272"/>
                <a:gd name="connsiteX65" fmla="*/ 176025 w 2084215"/>
                <a:gd name="connsiteY65" fmla="*/ 199644 h 926272"/>
                <a:gd name="connsiteX66" fmla="*/ 129003 w 2084215"/>
                <a:gd name="connsiteY66" fmla="*/ 194979 h 926272"/>
                <a:gd name="connsiteX67" fmla="*/ 84240 w 2084215"/>
                <a:gd name="connsiteY67" fmla="*/ 187952 h 926272"/>
                <a:gd name="connsiteX68" fmla="*/ 12200 w 2084215"/>
                <a:gd name="connsiteY68" fmla="*/ 155684 h 926272"/>
                <a:gd name="connsiteX69" fmla="*/ 957 w 2084215"/>
                <a:gd name="connsiteY69" fmla="*/ 126525 h 926272"/>
                <a:gd name="connsiteX70" fmla="*/ 20668 w 2084215"/>
                <a:gd name="connsiteY70" fmla="*/ 113015 h 926272"/>
                <a:gd name="connsiteX71" fmla="*/ 44053 w 2084215"/>
                <a:gd name="connsiteY71" fmla="*/ 111915 h 926272"/>
                <a:gd name="connsiteX72" fmla="*/ 156638 w 2084215"/>
                <a:gd name="connsiteY72" fmla="*/ 161524 h 926272"/>
                <a:gd name="connsiteX73" fmla="*/ 135248 w 2084215"/>
                <a:gd name="connsiteY73" fmla="*/ 112482 h 926272"/>
                <a:gd name="connsiteX74" fmla="*/ 127068 w 2084215"/>
                <a:gd name="connsiteY74" fmla="*/ 42055 h 926272"/>
                <a:gd name="connsiteX75" fmla="*/ 135903 w 2084215"/>
                <a:gd name="connsiteY75" fmla="*/ 18409 h 926272"/>
                <a:gd name="connsiteX76" fmla="*/ 156154 w 2084215"/>
                <a:gd name="connsiteY76" fmla="*/ 4948 h 926272"/>
                <a:gd name="connsiteX77" fmla="*/ 173881 w 2084215"/>
                <a:gd name="connsiteY77" fmla="*/ 22320 h 926272"/>
                <a:gd name="connsiteX78" fmla="*/ 186835 w 2084215"/>
                <a:gd name="connsiteY78" fmla="*/ 102103 h 926272"/>
                <a:gd name="connsiteX79" fmla="*/ 190046 w 2084215"/>
                <a:gd name="connsiteY79" fmla="*/ 174716 h 926272"/>
                <a:gd name="connsiteX80" fmla="*/ 191305 w 2084215"/>
                <a:gd name="connsiteY80" fmla="*/ 183501 h 926272"/>
                <a:gd name="connsiteX81" fmla="*/ 191849 w 2084215"/>
                <a:gd name="connsiteY81" fmla="*/ 186787 h 926272"/>
                <a:gd name="connsiteX82" fmla="*/ 203677 w 2084215"/>
                <a:gd name="connsiteY82" fmla="*/ 198177 h 926272"/>
                <a:gd name="connsiteX83" fmla="*/ 387124 w 2084215"/>
                <a:gd name="connsiteY83" fmla="*/ 272883 h 926272"/>
                <a:gd name="connsiteX84" fmla="*/ 517622 w 2084215"/>
                <a:gd name="connsiteY84" fmla="*/ 306810 h 926272"/>
                <a:gd name="connsiteX85" fmla="*/ 809003 w 2084215"/>
                <a:gd name="connsiteY85" fmla="*/ 347737 h 926272"/>
                <a:gd name="connsiteX86" fmla="*/ 1108986 w 2084215"/>
                <a:gd name="connsiteY86" fmla="*/ 347006 h 926272"/>
                <a:gd name="connsiteX87" fmla="*/ 1728336 w 2084215"/>
                <a:gd name="connsiteY87" fmla="*/ 237740 h 926272"/>
                <a:gd name="connsiteX88" fmla="*/ 1880580 w 2084215"/>
                <a:gd name="connsiteY88" fmla="*/ 192154 h 926272"/>
                <a:gd name="connsiteX89" fmla="*/ 1892376 w 2084215"/>
                <a:gd name="connsiteY89" fmla="*/ 181683 h 926272"/>
                <a:gd name="connsiteX90" fmla="*/ 1892925 w 2084215"/>
                <a:gd name="connsiteY90" fmla="*/ 178397 h 926272"/>
                <a:gd name="connsiteX91" fmla="*/ 1894163 w 2084215"/>
                <a:gd name="connsiteY91" fmla="*/ 169623 h 926272"/>
                <a:gd name="connsiteX92" fmla="*/ 1897373 w 2084215"/>
                <a:gd name="connsiteY92" fmla="*/ 97103 h 926272"/>
                <a:gd name="connsiteX93" fmla="*/ 1910351 w 2084215"/>
                <a:gd name="connsiteY93" fmla="*/ 17446 h 926272"/>
                <a:gd name="connsiteX94" fmla="*/ 1928072 w 2084215"/>
                <a:gd name="connsiteY94" fmla="*/ 86 h 926272"/>
                <a:gd name="connsiteX95" fmla="*/ 1948327 w 2084215"/>
                <a:gd name="connsiteY95" fmla="*/ 13535 h 926272"/>
                <a:gd name="connsiteX96" fmla="*/ 1957153 w 2084215"/>
                <a:gd name="connsiteY96" fmla="*/ 37149 h 926272"/>
                <a:gd name="connsiteX97" fmla="*/ 1948975 w 2084215"/>
                <a:gd name="connsiteY97" fmla="*/ 107482 h 926272"/>
                <a:gd name="connsiteX98" fmla="*/ 1927566 w 2084215"/>
                <a:gd name="connsiteY98" fmla="*/ 156453 h 926272"/>
                <a:gd name="connsiteX99" fmla="*/ 2040172 w 2084215"/>
                <a:gd name="connsiteY99" fmla="*/ 106917 h 926272"/>
                <a:gd name="connsiteX100" fmla="*/ 2063538 w 2084215"/>
                <a:gd name="connsiteY100" fmla="*/ 108015 h 926272"/>
                <a:gd name="connsiteX101" fmla="*/ 2083258 w 2084215"/>
                <a:gd name="connsiteY101" fmla="*/ 121498 h 926272"/>
                <a:gd name="connsiteX102" fmla="*/ 2072012 w 2084215"/>
                <a:gd name="connsiteY102" fmla="*/ 150629 h 926272"/>
                <a:gd name="connsiteX103" fmla="*/ 1999972 w 2084215"/>
                <a:gd name="connsiteY103" fmla="*/ 182830 h 926272"/>
                <a:gd name="connsiteX104" fmla="*/ 1955210 w 2084215"/>
                <a:gd name="connsiteY104" fmla="*/ 189859 h 926272"/>
                <a:gd name="connsiteX105" fmla="*/ 1908211 w 2084215"/>
                <a:gd name="connsiteY105" fmla="*/ 194385 h 926272"/>
                <a:gd name="connsiteX106" fmla="*/ 1896768 w 2084215"/>
                <a:gd name="connsiteY106" fmla="*/ 196204 h 926272"/>
                <a:gd name="connsiteX107" fmla="*/ 1925215 w 2084215"/>
                <a:gd name="connsiteY107" fmla="*/ 382170 h 926272"/>
                <a:gd name="connsiteX108" fmla="*/ 1990850 w 2084215"/>
                <a:gd name="connsiteY108" fmla="*/ 472633 h 926272"/>
                <a:gd name="connsiteX109" fmla="*/ 2008473 w 2084215"/>
                <a:gd name="connsiteY109" fmla="*/ 519143 h 926272"/>
                <a:gd name="connsiteX110" fmla="*/ 2011795 w 2084215"/>
                <a:gd name="connsiteY110" fmla="*/ 565251 h 926272"/>
                <a:gd name="connsiteX111" fmla="*/ 1999789 w 2084215"/>
                <a:gd name="connsiteY111" fmla="*/ 605568 h 926272"/>
                <a:gd name="connsiteX112" fmla="*/ 1961333 w 2084215"/>
                <a:gd name="connsiteY112" fmla="*/ 673110 h 926272"/>
                <a:gd name="connsiteX113" fmla="*/ 1929761 w 2084215"/>
                <a:gd name="connsiteY113" fmla="*/ 729322 h 926272"/>
                <a:gd name="connsiteX114" fmla="*/ 1908563 w 2084215"/>
                <a:gd name="connsiteY114" fmla="*/ 804379 h 926272"/>
                <a:gd name="connsiteX115" fmla="*/ 1907240 w 2084215"/>
                <a:gd name="connsiteY115" fmla="*/ 853686 h 926272"/>
                <a:gd name="connsiteX116" fmla="*/ 1913715 w 2084215"/>
                <a:gd name="connsiteY116" fmla="*/ 915578 h 926272"/>
                <a:gd name="connsiteX117" fmla="*/ 1907142 w 2084215"/>
                <a:gd name="connsiteY117" fmla="*/ 916606 h 926272"/>
                <a:gd name="connsiteX118" fmla="*/ 1900582 w 2084215"/>
                <a:gd name="connsiteY118" fmla="*/ 853971 h 926272"/>
                <a:gd name="connsiteX119" fmla="*/ 1901947 w 2084215"/>
                <a:gd name="connsiteY119" fmla="*/ 803676 h 926272"/>
                <a:gd name="connsiteX120" fmla="*/ 1923737 w 2084215"/>
                <a:gd name="connsiteY120" fmla="*/ 726492 h 926272"/>
                <a:gd name="connsiteX121" fmla="*/ 1955647 w 2084215"/>
                <a:gd name="connsiteY121" fmla="*/ 669669 h 926272"/>
                <a:gd name="connsiteX122" fmla="*/ 1993863 w 2084215"/>
                <a:gd name="connsiteY122" fmla="*/ 602558 h 926272"/>
                <a:gd name="connsiteX123" fmla="*/ 2005194 w 2084215"/>
                <a:gd name="connsiteY123" fmla="*/ 564547 h 926272"/>
                <a:gd name="connsiteX124" fmla="*/ 2002012 w 2084215"/>
                <a:gd name="connsiteY124" fmla="*/ 520670 h 926272"/>
                <a:gd name="connsiteX125" fmla="*/ 1984925 w 2084215"/>
                <a:gd name="connsiteY125" fmla="*/ 475644 h 926272"/>
                <a:gd name="connsiteX126" fmla="*/ 1920302 w 2084215"/>
                <a:gd name="connsiteY126" fmla="*/ 386648 h 926272"/>
                <a:gd name="connsiteX127" fmla="*/ 1890377 w 2084215"/>
                <a:gd name="connsiteY127" fmla="*/ 195803 h 926272"/>
                <a:gd name="connsiteX128" fmla="*/ 1883593 w 2084215"/>
                <a:gd name="connsiteY128" fmla="*/ 198111 h 926272"/>
                <a:gd name="connsiteX129" fmla="*/ 1730096 w 2084215"/>
                <a:gd name="connsiteY129" fmla="*/ 244147 h 926272"/>
                <a:gd name="connsiteX130" fmla="*/ 1109436 w 2084215"/>
                <a:gd name="connsiteY130" fmla="*/ 353638 h 926272"/>
                <a:gd name="connsiteX131" fmla="*/ 808563 w 2084215"/>
                <a:gd name="connsiteY131" fmla="*/ 354373 h 926272"/>
                <a:gd name="connsiteX132" fmla="*/ 516192 w 2084215"/>
                <a:gd name="connsiteY132" fmla="*/ 313304 h 926272"/>
                <a:gd name="connsiteX133" fmla="*/ 385206 w 2084215"/>
                <a:gd name="connsiteY133" fmla="*/ 279239 h 926272"/>
                <a:gd name="connsiteX134" fmla="*/ 197882 w 2084215"/>
                <a:gd name="connsiteY134" fmla="*/ 202743 h 926272"/>
                <a:gd name="connsiteX135" fmla="*/ 194890 w 2084215"/>
                <a:gd name="connsiteY135" fmla="*/ 201308 h 926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2084215" h="926272">
                  <a:moveTo>
                    <a:pt x="172699" y="192672"/>
                  </a:moveTo>
                  <a:lnTo>
                    <a:pt x="169558" y="186649"/>
                  </a:lnTo>
                  <a:cubicBezTo>
                    <a:pt x="167503" y="182709"/>
                    <a:pt x="165435" y="178732"/>
                    <a:pt x="163385" y="174760"/>
                  </a:cubicBezTo>
                  <a:cubicBezTo>
                    <a:pt x="129009" y="148914"/>
                    <a:pt x="86764" y="120959"/>
                    <a:pt x="43680" y="118547"/>
                  </a:cubicBezTo>
                  <a:cubicBezTo>
                    <a:pt x="36328" y="118135"/>
                    <a:pt x="28960" y="118471"/>
                    <a:pt x="21675" y="119587"/>
                  </a:cubicBezTo>
                  <a:cubicBezTo>
                    <a:pt x="16071" y="120443"/>
                    <a:pt x="9266" y="122734"/>
                    <a:pt x="7258" y="128663"/>
                  </a:cubicBezTo>
                  <a:cubicBezTo>
                    <a:pt x="4591" y="136520"/>
                    <a:pt x="11261" y="145799"/>
                    <a:pt x="16699" y="150794"/>
                  </a:cubicBezTo>
                  <a:cubicBezTo>
                    <a:pt x="35234" y="167804"/>
                    <a:pt x="61471" y="176304"/>
                    <a:pt x="85631" y="181452"/>
                  </a:cubicBezTo>
                  <a:cubicBezTo>
                    <a:pt x="100186" y="184556"/>
                    <a:pt x="114999" y="186666"/>
                    <a:pt x="129779" y="188381"/>
                  </a:cubicBezTo>
                  <a:cubicBezTo>
                    <a:pt x="144057" y="190045"/>
                    <a:pt x="158381" y="191358"/>
                    <a:pt x="172699" y="192672"/>
                  </a:cubicBezTo>
                  <a:close/>
                  <a:moveTo>
                    <a:pt x="184294" y="181715"/>
                  </a:moveTo>
                  <a:cubicBezTo>
                    <a:pt x="183982" y="179666"/>
                    <a:pt x="183706" y="177601"/>
                    <a:pt x="183448" y="175523"/>
                  </a:cubicBezTo>
                  <a:cubicBezTo>
                    <a:pt x="180467" y="151299"/>
                    <a:pt x="181110" y="126707"/>
                    <a:pt x="180187" y="102345"/>
                  </a:cubicBezTo>
                  <a:cubicBezTo>
                    <a:pt x="179171" y="75494"/>
                    <a:pt x="176179" y="50061"/>
                    <a:pt x="167579" y="24447"/>
                  </a:cubicBezTo>
                  <a:cubicBezTo>
                    <a:pt x="165770" y="19068"/>
                    <a:pt x="161746" y="12206"/>
                    <a:pt x="155461" y="11546"/>
                  </a:cubicBezTo>
                  <a:cubicBezTo>
                    <a:pt x="149259" y="10903"/>
                    <a:pt x="144398" y="16854"/>
                    <a:pt x="141698" y="21651"/>
                  </a:cubicBezTo>
                  <a:cubicBezTo>
                    <a:pt x="137878" y="28468"/>
                    <a:pt x="135167" y="35754"/>
                    <a:pt x="133578" y="43397"/>
                  </a:cubicBezTo>
                  <a:cubicBezTo>
                    <a:pt x="128965" y="65665"/>
                    <a:pt x="134138" y="89219"/>
                    <a:pt x="141528" y="110295"/>
                  </a:cubicBezTo>
                  <a:cubicBezTo>
                    <a:pt x="148726" y="130833"/>
                    <a:pt x="158540" y="150854"/>
                    <a:pt x="168597" y="170375"/>
                  </a:cubicBezTo>
                  <a:cubicBezTo>
                    <a:pt x="170752" y="171996"/>
                    <a:pt x="172886" y="173627"/>
                    <a:pt x="174986" y="175232"/>
                  </a:cubicBezTo>
                  <a:lnTo>
                    <a:pt x="177631" y="177249"/>
                  </a:lnTo>
                  <a:close/>
                  <a:moveTo>
                    <a:pt x="1911505" y="187551"/>
                  </a:moveTo>
                  <a:cubicBezTo>
                    <a:pt x="1925848" y="186237"/>
                    <a:pt x="1940163" y="184940"/>
                    <a:pt x="1954450" y="183271"/>
                  </a:cubicBezTo>
                  <a:cubicBezTo>
                    <a:pt x="1969230" y="181562"/>
                    <a:pt x="1984038" y="179452"/>
                    <a:pt x="1998592" y="176348"/>
                  </a:cubicBezTo>
                  <a:cubicBezTo>
                    <a:pt x="2022746" y="171200"/>
                    <a:pt x="2048983" y="162732"/>
                    <a:pt x="2067521" y="145738"/>
                  </a:cubicBezTo>
                  <a:cubicBezTo>
                    <a:pt x="2072969" y="140755"/>
                    <a:pt x="2079612" y="131476"/>
                    <a:pt x="2076966" y="123635"/>
                  </a:cubicBezTo>
                  <a:cubicBezTo>
                    <a:pt x="2074953" y="117723"/>
                    <a:pt x="2068141" y="115427"/>
                    <a:pt x="2062553" y="114575"/>
                  </a:cubicBezTo>
                  <a:cubicBezTo>
                    <a:pt x="2055247" y="113460"/>
                    <a:pt x="2047900" y="113119"/>
                    <a:pt x="2040538" y="113537"/>
                  </a:cubicBezTo>
                  <a:cubicBezTo>
                    <a:pt x="1997466" y="115949"/>
                    <a:pt x="1955210" y="143854"/>
                    <a:pt x="1920837" y="169672"/>
                  </a:cubicBezTo>
                  <a:cubicBezTo>
                    <a:pt x="1918782" y="173644"/>
                    <a:pt x="1916727" y="177601"/>
                    <a:pt x="1914658" y="181529"/>
                  </a:cubicBezTo>
                  <a:close/>
                  <a:moveTo>
                    <a:pt x="1899935" y="176622"/>
                  </a:moveTo>
                  <a:lnTo>
                    <a:pt x="1906593" y="172160"/>
                  </a:lnTo>
                  <a:lnTo>
                    <a:pt x="1909239" y="170145"/>
                  </a:lnTo>
                  <a:cubicBezTo>
                    <a:pt x="1911322" y="168540"/>
                    <a:pt x="1913462" y="166920"/>
                    <a:pt x="1915629" y="165282"/>
                  </a:cubicBezTo>
                  <a:cubicBezTo>
                    <a:pt x="1925693" y="145799"/>
                    <a:pt x="1935490" y="125805"/>
                    <a:pt x="1942697" y="105295"/>
                  </a:cubicBezTo>
                  <a:cubicBezTo>
                    <a:pt x="1950087" y="84252"/>
                    <a:pt x="1955267" y="60731"/>
                    <a:pt x="1950636" y="38490"/>
                  </a:cubicBezTo>
                  <a:cubicBezTo>
                    <a:pt x="1949059" y="30854"/>
                    <a:pt x="1946357" y="23590"/>
                    <a:pt x="1942528" y="16777"/>
                  </a:cubicBezTo>
                  <a:cubicBezTo>
                    <a:pt x="1939826" y="11975"/>
                    <a:pt x="1934969" y="6046"/>
                    <a:pt x="1928762" y="6689"/>
                  </a:cubicBezTo>
                  <a:cubicBezTo>
                    <a:pt x="1922484" y="7343"/>
                    <a:pt x="1918444" y="14206"/>
                    <a:pt x="1916629" y="19573"/>
                  </a:cubicBezTo>
                  <a:cubicBezTo>
                    <a:pt x="1908042" y="45138"/>
                    <a:pt x="1905058" y="70543"/>
                    <a:pt x="1904045" y="97351"/>
                  </a:cubicBezTo>
                  <a:cubicBezTo>
                    <a:pt x="1903102" y="121680"/>
                    <a:pt x="1903749" y="146239"/>
                    <a:pt x="1900779" y="170436"/>
                  </a:cubicBezTo>
                  <a:cubicBezTo>
                    <a:pt x="1900526" y="172496"/>
                    <a:pt x="1900230" y="174561"/>
                    <a:pt x="1899935" y="176622"/>
                  </a:cubicBezTo>
                  <a:close/>
                  <a:moveTo>
                    <a:pt x="194890" y="201308"/>
                  </a:moveTo>
                  <a:cubicBezTo>
                    <a:pt x="217752" y="269092"/>
                    <a:pt x="215250" y="336155"/>
                    <a:pt x="163901" y="392059"/>
                  </a:cubicBezTo>
                  <a:cubicBezTo>
                    <a:pt x="139395" y="418745"/>
                    <a:pt x="115807" y="448810"/>
                    <a:pt x="99296" y="481161"/>
                  </a:cubicBezTo>
                  <a:cubicBezTo>
                    <a:pt x="91993" y="495468"/>
                    <a:pt x="85924" y="510615"/>
                    <a:pt x="82218" y="526263"/>
                  </a:cubicBezTo>
                  <a:cubicBezTo>
                    <a:pt x="78809" y="540664"/>
                    <a:pt x="77439" y="555454"/>
                    <a:pt x="79034" y="570190"/>
                  </a:cubicBezTo>
                  <a:cubicBezTo>
                    <a:pt x="80468" y="583547"/>
                    <a:pt x="84280" y="596293"/>
                    <a:pt x="90361" y="608260"/>
                  </a:cubicBezTo>
                  <a:cubicBezTo>
                    <a:pt x="102083" y="631369"/>
                    <a:pt x="115131" y="653346"/>
                    <a:pt x="128558" y="675461"/>
                  </a:cubicBezTo>
                  <a:cubicBezTo>
                    <a:pt x="139834" y="694047"/>
                    <a:pt x="151244" y="712690"/>
                    <a:pt x="160481" y="732376"/>
                  </a:cubicBezTo>
                  <a:cubicBezTo>
                    <a:pt x="172220" y="757381"/>
                    <a:pt x="179292" y="782155"/>
                    <a:pt x="182277" y="809648"/>
                  </a:cubicBezTo>
                  <a:cubicBezTo>
                    <a:pt x="184097" y="826373"/>
                    <a:pt x="184355" y="843246"/>
                    <a:pt x="183634" y="860025"/>
                  </a:cubicBezTo>
                  <a:cubicBezTo>
                    <a:pt x="182728" y="881008"/>
                    <a:pt x="180302" y="901990"/>
                    <a:pt x="177086" y="922748"/>
                  </a:cubicBezTo>
                  <a:cubicBezTo>
                    <a:pt x="176295" y="927792"/>
                    <a:pt x="169630" y="927397"/>
                    <a:pt x="170515" y="921727"/>
                  </a:cubicBezTo>
                  <a:cubicBezTo>
                    <a:pt x="173699" y="901217"/>
                    <a:pt x="176096" y="880475"/>
                    <a:pt x="176987" y="859734"/>
                  </a:cubicBezTo>
                  <a:cubicBezTo>
                    <a:pt x="177697" y="843290"/>
                    <a:pt x="177449" y="826752"/>
                    <a:pt x="175673" y="810368"/>
                  </a:cubicBezTo>
                  <a:cubicBezTo>
                    <a:pt x="172759" y="783605"/>
                    <a:pt x="165886" y="759551"/>
                    <a:pt x="154460" y="735206"/>
                  </a:cubicBezTo>
                  <a:cubicBezTo>
                    <a:pt x="145322" y="715733"/>
                    <a:pt x="134022" y="697273"/>
                    <a:pt x="122877" y="678917"/>
                  </a:cubicBezTo>
                  <a:cubicBezTo>
                    <a:pt x="109357" y="656649"/>
                    <a:pt x="96227" y="634517"/>
                    <a:pt x="84433" y="611271"/>
                  </a:cubicBezTo>
                  <a:cubicBezTo>
                    <a:pt x="77989" y="598584"/>
                    <a:pt x="73943" y="585057"/>
                    <a:pt x="72420" y="570910"/>
                  </a:cubicBezTo>
                  <a:cubicBezTo>
                    <a:pt x="70747" y="555410"/>
                    <a:pt x="72166" y="539867"/>
                    <a:pt x="75751" y="524735"/>
                  </a:cubicBezTo>
                  <a:cubicBezTo>
                    <a:pt x="79573" y="508565"/>
                    <a:pt x="85830" y="492929"/>
                    <a:pt x="93373" y="478149"/>
                  </a:cubicBezTo>
                  <a:cubicBezTo>
                    <a:pt x="110165" y="445233"/>
                    <a:pt x="134077" y="414696"/>
                    <a:pt x="159001" y="387565"/>
                  </a:cubicBezTo>
                  <a:cubicBezTo>
                    <a:pt x="209549" y="332545"/>
                    <a:pt x="210819" y="268157"/>
                    <a:pt x="187461" y="201473"/>
                  </a:cubicBezTo>
                  <a:lnTo>
                    <a:pt x="179335" y="199945"/>
                  </a:lnTo>
                  <a:lnTo>
                    <a:pt x="176025" y="199644"/>
                  </a:lnTo>
                  <a:cubicBezTo>
                    <a:pt x="160344" y="198204"/>
                    <a:pt x="144651" y="196814"/>
                    <a:pt x="129003" y="194979"/>
                  </a:cubicBezTo>
                  <a:cubicBezTo>
                    <a:pt x="114015" y="193237"/>
                    <a:pt x="99003" y="191099"/>
                    <a:pt x="84240" y="187952"/>
                  </a:cubicBezTo>
                  <a:cubicBezTo>
                    <a:pt x="58817" y="182524"/>
                    <a:pt x="31698" y="173584"/>
                    <a:pt x="12200" y="155684"/>
                  </a:cubicBezTo>
                  <a:cubicBezTo>
                    <a:pt x="4613" y="148717"/>
                    <a:pt x="-2661" y="137195"/>
                    <a:pt x="957" y="126525"/>
                  </a:cubicBezTo>
                  <a:cubicBezTo>
                    <a:pt x="3855" y="118014"/>
                    <a:pt x="12393" y="114284"/>
                    <a:pt x="20668" y="113015"/>
                  </a:cubicBezTo>
                  <a:cubicBezTo>
                    <a:pt x="28410" y="111823"/>
                    <a:pt x="36240" y="111488"/>
                    <a:pt x="44053" y="111915"/>
                  </a:cubicBezTo>
                  <a:cubicBezTo>
                    <a:pt x="84345" y="114163"/>
                    <a:pt x="123318" y="137393"/>
                    <a:pt x="156638" y="161524"/>
                  </a:cubicBezTo>
                  <a:cubicBezTo>
                    <a:pt x="148637" y="145525"/>
                    <a:pt x="141105" y="129185"/>
                    <a:pt x="135248" y="112482"/>
                  </a:cubicBezTo>
                  <a:cubicBezTo>
                    <a:pt x="127436" y="90197"/>
                    <a:pt x="122190" y="65588"/>
                    <a:pt x="127068" y="42055"/>
                  </a:cubicBezTo>
                  <a:cubicBezTo>
                    <a:pt x="128799" y="33737"/>
                    <a:pt x="131741" y="25820"/>
                    <a:pt x="135903" y="18409"/>
                  </a:cubicBezTo>
                  <a:cubicBezTo>
                    <a:pt x="140027" y="11041"/>
                    <a:pt x="146993" y="3980"/>
                    <a:pt x="156154" y="4948"/>
                  </a:cubicBezTo>
                  <a:cubicBezTo>
                    <a:pt x="165297" y="5893"/>
                    <a:pt x="171176" y="14266"/>
                    <a:pt x="173881" y="22320"/>
                  </a:cubicBezTo>
                  <a:cubicBezTo>
                    <a:pt x="182690" y="48566"/>
                    <a:pt x="185785" y="74593"/>
                    <a:pt x="186835" y="102103"/>
                  </a:cubicBezTo>
                  <a:cubicBezTo>
                    <a:pt x="187753" y="126251"/>
                    <a:pt x="187092" y="150706"/>
                    <a:pt x="190046" y="174716"/>
                  </a:cubicBezTo>
                  <a:cubicBezTo>
                    <a:pt x="190409" y="177667"/>
                    <a:pt x="190821" y="180584"/>
                    <a:pt x="191305" y="183501"/>
                  </a:cubicBezTo>
                  <a:lnTo>
                    <a:pt x="191849" y="186787"/>
                  </a:lnTo>
                  <a:cubicBezTo>
                    <a:pt x="194643" y="191924"/>
                    <a:pt x="199498" y="195699"/>
                    <a:pt x="203677" y="198177"/>
                  </a:cubicBezTo>
                  <a:cubicBezTo>
                    <a:pt x="263158" y="226785"/>
                    <a:pt x="323810" y="253840"/>
                    <a:pt x="387124" y="272883"/>
                  </a:cubicBezTo>
                  <a:cubicBezTo>
                    <a:pt x="430176" y="285838"/>
                    <a:pt x="473723" y="297134"/>
                    <a:pt x="517622" y="306810"/>
                  </a:cubicBezTo>
                  <a:cubicBezTo>
                    <a:pt x="613541" y="327963"/>
                    <a:pt x="711006" y="341319"/>
                    <a:pt x="809003" y="347737"/>
                  </a:cubicBezTo>
                  <a:cubicBezTo>
                    <a:pt x="908864" y="354281"/>
                    <a:pt x="1009149" y="353621"/>
                    <a:pt x="1108986" y="347006"/>
                  </a:cubicBezTo>
                  <a:cubicBezTo>
                    <a:pt x="1318406" y="333128"/>
                    <a:pt x="1526165" y="293189"/>
                    <a:pt x="1728336" y="237740"/>
                  </a:cubicBezTo>
                  <a:cubicBezTo>
                    <a:pt x="1779375" y="223731"/>
                    <a:pt x="1831062" y="210857"/>
                    <a:pt x="1880580" y="192154"/>
                  </a:cubicBezTo>
                  <a:cubicBezTo>
                    <a:pt x="1885451" y="189677"/>
                    <a:pt x="1889561" y="186375"/>
                    <a:pt x="1892376" y="181683"/>
                  </a:cubicBezTo>
                  <a:lnTo>
                    <a:pt x="1892925" y="178397"/>
                  </a:lnTo>
                  <a:cubicBezTo>
                    <a:pt x="1893403" y="175497"/>
                    <a:pt x="1893812" y="172557"/>
                    <a:pt x="1894163" y="169623"/>
                  </a:cubicBezTo>
                  <a:cubicBezTo>
                    <a:pt x="1897133" y="145662"/>
                    <a:pt x="1896458" y="121224"/>
                    <a:pt x="1897373" y="97103"/>
                  </a:cubicBezTo>
                  <a:cubicBezTo>
                    <a:pt x="1898428" y="69643"/>
                    <a:pt x="1901539" y="43660"/>
                    <a:pt x="1910351" y="17446"/>
                  </a:cubicBezTo>
                  <a:cubicBezTo>
                    <a:pt x="1913053" y="9409"/>
                    <a:pt x="1918909" y="1046"/>
                    <a:pt x="1928072" y="86"/>
                  </a:cubicBezTo>
                  <a:cubicBezTo>
                    <a:pt x="1937236" y="-860"/>
                    <a:pt x="1944203" y="6184"/>
                    <a:pt x="1948327" y="13535"/>
                  </a:cubicBezTo>
                  <a:cubicBezTo>
                    <a:pt x="1952466" y="20930"/>
                    <a:pt x="1955421" y="28848"/>
                    <a:pt x="1957153" y="37149"/>
                  </a:cubicBezTo>
                  <a:cubicBezTo>
                    <a:pt x="1962023" y="60637"/>
                    <a:pt x="1956787" y="85230"/>
                    <a:pt x="1948975" y="107482"/>
                  </a:cubicBezTo>
                  <a:cubicBezTo>
                    <a:pt x="1943105" y="124158"/>
                    <a:pt x="1935589" y="140464"/>
                    <a:pt x="1927566" y="156453"/>
                  </a:cubicBezTo>
                  <a:cubicBezTo>
                    <a:pt x="1960911" y="132350"/>
                    <a:pt x="1999887" y="109163"/>
                    <a:pt x="2040172" y="106917"/>
                  </a:cubicBezTo>
                  <a:cubicBezTo>
                    <a:pt x="2047984" y="106471"/>
                    <a:pt x="2055796" y="106822"/>
                    <a:pt x="2063538" y="108015"/>
                  </a:cubicBezTo>
                  <a:cubicBezTo>
                    <a:pt x="2071843" y="109268"/>
                    <a:pt x="2080359" y="112998"/>
                    <a:pt x="2083258" y="121498"/>
                  </a:cubicBezTo>
                  <a:cubicBezTo>
                    <a:pt x="2086876" y="132163"/>
                    <a:pt x="2079612" y="143674"/>
                    <a:pt x="2072012" y="150629"/>
                  </a:cubicBezTo>
                  <a:cubicBezTo>
                    <a:pt x="2052531" y="168496"/>
                    <a:pt x="2025393" y="177419"/>
                    <a:pt x="1999972" y="182830"/>
                  </a:cubicBezTo>
                  <a:cubicBezTo>
                    <a:pt x="1985220" y="185980"/>
                    <a:pt x="1970201" y="188116"/>
                    <a:pt x="1955210" y="189859"/>
                  </a:cubicBezTo>
                  <a:cubicBezTo>
                    <a:pt x="1939558" y="191676"/>
                    <a:pt x="1923892" y="192929"/>
                    <a:pt x="1908211" y="194385"/>
                  </a:cubicBezTo>
                  <a:cubicBezTo>
                    <a:pt x="1904397" y="194996"/>
                    <a:pt x="1900582" y="195605"/>
                    <a:pt x="1896768" y="196204"/>
                  </a:cubicBezTo>
                  <a:cubicBezTo>
                    <a:pt x="1873388" y="262806"/>
                    <a:pt x="1874683" y="327227"/>
                    <a:pt x="1925215" y="382170"/>
                  </a:cubicBezTo>
                  <a:cubicBezTo>
                    <a:pt x="1950157" y="409268"/>
                    <a:pt x="1974058" y="439760"/>
                    <a:pt x="1990850" y="472633"/>
                  </a:cubicBezTo>
                  <a:cubicBezTo>
                    <a:pt x="1998381" y="487397"/>
                    <a:pt x="2004645" y="503005"/>
                    <a:pt x="2008473" y="519143"/>
                  </a:cubicBezTo>
                  <a:cubicBezTo>
                    <a:pt x="2012063" y="534257"/>
                    <a:pt x="2013470" y="549784"/>
                    <a:pt x="2011795" y="565251"/>
                  </a:cubicBezTo>
                  <a:cubicBezTo>
                    <a:pt x="2010275" y="579388"/>
                    <a:pt x="2006235" y="592888"/>
                    <a:pt x="1999789" y="605568"/>
                  </a:cubicBezTo>
                  <a:cubicBezTo>
                    <a:pt x="1987979" y="628787"/>
                    <a:pt x="1974860" y="650868"/>
                    <a:pt x="1961333" y="673110"/>
                  </a:cubicBezTo>
                  <a:cubicBezTo>
                    <a:pt x="1950185" y="691450"/>
                    <a:pt x="1938896" y="709882"/>
                    <a:pt x="1929761" y="729322"/>
                  </a:cubicBezTo>
                  <a:cubicBezTo>
                    <a:pt x="1918332" y="753640"/>
                    <a:pt x="1911463" y="777649"/>
                    <a:pt x="1908563" y="804379"/>
                  </a:cubicBezTo>
                  <a:cubicBezTo>
                    <a:pt x="1906776" y="820730"/>
                    <a:pt x="1906522" y="837252"/>
                    <a:pt x="1907240" y="853686"/>
                  </a:cubicBezTo>
                  <a:cubicBezTo>
                    <a:pt x="1908127" y="874393"/>
                    <a:pt x="1910534" y="895101"/>
                    <a:pt x="1913715" y="915578"/>
                  </a:cubicBezTo>
                  <a:cubicBezTo>
                    <a:pt x="1914588" y="921238"/>
                    <a:pt x="1907930" y="921650"/>
                    <a:pt x="1907142" y="916606"/>
                  </a:cubicBezTo>
                  <a:cubicBezTo>
                    <a:pt x="1903904" y="895865"/>
                    <a:pt x="1901497" y="874926"/>
                    <a:pt x="1900582" y="853971"/>
                  </a:cubicBezTo>
                  <a:cubicBezTo>
                    <a:pt x="1899864" y="837208"/>
                    <a:pt x="1900132" y="820351"/>
                    <a:pt x="1901947" y="803676"/>
                  </a:cubicBezTo>
                  <a:cubicBezTo>
                    <a:pt x="1904932" y="776209"/>
                    <a:pt x="1911998" y="751470"/>
                    <a:pt x="1923737" y="726492"/>
                  </a:cubicBezTo>
                  <a:cubicBezTo>
                    <a:pt x="1932985" y="706839"/>
                    <a:pt x="1944400" y="688207"/>
                    <a:pt x="1955647" y="669669"/>
                  </a:cubicBezTo>
                  <a:cubicBezTo>
                    <a:pt x="1969075" y="647582"/>
                    <a:pt x="1982137" y="625639"/>
                    <a:pt x="1993863" y="602558"/>
                  </a:cubicBezTo>
                  <a:cubicBezTo>
                    <a:pt x="1999943" y="590606"/>
                    <a:pt x="2003758" y="577877"/>
                    <a:pt x="2005194" y="564547"/>
                  </a:cubicBezTo>
                  <a:cubicBezTo>
                    <a:pt x="2006784" y="549817"/>
                    <a:pt x="2005419" y="535054"/>
                    <a:pt x="2002012" y="520670"/>
                  </a:cubicBezTo>
                  <a:cubicBezTo>
                    <a:pt x="1998310" y="505034"/>
                    <a:pt x="1992216" y="489934"/>
                    <a:pt x="1984925" y="475644"/>
                  </a:cubicBezTo>
                  <a:cubicBezTo>
                    <a:pt x="1968428" y="443322"/>
                    <a:pt x="1944836" y="413306"/>
                    <a:pt x="1920302" y="386648"/>
                  </a:cubicBezTo>
                  <a:cubicBezTo>
                    <a:pt x="1868968" y="330836"/>
                    <a:pt x="1867504" y="263498"/>
                    <a:pt x="1890377" y="195803"/>
                  </a:cubicBezTo>
                  <a:lnTo>
                    <a:pt x="1883593" y="198111"/>
                  </a:lnTo>
                  <a:cubicBezTo>
                    <a:pt x="1837311" y="216088"/>
                    <a:pt x="1778573" y="230851"/>
                    <a:pt x="1730096" y="244147"/>
                  </a:cubicBezTo>
                  <a:cubicBezTo>
                    <a:pt x="1527502" y="299717"/>
                    <a:pt x="1319293" y="339731"/>
                    <a:pt x="1109436" y="353638"/>
                  </a:cubicBezTo>
                  <a:cubicBezTo>
                    <a:pt x="1009298" y="360270"/>
                    <a:pt x="908721" y="360928"/>
                    <a:pt x="808563" y="354373"/>
                  </a:cubicBezTo>
                  <a:cubicBezTo>
                    <a:pt x="710236" y="347923"/>
                    <a:pt x="612436" y="334517"/>
                    <a:pt x="516192" y="313304"/>
                  </a:cubicBezTo>
                  <a:cubicBezTo>
                    <a:pt x="472124" y="303585"/>
                    <a:pt x="428423" y="292244"/>
                    <a:pt x="385206" y="279239"/>
                  </a:cubicBezTo>
                  <a:cubicBezTo>
                    <a:pt x="320517" y="259784"/>
                    <a:pt x="258616" y="232044"/>
                    <a:pt x="197882" y="202743"/>
                  </a:cubicBezTo>
                  <a:lnTo>
                    <a:pt x="194890" y="201308"/>
                  </a:lnTo>
                </a:path>
              </a:pathLst>
            </a:custGeom>
            <a:solidFill>
              <a:srgbClr val="C39FCB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7721E60-BFFE-4BB5-8623-2BE5EF08CD17}"/>
                </a:ext>
              </a:extLst>
            </p:cNvPr>
            <p:cNvSpPr/>
            <p:nvPr/>
          </p:nvSpPr>
          <p:spPr>
            <a:xfrm>
              <a:off x="7012177" y="4571534"/>
              <a:ext cx="161784" cy="181373"/>
            </a:xfrm>
            <a:custGeom>
              <a:avLst/>
              <a:gdLst>
                <a:gd name="connsiteX0" fmla="*/ 29095 w 161784"/>
                <a:gd name="connsiteY0" fmla="*/ 15402 h 181373"/>
                <a:gd name="connsiteX1" fmla="*/ 71520 w 161784"/>
                <a:gd name="connsiteY1" fmla="*/ 181374 h 181373"/>
                <a:gd name="connsiteX2" fmla="*/ 100305 w 161784"/>
                <a:gd name="connsiteY2" fmla="*/ 145352 h 181373"/>
                <a:gd name="connsiteX3" fmla="*/ 161647 w 161784"/>
                <a:gd name="connsiteY3" fmla="*/ 126392 h 181373"/>
                <a:gd name="connsiteX4" fmla="*/ 128133 w 161784"/>
                <a:gd name="connsiteY4" fmla="*/ 0 h 181373"/>
                <a:gd name="connsiteX5" fmla="*/ 29095 w 161784"/>
                <a:gd name="connsiteY5" fmla="*/ 15402 h 181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784" h="181373">
                  <a:moveTo>
                    <a:pt x="29095" y="15402"/>
                  </a:moveTo>
                  <a:cubicBezTo>
                    <a:pt x="7489" y="13742"/>
                    <a:pt x="-40960" y="164776"/>
                    <a:pt x="71520" y="181374"/>
                  </a:cubicBezTo>
                  <a:cubicBezTo>
                    <a:pt x="75151" y="164242"/>
                    <a:pt x="84864" y="152357"/>
                    <a:pt x="100305" y="145352"/>
                  </a:cubicBezTo>
                  <a:cubicBezTo>
                    <a:pt x="120743" y="139022"/>
                    <a:pt x="141195" y="132707"/>
                    <a:pt x="161647" y="126392"/>
                  </a:cubicBezTo>
                  <a:cubicBezTo>
                    <a:pt x="163069" y="76389"/>
                    <a:pt x="153511" y="33251"/>
                    <a:pt x="128133" y="0"/>
                  </a:cubicBezTo>
                  <a:cubicBezTo>
                    <a:pt x="106343" y="8059"/>
                    <a:pt x="65946" y="24966"/>
                    <a:pt x="29095" y="15402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BF8A4C35-2CD4-4450-8F79-2B58D65BDAD5}"/>
              </a:ext>
            </a:extLst>
          </p:cNvPr>
          <p:cNvSpPr txBox="1"/>
          <p:nvPr/>
        </p:nvSpPr>
        <p:spPr>
          <a:xfrm>
            <a:off x="286434" y="4907268"/>
            <a:ext cx="5367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Thiết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: </a:t>
            </a:r>
            <a:r>
              <a:rPr lang="en-US" dirty="0" err="1">
                <a:solidFill>
                  <a:srgbClr val="FFFF00"/>
                </a:solidFill>
              </a:rPr>
              <a:t>Hương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Thảo</a:t>
            </a:r>
            <a:r>
              <a:rPr lang="en-US" dirty="0">
                <a:solidFill>
                  <a:srgbClr val="FFFF00"/>
                </a:solidFill>
              </a:rPr>
              <a:t> – tranthao121004@gmail.com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EFCF3FC6-961E-4377-B08C-7BBD2DBB8DAB}"/>
              </a:ext>
            </a:extLst>
          </p:cNvPr>
          <p:cNvSpPr/>
          <p:nvPr/>
        </p:nvSpPr>
        <p:spPr>
          <a:xfrm>
            <a:off x="-1405607" y="0"/>
            <a:ext cx="1307366" cy="13716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75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8F2B02A8-784F-4B2A-8740-32349026E9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9214339" cy="520504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59DA8C9-FD26-43C8-853E-3671D483EB1E}"/>
              </a:ext>
            </a:extLst>
          </p:cNvPr>
          <p:cNvGrpSpPr/>
          <p:nvPr/>
        </p:nvGrpSpPr>
        <p:grpSpPr>
          <a:xfrm>
            <a:off x="4161076" y="-447886"/>
            <a:ext cx="4877668" cy="2166077"/>
            <a:chOff x="3805476" y="-483908"/>
            <a:chExt cx="4877668" cy="2166077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38A9D6E3-73AE-4347-A623-1C06AC990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7CE5145-E0F6-4CD6-95A7-7C3A33A7E4C1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99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Trạm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 3</a:t>
              </a:r>
            </a:p>
            <a:p>
              <a:pPr algn="ctr">
                <a:lnSpc>
                  <a:spcPct val="130000"/>
                </a:lnSpc>
              </a:pP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THU HOẠCH NÔNG SẢN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19DFE39-1D30-4265-8A8B-DB364CB5EE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641" y="3462255"/>
            <a:ext cx="1277938" cy="6213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434A3C-0193-415A-B399-4A4660BAD8B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641" y="3296618"/>
            <a:ext cx="594447" cy="5104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99DC6C9-494B-4D5C-A11D-B4FDA738204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000" y="3296617"/>
            <a:ext cx="594447" cy="51041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919EF67-422F-4FD9-991A-17E2D8DB55A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553" y="3296618"/>
            <a:ext cx="594447" cy="51041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11DF55C-91F1-4658-9C57-65C23DCC1F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641" y="3551824"/>
            <a:ext cx="594447" cy="51041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4DF6194-FCC9-4CEC-8E17-EA369553DE8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000" y="3551823"/>
            <a:ext cx="594447" cy="51041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D123AE3-8F71-44DE-8EB0-FC272634A4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553" y="3551824"/>
            <a:ext cx="594447" cy="51041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E4A3B27-C78B-49F4-8A02-07D05269CA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306" y="3531537"/>
            <a:ext cx="1277940" cy="6213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A987154-1853-4789-AB05-5FC61F7841A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6441030" y="3455131"/>
            <a:ext cx="384947" cy="33161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A3EACA-9024-43DE-BFFC-9BBE4B9E2BB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7249618" y="3455131"/>
            <a:ext cx="384948" cy="33161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A8955E1-CCB5-445D-86D8-B3BD523ED3C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6838100" y="3464607"/>
            <a:ext cx="374307" cy="32244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305E156-CEB0-473B-BFF3-96C6236ED96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6425987" y="3731408"/>
            <a:ext cx="384947" cy="33161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7EE8749-9884-45BC-8359-3B6E613D6BE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7234575" y="3731408"/>
            <a:ext cx="384948" cy="3316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D05B65D-5673-4610-BE38-FFDD483A99C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6823057" y="3740884"/>
            <a:ext cx="374307" cy="32244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1DE553E-819B-40D8-AB2C-61E0D6ADD4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070" y="3748688"/>
            <a:ext cx="1277940" cy="621364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0CE58961-E463-4BAC-8613-2CE00292F2C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473137" y="3535032"/>
            <a:ext cx="384947" cy="461706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765E3E9D-D046-424A-B9CC-06902E05CDE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858084" y="3528727"/>
            <a:ext cx="384947" cy="461706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4C4571B-405F-4A13-AE0E-A474B3B166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252589" y="3523713"/>
            <a:ext cx="384947" cy="461706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7A13060B-76B6-4E15-BB38-5F5CCA47A9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463041" y="3819436"/>
            <a:ext cx="384947" cy="461706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9CAC1B57-5BD5-4F29-A024-EC99FF1B93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847988" y="3813131"/>
            <a:ext cx="384947" cy="461706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FC0A09D8-C9D7-4467-B827-8C3643CC64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242493" y="3808117"/>
            <a:ext cx="384947" cy="461706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AF8FB4FC-AE1B-450B-A16C-755C558B09F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2887540" y="3196141"/>
            <a:ext cx="1429497" cy="1764811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1F58D3E1-5023-47B3-86B8-5815C05C95A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5657537" y="2671627"/>
            <a:ext cx="948583" cy="1362417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9610F137-3BA3-447B-89BF-F570D57BD488}"/>
              </a:ext>
            </a:extLst>
          </p:cNvPr>
          <p:cNvSpPr/>
          <p:nvPr/>
        </p:nvSpPr>
        <p:spPr>
          <a:xfrm>
            <a:off x="-1405607" y="0"/>
            <a:ext cx="1307366" cy="13716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26FE58D-5F74-48D2-B066-D840395306D9}"/>
              </a:ext>
            </a:extLst>
          </p:cNvPr>
          <p:cNvSpPr/>
          <p:nvPr/>
        </p:nvSpPr>
        <p:spPr>
          <a:xfrm>
            <a:off x="192882" y="116114"/>
            <a:ext cx="8951119" cy="467734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2378AB-D7A5-4066-A071-45201759C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724313" y="4460354"/>
            <a:ext cx="619395" cy="71760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3E36515-B20B-4686-9A16-1FE673494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" y="4336636"/>
            <a:ext cx="782259" cy="88515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251C719-2B00-4712-9D0E-311E0BEAF3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506098" y="4460355"/>
            <a:ext cx="709405" cy="66418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44EFB62-A53C-4B2D-9B95-540ED09620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332383" y="4311468"/>
            <a:ext cx="789292" cy="866488"/>
          </a:xfrm>
          <a:prstGeom prst="rect">
            <a:avLst/>
          </a:prstGeom>
        </p:spPr>
      </p:pic>
      <p:pic>
        <p:nvPicPr>
          <p:cNvPr id="10" name="Picture 4" descr="Không có mô tả.">
            <a:extLst>
              <a:ext uri="{FF2B5EF4-FFF2-40B4-BE49-F238E27FC236}">
                <a16:creationId xmlns:a16="http://schemas.microsoft.com/office/drawing/2014/main" id="{08002596-6394-46ED-91D1-D12059794E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53963" y="611"/>
            <a:ext cx="1842620" cy="71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F8AD2B-A901-4E5A-8DE8-A61AB7343AB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99523" y="116114"/>
            <a:ext cx="4413887" cy="7498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CF3C91-F270-4753-8369-96854D6D9BD7}"/>
              </a:ext>
            </a:extLst>
          </p:cNvPr>
          <p:cNvSpPr txBox="1"/>
          <p:nvPr/>
        </p:nvSpPr>
        <p:spPr>
          <a:xfrm>
            <a:off x="330200" y="628894"/>
            <a:ext cx="8483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lphaLcParenR"/>
            </a:pPr>
            <a:r>
              <a:rPr lang="en-US" sz="2000" dirty="0" err="1"/>
              <a:t>Tìm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bị</a:t>
            </a:r>
            <a:r>
              <a:rPr lang="en-US" sz="2000" dirty="0"/>
              <a:t> chia</a:t>
            </a:r>
          </a:p>
          <a:p>
            <a:pPr algn="just"/>
            <a:r>
              <a:rPr lang="en-US" sz="2000" dirty="0"/>
              <a:t>Mai </a:t>
            </a:r>
            <a:r>
              <a:rPr lang="en-US" sz="2000" dirty="0" err="1"/>
              <a:t>mua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bông</a:t>
            </a:r>
            <a:r>
              <a:rPr lang="en-US" sz="2000" dirty="0"/>
              <a:t> </a:t>
            </a:r>
            <a:r>
              <a:rPr lang="en-US" sz="2000" dirty="0" err="1"/>
              <a:t>hoa</a:t>
            </a:r>
            <a:r>
              <a:rPr lang="en-US" sz="2000" dirty="0"/>
              <a:t> </a:t>
            </a:r>
            <a:r>
              <a:rPr lang="en-US" sz="2000" dirty="0" err="1"/>
              <a:t>rồi</a:t>
            </a:r>
            <a:r>
              <a:rPr lang="en-US" sz="2000" dirty="0"/>
              <a:t> </a:t>
            </a:r>
            <a:r>
              <a:rPr lang="en-US" sz="2000" dirty="0" err="1"/>
              <a:t>cắm</a:t>
            </a:r>
            <a:r>
              <a:rPr lang="en-US" sz="2000" dirty="0"/>
              <a:t> </a:t>
            </a:r>
            <a:r>
              <a:rPr lang="en-US" sz="2000" dirty="0" err="1"/>
              <a:t>hết</a:t>
            </a:r>
            <a:r>
              <a:rPr lang="en-US" sz="2000" dirty="0"/>
              <a:t> </a:t>
            </a:r>
            <a:r>
              <a:rPr lang="en-US" sz="2000" dirty="0" err="1"/>
              <a:t>vào</a:t>
            </a:r>
            <a:r>
              <a:rPr lang="en-US" sz="2000" dirty="0"/>
              <a:t> 3 </a:t>
            </a:r>
            <a:r>
              <a:rPr lang="en-US" sz="2000" dirty="0" err="1"/>
              <a:t>lọ</a:t>
            </a:r>
            <a:r>
              <a:rPr lang="en-US" sz="2000" dirty="0"/>
              <a:t>, </a:t>
            </a:r>
            <a:r>
              <a:rPr lang="en-US" sz="2000" dirty="0" err="1"/>
              <a:t>mỗi</a:t>
            </a:r>
            <a:r>
              <a:rPr lang="en-US" sz="2000" dirty="0"/>
              <a:t> </a:t>
            </a:r>
            <a:r>
              <a:rPr lang="en-US" sz="2000" dirty="0" err="1"/>
              <a:t>lọ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5 </a:t>
            </a:r>
            <a:r>
              <a:rPr lang="en-US" sz="2000" dirty="0" err="1"/>
              <a:t>bông</a:t>
            </a:r>
            <a:r>
              <a:rPr lang="en-US" sz="2000" dirty="0"/>
              <a:t>. </a:t>
            </a:r>
            <a:r>
              <a:rPr lang="en-US" sz="2000" dirty="0" err="1"/>
              <a:t>Hỏi</a:t>
            </a:r>
            <a:r>
              <a:rPr lang="en-US" sz="2000" dirty="0"/>
              <a:t> Mai </a:t>
            </a:r>
            <a:r>
              <a:rPr lang="en-US" sz="2000" dirty="0" err="1"/>
              <a:t>đã</a:t>
            </a:r>
            <a:r>
              <a:rPr lang="en-US" sz="2000" dirty="0"/>
              <a:t> </a:t>
            </a:r>
            <a:r>
              <a:rPr lang="en-US" sz="2000" dirty="0" err="1"/>
              <a:t>mua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bao </a:t>
            </a:r>
            <a:r>
              <a:rPr lang="en-US" sz="2000" dirty="0" err="1"/>
              <a:t>nhiêu</a:t>
            </a:r>
            <a:r>
              <a:rPr lang="en-US" sz="2000" dirty="0"/>
              <a:t> </a:t>
            </a:r>
            <a:r>
              <a:rPr lang="en-US" sz="2000" dirty="0" err="1"/>
              <a:t>bông</a:t>
            </a:r>
            <a:r>
              <a:rPr lang="en-US" sz="2000" dirty="0"/>
              <a:t> </a:t>
            </a:r>
            <a:r>
              <a:rPr lang="en-US" sz="2000" dirty="0" err="1"/>
              <a:t>hoa</a:t>
            </a:r>
            <a:r>
              <a:rPr lang="en-US" sz="2000" dirty="0"/>
              <a:t>.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411349D-B578-417F-A1E3-503FF740B577}"/>
              </a:ext>
            </a:extLst>
          </p:cNvPr>
          <p:cNvGrpSpPr/>
          <p:nvPr/>
        </p:nvGrpSpPr>
        <p:grpSpPr>
          <a:xfrm>
            <a:off x="453963" y="1627276"/>
            <a:ext cx="2649477" cy="1655018"/>
            <a:chOff x="408909" y="1644557"/>
            <a:chExt cx="2649477" cy="1655018"/>
          </a:xfrm>
        </p:grpSpPr>
        <p:pic>
          <p:nvPicPr>
            <p:cNvPr id="15" name="Picture 14" descr="A vase with yellow flowers&#10;&#10;Description automatically generated with low confidence">
              <a:extLst>
                <a:ext uri="{FF2B5EF4-FFF2-40B4-BE49-F238E27FC236}">
                  <a16:creationId xmlns:a16="http://schemas.microsoft.com/office/drawing/2014/main" id="{670E30BE-5AD1-47D6-97B1-769A421F14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08909" y="2236569"/>
              <a:ext cx="1063006" cy="1063006"/>
            </a:xfrm>
            <a:prstGeom prst="rect">
              <a:avLst/>
            </a:prstGeom>
          </p:spPr>
        </p:pic>
        <p:pic>
          <p:nvPicPr>
            <p:cNvPr id="39" name="Picture 38" descr="A vase with yellow flowers&#10;&#10;Description automatically generated with low confidence">
              <a:extLst>
                <a:ext uri="{FF2B5EF4-FFF2-40B4-BE49-F238E27FC236}">
                  <a16:creationId xmlns:a16="http://schemas.microsoft.com/office/drawing/2014/main" id="{8E290B22-F558-407F-943C-72E0893C0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238696" y="2225832"/>
              <a:ext cx="1063007" cy="1063007"/>
            </a:xfrm>
            <a:prstGeom prst="rect">
              <a:avLst/>
            </a:prstGeom>
          </p:spPr>
        </p:pic>
        <p:pic>
          <p:nvPicPr>
            <p:cNvPr id="40" name="Picture 39" descr="A vase with yellow flowers&#10;&#10;Description automatically generated with low confidence">
              <a:extLst>
                <a:ext uri="{FF2B5EF4-FFF2-40B4-BE49-F238E27FC236}">
                  <a16:creationId xmlns:a16="http://schemas.microsoft.com/office/drawing/2014/main" id="{ECE2960C-F8EF-412F-B8F2-B8FF5296F4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995378" y="2231970"/>
              <a:ext cx="1063008" cy="1063008"/>
            </a:xfrm>
            <a:prstGeom prst="rect">
              <a:avLst/>
            </a:prstGeom>
          </p:spPr>
        </p:pic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15C7301E-3591-47FA-A75A-62EB3495C694}"/>
                </a:ext>
              </a:extLst>
            </p:cNvPr>
            <p:cNvCxnSpPr>
              <a:cxnSpLocks/>
              <a:endCxn id="15" idx="0"/>
            </p:cNvCxnSpPr>
            <p:nvPr/>
          </p:nvCxnSpPr>
          <p:spPr>
            <a:xfrm flipH="1">
              <a:off x="940412" y="1857829"/>
              <a:ext cx="721474" cy="37874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F876D92E-D3E8-4D8C-9226-30B00FDD99CC}"/>
                </a:ext>
              </a:extLst>
            </p:cNvPr>
            <p:cNvCxnSpPr>
              <a:cxnSpLocks/>
            </p:cNvCxnSpPr>
            <p:nvPr/>
          </p:nvCxnSpPr>
          <p:spPr>
            <a:xfrm>
              <a:off x="1725158" y="1852461"/>
              <a:ext cx="0" cy="45550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31F382A5-D2BA-4753-95F1-182754091506}"/>
                </a:ext>
              </a:extLst>
            </p:cNvPr>
            <p:cNvCxnSpPr>
              <a:cxnSpLocks/>
            </p:cNvCxnSpPr>
            <p:nvPr/>
          </p:nvCxnSpPr>
          <p:spPr>
            <a:xfrm>
              <a:off x="1725158" y="1852461"/>
              <a:ext cx="684258" cy="37337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0B70660A-A6C1-4FD4-A2B1-E14E49858A8D}"/>
                </a:ext>
              </a:extLst>
            </p:cNvPr>
            <p:cNvSpPr/>
            <p:nvPr/>
          </p:nvSpPr>
          <p:spPr>
            <a:xfrm>
              <a:off x="1568489" y="1644557"/>
              <a:ext cx="313338" cy="256503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?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34C7AD18-3B97-4AA7-8BD6-3753E2545755}"/>
              </a:ext>
            </a:extLst>
          </p:cNvPr>
          <p:cNvSpPr txBox="1"/>
          <p:nvPr/>
        </p:nvSpPr>
        <p:spPr>
          <a:xfrm>
            <a:off x="2917371" y="1835180"/>
            <a:ext cx="62899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bông</a:t>
            </a:r>
            <a:r>
              <a:rPr lang="en-US" sz="1800" dirty="0"/>
              <a:t> </a:t>
            </a:r>
            <a:r>
              <a:rPr lang="en-US" sz="1800" dirty="0" err="1"/>
              <a:t>hoa</a:t>
            </a:r>
            <a:r>
              <a:rPr lang="en-US" sz="1800" dirty="0"/>
              <a:t> </a:t>
            </a:r>
            <a:r>
              <a:rPr lang="en-US" sz="1800" dirty="0" err="1"/>
              <a:t>cả</a:t>
            </a:r>
            <a:r>
              <a:rPr lang="en-US" sz="1800" dirty="0"/>
              <a:t> 3 </a:t>
            </a:r>
            <a:r>
              <a:rPr lang="en-US" sz="1800" dirty="0" err="1"/>
              <a:t>lọ</a:t>
            </a:r>
            <a:r>
              <a:rPr lang="en-US" sz="1800" dirty="0"/>
              <a:t> </a:t>
            </a:r>
            <a:r>
              <a:rPr lang="en-US" sz="1800" dirty="0" err="1"/>
              <a:t>bằng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bông</a:t>
            </a:r>
            <a:r>
              <a:rPr lang="en-US" sz="1800" dirty="0"/>
              <a:t> </a:t>
            </a:r>
            <a:r>
              <a:rPr lang="en-US" sz="1800" dirty="0" err="1"/>
              <a:t>hoa</a:t>
            </a:r>
            <a:r>
              <a:rPr lang="en-US" sz="1800" dirty="0"/>
              <a:t> 1 </a:t>
            </a:r>
            <a:r>
              <a:rPr lang="en-US" sz="1800" dirty="0" err="1"/>
              <a:t>lọ</a:t>
            </a:r>
            <a:r>
              <a:rPr lang="en-US" sz="1800" dirty="0"/>
              <a:t> </a:t>
            </a:r>
            <a:r>
              <a:rPr lang="en-US" sz="1800" dirty="0" err="1"/>
              <a:t>nhân</a:t>
            </a:r>
            <a:r>
              <a:rPr lang="en-US" sz="1800" dirty="0"/>
              <a:t> </a:t>
            </a:r>
            <a:r>
              <a:rPr lang="en-US" sz="1800" dirty="0" err="1"/>
              <a:t>với</a:t>
            </a:r>
            <a:r>
              <a:rPr lang="en-US" sz="1800" dirty="0"/>
              <a:t> 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bông</a:t>
            </a:r>
            <a:r>
              <a:rPr lang="en-US" sz="1800" dirty="0"/>
              <a:t> </a:t>
            </a:r>
            <a:r>
              <a:rPr lang="en-US" sz="1800" dirty="0" err="1"/>
              <a:t>hoa</a:t>
            </a:r>
            <a:r>
              <a:rPr lang="en-US" sz="1800" dirty="0"/>
              <a:t> </a:t>
            </a:r>
            <a:r>
              <a:rPr lang="en-US" sz="1800" dirty="0" err="1"/>
              <a:t>cả</a:t>
            </a:r>
            <a:r>
              <a:rPr lang="en-US" sz="1800" dirty="0"/>
              <a:t> 3 </a:t>
            </a:r>
            <a:r>
              <a:rPr lang="en-US" sz="1800" dirty="0" err="1"/>
              <a:t>lọ</a:t>
            </a:r>
            <a:r>
              <a:rPr lang="en-US" sz="1800" dirty="0"/>
              <a:t> </a:t>
            </a:r>
            <a:r>
              <a:rPr lang="en-US" sz="1800" dirty="0" err="1"/>
              <a:t>là</a:t>
            </a:r>
            <a:r>
              <a:rPr lang="en-US" sz="1800" dirty="0"/>
              <a:t>:</a:t>
            </a:r>
          </a:p>
          <a:p>
            <a:r>
              <a:rPr lang="en-US" sz="1800" dirty="0"/>
              <a:t>            5 x 3 = 15 (</a:t>
            </a:r>
            <a:r>
              <a:rPr lang="en-US" sz="1800" dirty="0" err="1"/>
              <a:t>bông</a:t>
            </a:r>
            <a:r>
              <a:rPr lang="en-US" sz="1800" dirty="0"/>
              <a:t>)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1083805A-A2E3-4C06-96EA-5A7A1E49ABED}"/>
              </a:ext>
            </a:extLst>
          </p:cNvPr>
          <p:cNvSpPr/>
          <p:nvPr/>
        </p:nvSpPr>
        <p:spPr>
          <a:xfrm>
            <a:off x="323870" y="3339878"/>
            <a:ext cx="4004768" cy="1360792"/>
          </a:xfrm>
          <a:prstGeom prst="roundRect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7E409669-43AB-47C9-B67B-A10B9F1DD340}"/>
              </a:ext>
            </a:extLst>
          </p:cNvPr>
          <p:cNvGrpSpPr/>
          <p:nvPr/>
        </p:nvGrpSpPr>
        <p:grpSpPr>
          <a:xfrm>
            <a:off x="759785" y="3519175"/>
            <a:ext cx="3096537" cy="461665"/>
            <a:chOff x="1431563" y="5206780"/>
            <a:chExt cx="4303315" cy="554871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ACC12835-87E7-466D-9FD4-AA85F6F2D560}"/>
                </a:ext>
              </a:extLst>
            </p:cNvPr>
            <p:cNvSpPr txBox="1"/>
            <p:nvPr/>
          </p:nvSpPr>
          <p:spPr>
            <a:xfrm>
              <a:off x="1431563" y="5206780"/>
              <a:ext cx="4303315" cy="554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          :     3     =      </a:t>
              </a:r>
              <a:r>
                <a:rPr lang="en-US" sz="2400" kern="0" dirty="0">
                  <a:solidFill>
                    <a:prstClr val="black"/>
                  </a:solidFill>
                  <a:latin typeface="+mj-lt"/>
                </a:rPr>
                <a:t>5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  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99B3585C-5819-4632-9EFF-01D1125E7561}"/>
                </a:ext>
              </a:extLst>
            </p:cNvPr>
            <p:cNvSpPr/>
            <p:nvPr/>
          </p:nvSpPr>
          <p:spPr>
            <a:xfrm>
              <a:off x="1461468" y="5210403"/>
              <a:ext cx="558506" cy="44363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?</a:t>
              </a:r>
            </a:p>
          </p:txBody>
        </p:sp>
      </p:grp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EFAA323D-A1CD-4F7C-BC32-5C4BF097CCFE}"/>
              </a:ext>
            </a:extLst>
          </p:cNvPr>
          <p:cNvCxnSpPr>
            <a:cxnSpLocks/>
          </p:cNvCxnSpPr>
          <p:nvPr/>
        </p:nvCxnSpPr>
        <p:spPr>
          <a:xfrm>
            <a:off x="979944" y="3871186"/>
            <a:ext cx="0" cy="26295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2A87D313-2EF5-48D0-B576-06A2AC6B4B0A}"/>
              </a:ext>
            </a:extLst>
          </p:cNvPr>
          <p:cNvSpPr/>
          <p:nvPr/>
        </p:nvSpPr>
        <p:spPr>
          <a:xfrm>
            <a:off x="270784" y="4134139"/>
            <a:ext cx="1356445" cy="47136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Số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bị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chia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3DC8C489-649D-4821-8363-6EC8FCDC2A85}"/>
              </a:ext>
            </a:extLst>
          </p:cNvPr>
          <p:cNvCxnSpPr>
            <a:cxnSpLocks/>
          </p:cNvCxnSpPr>
          <p:nvPr/>
        </p:nvCxnSpPr>
        <p:spPr>
          <a:xfrm>
            <a:off x="2302183" y="3891305"/>
            <a:ext cx="0" cy="26295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556D4E13-DB10-466F-A805-5D63B7836037}"/>
              </a:ext>
            </a:extLst>
          </p:cNvPr>
          <p:cNvSpPr/>
          <p:nvPr/>
        </p:nvSpPr>
        <p:spPr>
          <a:xfrm>
            <a:off x="1730722" y="4182661"/>
            <a:ext cx="1099477" cy="47136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Số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chia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C92EB045-975E-476A-A87D-4A38117029F6}"/>
              </a:ext>
            </a:extLst>
          </p:cNvPr>
          <p:cNvCxnSpPr>
            <a:cxnSpLocks/>
          </p:cNvCxnSpPr>
          <p:nvPr/>
        </p:nvCxnSpPr>
        <p:spPr>
          <a:xfrm>
            <a:off x="3545771" y="3891305"/>
            <a:ext cx="0" cy="26295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B4556E02-D0F0-4E28-8F4B-D0C723219ACA}"/>
              </a:ext>
            </a:extLst>
          </p:cNvPr>
          <p:cNvSpPr/>
          <p:nvPr/>
        </p:nvSpPr>
        <p:spPr>
          <a:xfrm>
            <a:off x="2963907" y="4175758"/>
            <a:ext cx="1163728" cy="47136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kern="0" dirty="0">
                <a:solidFill>
                  <a:prstClr val="black"/>
                </a:solidFill>
                <a:latin typeface="+mj-lt"/>
              </a:rPr>
              <a:t>T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hương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6F33A27E-3D1B-42A5-A2EF-BA72E2DA445E}"/>
              </a:ext>
            </a:extLst>
          </p:cNvPr>
          <p:cNvSpPr/>
          <p:nvPr/>
        </p:nvSpPr>
        <p:spPr>
          <a:xfrm>
            <a:off x="4691418" y="3189024"/>
            <a:ext cx="3692797" cy="923330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chia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ta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chia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21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2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7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0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5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8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3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6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1" dur="500"/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6" dur="500"/>
                                            <p:tgtEl>
                                              <p:spTgt spid="4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1" dur="500"/>
                                            <p:tgtEl>
                                              <p:spTgt spid="41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6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 uiExpand="1" build="p"/>
          <p:bldP spid="84" grpId="0" animBg="1"/>
          <p:bldP spid="89" grpId="0" animBg="1"/>
          <p:bldP spid="91" grpId="0" animBg="1"/>
          <p:bldP spid="93" grpId="0" animBg="1"/>
          <p:bldP spid="9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2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7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0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5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8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3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6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1" dur="500"/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6" dur="500"/>
                                            <p:tgtEl>
                                              <p:spTgt spid="4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1" dur="500"/>
                                            <p:tgtEl>
                                              <p:spTgt spid="41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6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 uiExpand="1" build="p"/>
          <p:bldP spid="84" grpId="0" animBg="1"/>
          <p:bldP spid="89" grpId="0" animBg="1"/>
          <p:bldP spid="91" grpId="0" animBg="1"/>
          <p:bldP spid="93" grpId="0" animBg="1"/>
          <p:bldP spid="94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26FE58D-5F74-48D2-B066-D840395306D9}"/>
              </a:ext>
            </a:extLst>
          </p:cNvPr>
          <p:cNvSpPr/>
          <p:nvPr/>
        </p:nvSpPr>
        <p:spPr>
          <a:xfrm>
            <a:off x="192882" y="116114"/>
            <a:ext cx="8951119" cy="467734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2378AB-D7A5-4066-A071-45201759C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724313" y="4460354"/>
            <a:ext cx="619395" cy="71760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3E36515-B20B-4686-9A16-1FE673494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" y="4336636"/>
            <a:ext cx="782259" cy="88515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251C719-2B00-4712-9D0E-311E0BEAF3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506098" y="4460355"/>
            <a:ext cx="709405" cy="66418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44EFB62-A53C-4B2D-9B95-540ED09620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332383" y="4311468"/>
            <a:ext cx="789292" cy="866488"/>
          </a:xfrm>
          <a:prstGeom prst="rect">
            <a:avLst/>
          </a:prstGeom>
        </p:spPr>
      </p:pic>
      <p:pic>
        <p:nvPicPr>
          <p:cNvPr id="10" name="Picture 4" descr="Không có mô tả.">
            <a:extLst>
              <a:ext uri="{FF2B5EF4-FFF2-40B4-BE49-F238E27FC236}">
                <a16:creationId xmlns:a16="http://schemas.microsoft.com/office/drawing/2014/main" id="{08002596-6394-46ED-91D1-D12059794E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53963" y="611"/>
            <a:ext cx="1842620" cy="71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F8AD2B-A901-4E5A-8DE8-A61AB7343AB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99523" y="116114"/>
            <a:ext cx="4413887" cy="7498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CF3C91-F270-4753-8369-96854D6D9BD7}"/>
              </a:ext>
            </a:extLst>
          </p:cNvPr>
          <p:cNvSpPr txBox="1"/>
          <p:nvPr/>
        </p:nvSpPr>
        <p:spPr>
          <a:xfrm>
            <a:off x="330200" y="628894"/>
            <a:ext cx="8483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b)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Tìm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số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chia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Việt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cắm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15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bông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hoa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vào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các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lọ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mỗi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lọ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5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bông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Hỏi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Việt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cắm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được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mấy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lọ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hoa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như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vậy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1083805A-A2E3-4C06-96EA-5A7A1E49ABED}"/>
              </a:ext>
            </a:extLst>
          </p:cNvPr>
          <p:cNvSpPr/>
          <p:nvPr/>
        </p:nvSpPr>
        <p:spPr>
          <a:xfrm>
            <a:off x="494427" y="2091084"/>
            <a:ext cx="4004768" cy="1360792"/>
          </a:xfrm>
          <a:prstGeom prst="roundRect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7E409669-43AB-47C9-B67B-A10B9F1DD340}"/>
              </a:ext>
            </a:extLst>
          </p:cNvPr>
          <p:cNvGrpSpPr/>
          <p:nvPr/>
        </p:nvGrpSpPr>
        <p:grpSpPr>
          <a:xfrm>
            <a:off x="861936" y="2270381"/>
            <a:ext cx="3164944" cy="461665"/>
            <a:chOff x="1336498" y="5206780"/>
            <a:chExt cx="4398381" cy="554871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ACC12835-87E7-466D-9FD4-AA85F6F2D560}"/>
                </a:ext>
              </a:extLst>
            </p:cNvPr>
            <p:cNvSpPr txBox="1"/>
            <p:nvPr/>
          </p:nvSpPr>
          <p:spPr>
            <a:xfrm>
              <a:off x="1336498" y="5206780"/>
              <a:ext cx="4398381" cy="554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solidFill>
                    <a:prstClr val="black"/>
                  </a:solidFill>
                </a:rPr>
                <a:t>15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     :             =      5  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99B3585C-5819-4632-9EFF-01D1125E7561}"/>
                </a:ext>
              </a:extLst>
            </p:cNvPr>
            <p:cNvSpPr/>
            <p:nvPr/>
          </p:nvSpPr>
          <p:spPr>
            <a:xfrm>
              <a:off x="3295809" y="5211134"/>
              <a:ext cx="558506" cy="44363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?</a:t>
              </a:r>
            </a:p>
          </p:txBody>
        </p:sp>
      </p:grp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EFAA323D-A1CD-4F7C-BC32-5C4BF097CCFE}"/>
              </a:ext>
            </a:extLst>
          </p:cNvPr>
          <p:cNvCxnSpPr>
            <a:cxnSpLocks/>
          </p:cNvCxnSpPr>
          <p:nvPr/>
        </p:nvCxnSpPr>
        <p:spPr>
          <a:xfrm>
            <a:off x="1150501" y="2622392"/>
            <a:ext cx="0" cy="26295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2A87D313-2EF5-48D0-B576-06A2AC6B4B0A}"/>
              </a:ext>
            </a:extLst>
          </p:cNvPr>
          <p:cNvSpPr/>
          <p:nvPr/>
        </p:nvSpPr>
        <p:spPr>
          <a:xfrm>
            <a:off x="441341" y="2885345"/>
            <a:ext cx="1356445" cy="47136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Số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bị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chia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3DC8C489-649D-4821-8363-6EC8FCDC2A85}"/>
              </a:ext>
            </a:extLst>
          </p:cNvPr>
          <p:cNvCxnSpPr>
            <a:cxnSpLocks/>
          </p:cNvCxnSpPr>
          <p:nvPr/>
        </p:nvCxnSpPr>
        <p:spPr>
          <a:xfrm>
            <a:off x="2472740" y="2642511"/>
            <a:ext cx="0" cy="26295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556D4E13-DB10-466F-A805-5D63B7836037}"/>
              </a:ext>
            </a:extLst>
          </p:cNvPr>
          <p:cNvSpPr/>
          <p:nvPr/>
        </p:nvSpPr>
        <p:spPr>
          <a:xfrm>
            <a:off x="1901279" y="2933867"/>
            <a:ext cx="1099477" cy="47136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Số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chia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C92EB045-975E-476A-A87D-4A38117029F6}"/>
              </a:ext>
            </a:extLst>
          </p:cNvPr>
          <p:cNvCxnSpPr>
            <a:cxnSpLocks/>
          </p:cNvCxnSpPr>
          <p:nvPr/>
        </p:nvCxnSpPr>
        <p:spPr>
          <a:xfrm>
            <a:off x="3716328" y="2642511"/>
            <a:ext cx="0" cy="26295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B4556E02-D0F0-4E28-8F4B-D0C723219ACA}"/>
              </a:ext>
            </a:extLst>
          </p:cNvPr>
          <p:cNvSpPr/>
          <p:nvPr/>
        </p:nvSpPr>
        <p:spPr>
          <a:xfrm>
            <a:off x="3134464" y="2926964"/>
            <a:ext cx="1163728" cy="47136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hương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6F33A27E-3D1B-42A5-A2EF-BA72E2DA445E}"/>
              </a:ext>
            </a:extLst>
          </p:cNvPr>
          <p:cNvSpPr/>
          <p:nvPr/>
        </p:nvSpPr>
        <p:spPr>
          <a:xfrm>
            <a:off x="4794326" y="3492170"/>
            <a:ext cx="3692797" cy="923330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Muốn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số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chia, ta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lấy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số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bị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chia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chia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cho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thương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5A9D63-4870-4EFA-B4ED-11975E2AEA38}"/>
              </a:ext>
            </a:extLst>
          </p:cNvPr>
          <p:cNvSpPr txBox="1"/>
          <p:nvPr/>
        </p:nvSpPr>
        <p:spPr>
          <a:xfrm>
            <a:off x="4909279" y="2091084"/>
            <a:ext cx="3612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lọ</a:t>
            </a:r>
            <a:r>
              <a:rPr lang="en-US" sz="2400" dirty="0"/>
              <a:t>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cắm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:</a:t>
            </a:r>
          </a:p>
          <a:p>
            <a:pPr algn="ctr"/>
            <a:r>
              <a:rPr lang="en-US" sz="2400" dirty="0"/>
              <a:t>15 : 5 = 3 (</a:t>
            </a:r>
            <a:r>
              <a:rPr lang="en-US" sz="2400" dirty="0" err="1"/>
              <a:t>lọ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349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8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4" dur="500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7" dur="500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4" grpId="0" animBg="1"/>
          <p:bldP spid="89" grpId="0" animBg="1"/>
          <p:bldP spid="91" grpId="0" animBg="1"/>
          <p:bldP spid="93" grpId="0" animBg="1"/>
          <p:bldP spid="9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8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4" dur="500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7" dur="500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4" grpId="0" animBg="1"/>
          <p:bldP spid="89" grpId="0" animBg="1"/>
          <p:bldP spid="91" grpId="0" animBg="1"/>
          <p:bldP spid="93" grpId="0" animBg="1"/>
          <p:bldP spid="94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20E23E0-FA8F-4BAE-9523-F20B7EA162FC}"/>
              </a:ext>
            </a:extLst>
          </p:cNvPr>
          <p:cNvSpPr/>
          <p:nvPr/>
        </p:nvSpPr>
        <p:spPr>
          <a:xfrm>
            <a:off x="91103" y="200401"/>
            <a:ext cx="8961794" cy="2862113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35948FFF-98AE-472F-8A6B-9745FDFB24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1103" y="2506858"/>
            <a:ext cx="1287722" cy="1879887"/>
          </a:xfrm>
          <a:prstGeom prst="rect">
            <a:avLst/>
          </a:prstGeom>
        </p:spPr>
      </p:pic>
      <p:pic>
        <p:nvPicPr>
          <p:cNvPr id="39" name="Picture 38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1DE1B2E4-FCF7-4B7E-99E0-7DA3CB80C2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879" y="3991003"/>
            <a:ext cx="1973464" cy="930001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4F021E89-2285-40E7-B352-D419F758FF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056753" y="4002366"/>
            <a:ext cx="594293" cy="715413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33997E62-1C8D-463F-89F1-13BA22E855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438102" y="4482783"/>
            <a:ext cx="1928997" cy="442879"/>
          </a:xfrm>
          <a:prstGeom prst="rect">
            <a:avLst/>
          </a:prstGeom>
        </p:spPr>
      </p:pic>
      <p:pic>
        <p:nvPicPr>
          <p:cNvPr id="64" name="Graphic 63">
            <a:extLst>
              <a:ext uri="{FF2B5EF4-FFF2-40B4-BE49-F238E27FC236}">
                <a16:creationId xmlns:a16="http://schemas.microsoft.com/office/drawing/2014/main" id="{6247889F-F822-4A42-90AF-EA2C66F241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880264" y="4002366"/>
            <a:ext cx="594293" cy="715413"/>
          </a:xfrm>
          <a:prstGeom prst="rect">
            <a:avLst/>
          </a:prstGeom>
        </p:spPr>
      </p:pic>
      <p:pic>
        <p:nvPicPr>
          <p:cNvPr id="66" name="Graphic 65">
            <a:extLst>
              <a:ext uri="{FF2B5EF4-FFF2-40B4-BE49-F238E27FC236}">
                <a16:creationId xmlns:a16="http://schemas.microsoft.com/office/drawing/2014/main" id="{6E6E58E5-077B-4146-AA0A-435D8EA2F2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636258" y="4013070"/>
            <a:ext cx="594293" cy="715413"/>
          </a:xfrm>
          <a:prstGeom prst="rect">
            <a:avLst/>
          </a:prstGeom>
        </p:spPr>
      </p:pic>
      <p:pic>
        <p:nvPicPr>
          <p:cNvPr id="126" name="Graphic 125">
            <a:extLst>
              <a:ext uri="{FF2B5EF4-FFF2-40B4-BE49-F238E27FC236}">
                <a16:creationId xmlns:a16="http://schemas.microsoft.com/office/drawing/2014/main" id="{75B9D5F6-8DE5-447A-8013-8AF7476F22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996703" y="4522630"/>
            <a:ext cx="1928997" cy="442879"/>
          </a:xfrm>
          <a:prstGeom prst="rect">
            <a:avLst/>
          </a:prstGeom>
        </p:spPr>
      </p:pic>
      <p:grpSp>
        <p:nvGrpSpPr>
          <p:cNvPr id="128" name="Group 127">
            <a:extLst>
              <a:ext uri="{FF2B5EF4-FFF2-40B4-BE49-F238E27FC236}">
                <a16:creationId xmlns:a16="http://schemas.microsoft.com/office/drawing/2014/main" id="{958DFC5F-A43C-445E-99BB-1B3B19995E90}"/>
              </a:ext>
            </a:extLst>
          </p:cNvPr>
          <p:cNvGrpSpPr/>
          <p:nvPr/>
        </p:nvGrpSpPr>
        <p:grpSpPr>
          <a:xfrm>
            <a:off x="2579793" y="3214856"/>
            <a:ext cx="4129674" cy="1595279"/>
            <a:chOff x="4687731" y="-390280"/>
            <a:chExt cx="3603522" cy="1595279"/>
          </a:xfrm>
        </p:grpSpPr>
        <p:pic>
          <p:nvPicPr>
            <p:cNvPr id="129" name="Graphic 128">
              <a:extLst>
                <a:ext uri="{FF2B5EF4-FFF2-40B4-BE49-F238E27FC236}">
                  <a16:creationId xmlns:a16="http://schemas.microsoft.com/office/drawing/2014/main" id="{E2C9BE20-3B88-4EB5-B9CF-1FEF102720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t="4834"/>
            <a:stretch/>
          </p:blipFill>
          <p:spPr>
            <a:xfrm>
              <a:off x="4687731" y="-390280"/>
              <a:ext cx="3603522" cy="1595279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E0A7402-40EA-4C7E-BD8C-D0C3086089B8}"/>
                </a:ext>
              </a:extLst>
            </p:cNvPr>
            <p:cNvSpPr txBox="1"/>
            <p:nvPr/>
          </p:nvSpPr>
          <p:spPr>
            <a:xfrm>
              <a:off x="4736513" y="244263"/>
              <a:ext cx="34896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DƯA HẤU</a:t>
              </a:r>
            </a:p>
          </p:txBody>
        </p:sp>
      </p:grpSp>
      <p:pic>
        <p:nvPicPr>
          <p:cNvPr id="131" name="Graphic 130">
            <a:extLst>
              <a:ext uri="{FF2B5EF4-FFF2-40B4-BE49-F238E27FC236}">
                <a16:creationId xmlns:a16="http://schemas.microsoft.com/office/drawing/2014/main" id="{75A73639-E378-400E-92A0-F8D8605E346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-5568" b="64242"/>
          <a:stretch/>
        </p:blipFill>
        <p:spPr>
          <a:xfrm>
            <a:off x="2579793" y="2539828"/>
            <a:ext cx="4129674" cy="692754"/>
          </a:xfrm>
          <a:prstGeom prst="rect">
            <a:avLst/>
          </a:prstGeom>
        </p:spPr>
      </p:pic>
      <p:pic>
        <p:nvPicPr>
          <p:cNvPr id="59" name="Picture 58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1C5AC859-A41A-4165-80DE-14705326BF1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344965" y="4146919"/>
            <a:ext cx="1973464" cy="751423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9E3164DA-B0A1-4C42-B260-3CC62BB0B7FD}"/>
              </a:ext>
            </a:extLst>
          </p:cNvPr>
          <p:cNvGrpSpPr/>
          <p:nvPr/>
        </p:nvGrpSpPr>
        <p:grpSpPr>
          <a:xfrm>
            <a:off x="386029" y="595546"/>
            <a:ext cx="3858627" cy="1369109"/>
            <a:chOff x="625730" y="2080646"/>
            <a:chExt cx="4999383" cy="1924824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50977C0-9466-40F9-9703-2E31B90480C5}"/>
                </a:ext>
              </a:extLst>
            </p:cNvPr>
            <p:cNvSpPr/>
            <p:nvPr/>
          </p:nvSpPr>
          <p:spPr>
            <a:xfrm>
              <a:off x="625730" y="2080646"/>
              <a:ext cx="4999383" cy="1924824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Mẫu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:          :  5  = 6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               6    x   5 = 30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009A59E-B0ED-4C5E-A38E-C751B91473D8}"/>
                </a:ext>
              </a:extLst>
            </p:cNvPr>
            <p:cNvSpPr/>
            <p:nvPr/>
          </p:nvSpPr>
          <p:spPr>
            <a:xfrm>
              <a:off x="2583720" y="2452254"/>
              <a:ext cx="621215" cy="576470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?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6C6BD50-D2DB-4044-A9AE-B06400195842}"/>
              </a:ext>
            </a:extLst>
          </p:cNvPr>
          <p:cNvGrpSpPr/>
          <p:nvPr/>
        </p:nvGrpSpPr>
        <p:grpSpPr>
          <a:xfrm>
            <a:off x="4984231" y="549519"/>
            <a:ext cx="3650104" cy="1387817"/>
            <a:chOff x="5914433" y="1788258"/>
            <a:chExt cx="5572539" cy="1387817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57194DE-A8E1-4977-A133-2D9BC93367C7}"/>
                </a:ext>
              </a:extLst>
            </p:cNvPr>
            <p:cNvSpPr txBox="1"/>
            <p:nvPr/>
          </p:nvSpPr>
          <p:spPr>
            <a:xfrm>
              <a:off x="5914433" y="1788258"/>
              <a:ext cx="557253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marR="0" lvl="0" indent="-5143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rPr>
                <a:t>         : 6 = 7</a:t>
              </a:r>
            </a:p>
            <a:p>
              <a:pPr marL="514350" marR="0" lvl="0" indent="-5143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rPr>
                <a:t>         : 4 = 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rPr>
                <a:t>c)            : 3 = 6</a:t>
              </a:r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F274362F-A61D-48B3-AF54-45613EFFD7B0}"/>
                </a:ext>
              </a:extLst>
            </p:cNvPr>
            <p:cNvSpPr/>
            <p:nvPr/>
          </p:nvSpPr>
          <p:spPr>
            <a:xfrm>
              <a:off x="6805286" y="1809980"/>
              <a:ext cx="926371" cy="422825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B3058B9D-2ACB-48D6-B1AC-581A71B3E58C}"/>
                </a:ext>
              </a:extLst>
            </p:cNvPr>
            <p:cNvSpPr/>
            <p:nvPr/>
          </p:nvSpPr>
          <p:spPr>
            <a:xfrm>
              <a:off x="6805286" y="2298928"/>
              <a:ext cx="926371" cy="385882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875A715C-BA3A-4885-82C8-957F5AD7C5EC}"/>
                </a:ext>
              </a:extLst>
            </p:cNvPr>
            <p:cNvSpPr/>
            <p:nvPr/>
          </p:nvSpPr>
          <p:spPr>
            <a:xfrm>
              <a:off x="6805286" y="2753069"/>
              <a:ext cx="926371" cy="42300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?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EAE64F-899A-4568-BD22-E1073D805CE6}"/>
              </a:ext>
            </a:extLst>
          </p:cNvPr>
          <p:cNvSpPr/>
          <p:nvPr/>
        </p:nvSpPr>
        <p:spPr>
          <a:xfrm>
            <a:off x="5567754" y="571241"/>
            <a:ext cx="606788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42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EC73BAF7-3A9D-40A8-8048-008158B27F4E}"/>
              </a:ext>
            </a:extLst>
          </p:cNvPr>
          <p:cNvSpPr/>
          <p:nvPr/>
        </p:nvSpPr>
        <p:spPr>
          <a:xfrm>
            <a:off x="5567754" y="1023012"/>
            <a:ext cx="606788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32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8AF26520-E322-46B1-8D7D-2AB0A45D0889}"/>
              </a:ext>
            </a:extLst>
          </p:cNvPr>
          <p:cNvSpPr/>
          <p:nvPr/>
        </p:nvSpPr>
        <p:spPr>
          <a:xfrm>
            <a:off x="5567754" y="1513825"/>
            <a:ext cx="606788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18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13294E0-45AE-45C4-9346-ED3469196FFA}"/>
              </a:ext>
            </a:extLst>
          </p:cNvPr>
          <p:cNvSpPr/>
          <p:nvPr/>
        </p:nvSpPr>
        <p:spPr>
          <a:xfrm>
            <a:off x="-1405607" y="0"/>
            <a:ext cx="1307366" cy="13716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97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5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8" dur="5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35802E-6 L -0.05451 -0.1 C -0.06597 -0.125 -0.08298 -0.1392 -0.10086 -0.1392 C -0.12118 -0.1392 -0.13732 -0.125 -0.14878 -0.1 L -0.20312 -1.35802E-6 " pathEditMode="relative" rAng="0" ptsTypes="AAAAA">
                                          <p:cBhvr>
                                            <p:cTn id="27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156" y="-697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-2.09877E-6 L -0.09045 -0.08333 C -0.10937 -0.10185 -0.13767 -0.11203 -0.16719 -0.11203 C -0.20087 -0.11203 -0.22778 -0.10185 -0.2467 -0.08333 L -0.33698 -2.09877E-6 " pathEditMode="relative" rAng="0" ptsTypes="AAAAA">
                                          <p:cBhvr>
                                            <p:cTn id="35" dur="2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858" y="-56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2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2.09877E-6 L -0.11285 -0.06666 C -0.13664 -0.08148 -0.17188 -0.08981 -0.20868 -0.08981 C -0.25087 -0.08981 -0.28438 -0.08148 -0.30816 -0.06666 L -0.42084 -2.09877E-6 " pathEditMode="relative" rAng="0" ptsTypes="AAAAA">
                                          <p:cBhvr>
                                            <p:cTn id="43" dur="2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042" y="-45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58" grpId="0" animBg="1"/>
          <p:bldP spid="6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5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8" dur="5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35802E-6 L -0.05451 -0.1 C -0.06597 -0.125 -0.08298 -0.1392 -0.10086 -0.1392 C -0.12118 -0.1392 -0.13732 -0.125 -0.14878 -0.1 L -0.20312 -1.35802E-6 " pathEditMode="relative" rAng="0" ptsTypes="AAAAA">
                                          <p:cBhvr>
                                            <p:cTn id="27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156" y="-697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-2.09877E-6 L -0.09045 -0.08333 C -0.10937 -0.10185 -0.13767 -0.11203 -0.16719 -0.11203 C -0.20087 -0.11203 -0.22778 -0.10185 -0.2467 -0.08333 L -0.33698 -2.09877E-6 " pathEditMode="relative" rAng="0" ptsTypes="AAAAA">
                                          <p:cBhvr>
                                            <p:cTn id="35" dur="2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858" y="-56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2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2.09877E-6 L -0.11285 -0.06666 C -0.13664 -0.08148 -0.17188 -0.08981 -0.20868 -0.08981 C -0.25087 -0.08981 -0.28438 -0.08148 -0.30816 -0.06666 L -0.42084 -2.09877E-6 " pathEditMode="relative" rAng="0" ptsTypes="AAAAA">
                                          <p:cBhvr>
                                            <p:cTn id="43" dur="2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042" y="-45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58" grpId="0" animBg="1"/>
          <p:bldP spid="65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raphic 70">
            <a:extLst>
              <a:ext uri="{FF2B5EF4-FFF2-40B4-BE49-F238E27FC236}">
                <a16:creationId xmlns:a16="http://schemas.microsoft.com/office/drawing/2014/main" id="{D82BCC18-0E06-46D8-BE82-B6C5A5EE5C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15582" y="3907694"/>
            <a:ext cx="594293" cy="715413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id="{61BDCCCA-1EC1-4D6C-A3CB-76F73E9C93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16993" y="3935781"/>
            <a:ext cx="594293" cy="715413"/>
          </a:xfrm>
          <a:prstGeom prst="rect">
            <a:avLst/>
          </a:prstGeom>
        </p:spPr>
      </p:pic>
      <p:pic>
        <p:nvPicPr>
          <p:cNvPr id="73" name="Graphic 72">
            <a:extLst>
              <a:ext uri="{FF2B5EF4-FFF2-40B4-BE49-F238E27FC236}">
                <a16:creationId xmlns:a16="http://schemas.microsoft.com/office/drawing/2014/main" id="{3ADB21F4-C8E0-4023-9491-7295194AFC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74738" y="3924418"/>
            <a:ext cx="594293" cy="715413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20E23E0-FA8F-4BAE-9523-F20B7EA162FC}"/>
              </a:ext>
            </a:extLst>
          </p:cNvPr>
          <p:cNvSpPr/>
          <p:nvPr/>
        </p:nvSpPr>
        <p:spPr>
          <a:xfrm>
            <a:off x="91103" y="200401"/>
            <a:ext cx="8961794" cy="2862113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35948FFF-98AE-472F-8A6B-9745FDFB24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1103" y="2506858"/>
            <a:ext cx="1287722" cy="1879887"/>
          </a:xfrm>
          <a:prstGeom prst="rect">
            <a:avLst/>
          </a:prstGeom>
        </p:spPr>
      </p:pic>
      <p:pic>
        <p:nvPicPr>
          <p:cNvPr id="39" name="Picture 38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1DE1B2E4-FCF7-4B7E-99E0-7DA3CB80C2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879" y="3991003"/>
            <a:ext cx="1973464" cy="930001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4F021E89-2285-40E7-B352-D419F758FF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056753" y="4002366"/>
            <a:ext cx="594293" cy="715413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33997E62-1C8D-463F-89F1-13BA22E855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438102" y="4482783"/>
            <a:ext cx="1928997" cy="442879"/>
          </a:xfrm>
          <a:prstGeom prst="rect">
            <a:avLst/>
          </a:prstGeom>
        </p:spPr>
      </p:pic>
      <p:pic>
        <p:nvPicPr>
          <p:cNvPr id="64" name="Graphic 63">
            <a:extLst>
              <a:ext uri="{FF2B5EF4-FFF2-40B4-BE49-F238E27FC236}">
                <a16:creationId xmlns:a16="http://schemas.microsoft.com/office/drawing/2014/main" id="{6247889F-F822-4A42-90AF-EA2C66F241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880264" y="4002366"/>
            <a:ext cx="594293" cy="715413"/>
          </a:xfrm>
          <a:prstGeom prst="rect">
            <a:avLst/>
          </a:prstGeom>
        </p:spPr>
      </p:pic>
      <p:pic>
        <p:nvPicPr>
          <p:cNvPr id="66" name="Graphic 65">
            <a:extLst>
              <a:ext uri="{FF2B5EF4-FFF2-40B4-BE49-F238E27FC236}">
                <a16:creationId xmlns:a16="http://schemas.microsoft.com/office/drawing/2014/main" id="{6E6E58E5-077B-4146-AA0A-435D8EA2F2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636258" y="4013070"/>
            <a:ext cx="594293" cy="715413"/>
          </a:xfrm>
          <a:prstGeom prst="rect">
            <a:avLst/>
          </a:prstGeom>
        </p:spPr>
      </p:pic>
      <p:pic>
        <p:nvPicPr>
          <p:cNvPr id="126" name="Graphic 125">
            <a:extLst>
              <a:ext uri="{FF2B5EF4-FFF2-40B4-BE49-F238E27FC236}">
                <a16:creationId xmlns:a16="http://schemas.microsoft.com/office/drawing/2014/main" id="{75B9D5F6-8DE5-447A-8013-8AF7476F22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996703" y="4522630"/>
            <a:ext cx="1928997" cy="442879"/>
          </a:xfrm>
          <a:prstGeom prst="rect">
            <a:avLst/>
          </a:prstGeom>
        </p:spPr>
      </p:pic>
      <p:pic>
        <p:nvPicPr>
          <p:cNvPr id="59" name="Picture 58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1C5AC859-A41A-4165-80DE-14705326BF1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344965" y="4146919"/>
            <a:ext cx="1973464" cy="751423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9E3164DA-B0A1-4C42-B260-3CC62BB0B7FD}"/>
              </a:ext>
            </a:extLst>
          </p:cNvPr>
          <p:cNvGrpSpPr/>
          <p:nvPr/>
        </p:nvGrpSpPr>
        <p:grpSpPr>
          <a:xfrm>
            <a:off x="386029" y="595546"/>
            <a:ext cx="3858627" cy="1369109"/>
            <a:chOff x="625730" y="2080646"/>
            <a:chExt cx="4999383" cy="1924824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50977C0-9466-40F9-9703-2E31B90480C5}"/>
                </a:ext>
              </a:extLst>
            </p:cNvPr>
            <p:cNvSpPr/>
            <p:nvPr/>
          </p:nvSpPr>
          <p:spPr>
            <a:xfrm>
              <a:off x="625730" y="2080646"/>
              <a:ext cx="4999383" cy="1924824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Mẫu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:  15   :       = 3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       15   :   3  = 5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009A59E-B0ED-4C5E-A38E-C751B91473D8}"/>
                </a:ext>
              </a:extLst>
            </p:cNvPr>
            <p:cNvSpPr/>
            <p:nvPr/>
          </p:nvSpPr>
          <p:spPr>
            <a:xfrm>
              <a:off x="3615597" y="2428670"/>
              <a:ext cx="621216" cy="576471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6C6BD50-D2DB-4044-A9AE-B06400195842}"/>
              </a:ext>
            </a:extLst>
          </p:cNvPr>
          <p:cNvGrpSpPr/>
          <p:nvPr/>
        </p:nvGrpSpPr>
        <p:grpSpPr>
          <a:xfrm>
            <a:off x="4984231" y="549519"/>
            <a:ext cx="3650104" cy="1395874"/>
            <a:chOff x="5914433" y="1788258"/>
            <a:chExt cx="5572539" cy="1395874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57194DE-A8E1-4977-A133-2D9BC93367C7}"/>
                </a:ext>
              </a:extLst>
            </p:cNvPr>
            <p:cNvSpPr txBox="1"/>
            <p:nvPr/>
          </p:nvSpPr>
          <p:spPr>
            <a:xfrm>
              <a:off x="5914433" y="1788258"/>
              <a:ext cx="557253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24 :       = 6</a:t>
              </a:r>
            </a:p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40 :       = 5</a:t>
              </a:r>
            </a:p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800" dirty="0">
                  <a:solidFill>
                    <a:prstClr val="black"/>
                  </a:solidFill>
                  <a:latin typeface="Calibri"/>
                </a:rPr>
                <a:t>c)  28  :       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= 4</a:t>
              </a:r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F274362F-A61D-48B3-AF54-45613EFFD7B0}"/>
                </a:ext>
              </a:extLst>
            </p:cNvPr>
            <p:cNvSpPr/>
            <p:nvPr/>
          </p:nvSpPr>
          <p:spPr>
            <a:xfrm>
              <a:off x="7737626" y="1834285"/>
              <a:ext cx="693993" cy="422825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B3058B9D-2ACB-48D6-B1AC-581A71B3E58C}"/>
                </a:ext>
              </a:extLst>
            </p:cNvPr>
            <p:cNvSpPr/>
            <p:nvPr/>
          </p:nvSpPr>
          <p:spPr>
            <a:xfrm>
              <a:off x="7737626" y="2335472"/>
              <a:ext cx="693993" cy="385882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875A715C-BA3A-4885-82C8-957F5AD7C5EC}"/>
                </a:ext>
              </a:extLst>
            </p:cNvPr>
            <p:cNvSpPr/>
            <p:nvPr/>
          </p:nvSpPr>
          <p:spPr>
            <a:xfrm>
              <a:off x="7712926" y="2761126"/>
              <a:ext cx="718694" cy="42300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EAE64F-899A-4568-BD22-E1073D805CE6}"/>
              </a:ext>
            </a:extLst>
          </p:cNvPr>
          <p:cNvSpPr/>
          <p:nvPr/>
        </p:nvSpPr>
        <p:spPr>
          <a:xfrm>
            <a:off x="6162274" y="589145"/>
            <a:ext cx="470756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+mj-lt"/>
              </a:rPr>
              <a:t>4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EC73BAF7-3A9D-40A8-8048-008158B27F4E}"/>
              </a:ext>
            </a:extLst>
          </p:cNvPr>
          <p:cNvSpPr/>
          <p:nvPr/>
        </p:nvSpPr>
        <p:spPr>
          <a:xfrm>
            <a:off x="6162273" y="1061926"/>
            <a:ext cx="470756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+mj-lt"/>
              </a:rPr>
              <a:t>8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8AF26520-E322-46B1-8D7D-2AB0A45D0889}"/>
              </a:ext>
            </a:extLst>
          </p:cNvPr>
          <p:cNvSpPr/>
          <p:nvPr/>
        </p:nvSpPr>
        <p:spPr>
          <a:xfrm>
            <a:off x="6140398" y="1526170"/>
            <a:ext cx="530683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+mj-lt"/>
              </a:rPr>
              <a:t>7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5D9C6AF-4228-4875-84C2-FA5B7905D866}"/>
              </a:ext>
            </a:extLst>
          </p:cNvPr>
          <p:cNvSpPr/>
          <p:nvPr/>
        </p:nvSpPr>
        <p:spPr>
          <a:xfrm>
            <a:off x="-1405607" y="0"/>
            <a:ext cx="1307366" cy="13716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90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35802E-6 L -0.06163 -0.1 C -0.07465 -0.125 -0.09392 -0.1392 -0.11406 -0.1392 C -0.13698 -0.1392 -0.1552 -0.125 -0.16823 -0.1 L -0.22951 -1.35802E-6 " pathEditMode="relative" rAng="0" ptsTypes="AAAAA">
                                          <p:cBhvr>
                                            <p:cTn id="16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476" y="-697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2.22222E-6 L -0.08576 -0.08766 C -0.10382 -0.1071 -0.13055 -0.11729 -0.15868 -0.11729 C -0.19062 -0.11729 -0.21614 -0.1071 -0.23403 -0.08766 L -0.31944 2.22222E-6 " pathEditMode="relative" rAng="0" ptsTypes="AAAAA">
                                          <p:cBhvr>
                                            <p:cTn id="24" dur="2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972" y="-586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0.00525 L -0.10382 -0.06543 C -0.1257 -0.08117 -0.15816 -0.08981 -0.19202 -0.08981 C -0.23073 -0.08981 -0.26164 -0.08117 -0.28351 -0.06543 L -0.38698 0.00525 " pathEditMode="relative" rAng="0" ptsTypes="AAAAA">
                                          <p:cBhvr>
                                            <p:cTn id="32" dur="2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358" y="-475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58" grpId="0" animBg="1"/>
          <p:bldP spid="6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35802E-6 L -0.06163 -0.1 C -0.07465 -0.125 -0.09392 -0.1392 -0.11406 -0.1392 C -0.13698 -0.1392 -0.1552 -0.125 -0.16823 -0.1 L -0.22951 -1.35802E-6 " pathEditMode="relative" rAng="0" ptsTypes="AAAAA">
                                          <p:cBhvr>
                                            <p:cTn id="16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476" y="-697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2.22222E-6 L -0.08576 -0.08766 C -0.10382 -0.1071 -0.13055 -0.11729 -0.15868 -0.11729 C -0.19062 -0.11729 -0.21614 -0.1071 -0.23403 -0.08766 L -0.31944 2.22222E-6 " pathEditMode="relative" rAng="0" ptsTypes="AAAAA">
                                          <p:cBhvr>
                                            <p:cTn id="24" dur="2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972" y="-586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0.00525 L -0.10382 -0.06543 C -0.1257 -0.08117 -0.15816 -0.08981 -0.19202 -0.08981 C -0.23073 -0.08981 -0.26164 -0.08117 -0.28351 -0.06543 L -0.38698 0.00525 " pathEditMode="relative" rAng="0" ptsTypes="AAAAA">
                                          <p:cBhvr>
                                            <p:cTn id="32" dur="2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358" y="-475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58" grpId="0" animBg="1"/>
          <p:bldP spid="65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659181740"/>
</p:tagLst>
</file>

<file path=ppt/theme/theme1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2768</TotalTime>
  <Words>750</Words>
  <Application>Microsoft Office PowerPoint</Application>
  <PresentationFormat>On-screen Show (16:9)</PresentationFormat>
  <Paragraphs>126</Paragraphs>
  <Slides>20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Times New Roman</vt:lpstr>
      <vt:lpstr>iCiel Cadena</vt:lpstr>
      <vt:lpstr>Berkshire Swash</vt:lpstr>
      <vt:lpstr>Roboto Condensed Light</vt:lpstr>
      <vt:lpstr>Lato</vt:lpstr>
      <vt:lpstr>Patrick Hand</vt:lpstr>
      <vt:lpstr>Arial</vt:lpstr>
      <vt:lpstr>Roboto</vt:lpstr>
      <vt:lpstr>Open Sans</vt:lpstr>
      <vt:lpstr>Calibri</vt:lpstr>
      <vt:lpstr>Coiny</vt:lpstr>
      <vt:lpstr>Livvic</vt:lpstr>
      <vt:lpstr>iCiel Panton Black</vt:lpstr>
      <vt:lpstr>Weltkindertag! by Slidego</vt:lpstr>
      <vt:lpstr>2_Weltkindertag! by Slidego</vt:lpstr>
      <vt:lpstr>1_Weltkindertag! by Slidego</vt:lpstr>
      <vt:lpstr>PowerPoint Presentation</vt:lpstr>
      <vt:lpstr>Hôm nay chúng mình tiếp tục công việc còn dang dở ở tiết học trước nhé!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Hương;0354473852</dc:creator>
  <cp:lastModifiedBy>Ha Nguyen</cp:lastModifiedBy>
  <cp:revision>28</cp:revision>
  <dcterms:modified xsi:type="dcterms:W3CDTF">2024-10-24T16:37:37Z</dcterms:modified>
</cp:coreProperties>
</file>