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  <p:sldMasterId id="2147483710" r:id="rId5"/>
    <p:sldMasterId id="2147483722" r:id="rId6"/>
  </p:sldMasterIdLst>
  <p:notesMasterIdLst>
    <p:notesMasterId r:id="rId34"/>
  </p:notesMasterIdLst>
  <p:sldIdLst>
    <p:sldId id="312" r:id="rId7"/>
    <p:sldId id="256" r:id="rId8"/>
    <p:sldId id="258" r:id="rId9"/>
    <p:sldId id="269" r:id="rId10"/>
    <p:sldId id="270" r:id="rId11"/>
    <p:sldId id="271" r:id="rId12"/>
    <p:sldId id="272" r:id="rId13"/>
    <p:sldId id="273" r:id="rId14"/>
    <p:sldId id="257" r:id="rId15"/>
    <p:sldId id="320" r:id="rId16"/>
    <p:sldId id="326" r:id="rId17"/>
    <p:sldId id="327" r:id="rId18"/>
    <p:sldId id="300" r:id="rId19"/>
    <p:sldId id="301" r:id="rId20"/>
    <p:sldId id="302" r:id="rId21"/>
    <p:sldId id="307" r:id="rId22"/>
    <p:sldId id="308" r:id="rId23"/>
    <p:sldId id="309" r:id="rId24"/>
    <p:sldId id="306" r:id="rId25"/>
    <p:sldId id="328" r:id="rId26"/>
    <p:sldId id="321" r:id="rId27"/>
    <p:sldId id="280" r:id="rId28"/>
    <p:sldId id="316" r:id="rId29"/>
    <p:sldId id="317" r:id="rId30"/>
    <p:sldId id="318" r:id="rId31"/>
    <p:sldId id="295" r:id="rId32"/>
    <p:sldId id="29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155" autoAdjust="0"/>
  </p:normalViewPr>
  <p:slideViewPr>
    <p:cSldViewPr snapToGrid="0">
      <p:cViewPr varScale="1">
        <p:scale>
          <a:sx n="69" d="100"/>
          <a:sy n="69" d="100"/>
        </p:scale>
        <p:origin x="12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game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tục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lần</a:t>
            </a:r>
            <a:r>
              <a:rPr lang="en-US" baseline="0" dirty="0">
                <a:sym typeface="Wingdings" pitchFamily="2" charset="2"/>
              </a:rPr>
              <a:t> 3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0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+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(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tiệm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QUẢ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theo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thì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ảnh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tương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HOA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LỒNG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ĐÈN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CHƯNG</a:t>
            </a:r>
            <a:r>
              <a:rPr lang="en-US" baseline="0" dirty="0">
                <a:sym typeface="Wingdings" pitchFamily="2" charset="2"/>
              </a:rPr>
              <a:t>)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hết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cả</a:t>
            </a:r>
            <a:r>
              <a:rPr lang="en-US" baseline="0" dirty="0">
                <a:sym typeface="Wingdings" pitchFamily="2" charset="2"/>
              </a:rPr>
              <a:t> 5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sang slide </a:t>
            </a:r>
            <a:r>
              <a:rPr lang="en-US" baseline="0" dirty="0" err="1">
                <a:sym typeface="Wingdings" pitchFamily="2" charset="2"/>
              </a:rPr>
              <a:t>bài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mới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92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>
                <a:sym typeface="Wingdings" pitchFamily="2" charset="2"/>
              </a:rPr>
              <a:t>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793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883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92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975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600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630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30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5703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5440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304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93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06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14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1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1090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0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9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94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68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7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3882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17225D6-DAF7-4391-ADDE-FB0502B6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DA477-DA26-457D-98E5-19B5D58AD274}" type="datetimeFigureOut">
              <a:rPr lang="es-ES"/>
              <a:pPr>
                <a:defRPr/>
              </a:pPr>
              <a:t>14/11/2024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7C77720-6492-457F-BF52-0B0025D3A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C86BE6C-41EB-45C7-824E-FE96B349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6FBEE-B157-4248-B01E-7DF5B9511FE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52283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0806A01B-4AA4-441E-AFB4-A9C14AFE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760D-ADA2-4290-82C0-988DC0EB58DA}" type="datetimeFigureOut">
              <a:rPr lang="es-ES"/>
              <a:pPr>
                <a:defRPr/>
              </a:pPr>
              <a:t>14/11/2024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17FBD5B-8A8A-4FA7-84E6-FBBC4E5C7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2139F822-0B24-4507-82DA-B4C26B98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26E65-32C5-469F-B9E7-BEC2BDB3DA0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404651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174AE50B-0B78-40A8-A97E-37D2FDE8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3E1C3-324F-4718-93B8-F83DD54A3417}" type="datetimeFigureOut">
              <a:rPr lang="es-ES"/>
              <a:pPr>
                <a:defRPr/>
              </a:pPr>
              <a:t>14/11/2024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5EF8A531-0BA3-4D03-AA3A-025C46AE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7250D81-6788-4651-B4AF-A19DA8F8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6E84A-B803-4D99-A228-D0CC60CC087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982595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C7E358C5-39E4-463A-9DEE-F00680D73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7802D-D6F2-413B-9CBB-4D1AB5FF631C}" type="datetimeFigureOut">
              <a:rPr lang="es-ES"/>
              <a:pPr>
                <a:defRPr/>
              </a:pPr>
              <a:t>14/11/2024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E35E5648-EFB9-4C98-9C68-E4E988D5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0B2E9F8-942E-4E81-BF72-731DD70F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5476E-7913-4750-A008-96F43B884B8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517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430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F64D374F-2E9A-4392-8151-D84EF12E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574F5-EE86-4EFC-BE6F-DD6572B5EAEF}" type="datetimeFigureOut">
              <a:rPr lang="es-ES"/>
              <a:pPr>
                <a:defRPr/>
              </a:pPr>
              <a:t>14/11/2024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7629A66D-DD0F-4F20-8743-83B0FA11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1569C19A-BA61-449A-AAF4-A28CBD575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F7C77-21C1-4698-B5B2-43CCC76754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944955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B2B2B04C-3146-4394-A9A5-CADBCA06B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F5B60-1DAD-4184-98D7-A4A6AC0463B1}" type="datetimeFigureOut">
              <a:rPr lang="es-ES"/>
              <a:pPr>
                <a:defRPr/>
              </a:pPr>
              <a:t>14/11/2024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10A3F93F-B70A-4D98-9B66-F77CC100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25C533E0-D3D1-47FC-94BB-37868A72B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FA04A-A683-4E09-9021-61C400D7BF4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56200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92EE5346-47B1-43C3-B387-45A9F57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E31E5-DEE6-4390-A8AA-2C86EBE101EC}" type="datetimeFigureOut">
              <a:rPr lang="es-ES"/>
              <a:pPr>
                <a:defRPr/>
              </a:pPr>
              <a:t>14/11/2024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FA188FEB-C91D-4751-ADF1-6AF793F01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B6F5A85B-6B3A-4838-8D5E-C4054FED5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2E61C-B163-4179-AEC7-2442737FEEE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02520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1F65B32F-D900-4B9D-B01B-6FF689AA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71B9C-F680-4490-BBF3-83B4053A7D82}" type="datetimeFigureOut">
              <a:rPr lang="es-ES"/>
              <a:pPr>
                <a:defRPr/>
              </a:pPr>
              <a:t>14/11/2024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A0402A00-6BD8-4BB8-A09C-B70C57927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E0C456B8-879B-455F-BE01-BFA6C8C4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649BD-A005-4E04-9C8C-5C479158CE0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024650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2E97D34B-F46C-49BA-B8D8-0E9BCC2A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19123-7401-4462-AAE7-443B03B8F2B8}" type="datetimeFigureOut">
              <a:rPr lang="es-ES"/>
              <a:pPr>
                <a:defRPr/>
              </a:pPr>
              <a:t>14/11/2024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9C2B96E1-71ED-4F39-B0B8-D8BE646A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571FD60-EC1B-432D-9C8C-D289ED6A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CF131-D2A7-433E-83FD-782C58C2F3E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42206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662CDC55-1F67-4257-AE19-023519634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EED70-6963-44B2-9AB6-E6A770A888B3}" type="datetimeFigureOut">
              <a:rPr lang="es-ES"/>
              <a:pPr>
                <a:defRPr/>
              </a:pPr>
              <a:t>14/11/2024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99965A4-26F5-455B-92E9-10F2D411F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02D870F-A918-450E-9517-1F2E8671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4CE69-8B83-484E-AE81-E0F27A643FD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78690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B6FB12C-8359-4D28-A9BB-E4D1ACB5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9020F-E810-45E0-9F69-FCA453075D22}" type="datetimeFigureOut">
              <a:rPr lang="es-ES"/>
              <a:pPr>
                <a:defRPr/>
              </a:pPr>
              <a:t>14/11/2024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DD0815C-F2AF-47F2-858C-572BEC9B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B69A395B-565E-47CE-BCA5-7E25443C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2CEE3B-FD8C-49C5-9EF5-5F389458D3A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488592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DE3B0C-D8B2-4713-A112-D0FA6672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CCAB2-98F9-4A47-8054-7706DA0CB37F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3008C1-9C2B-4CAE-B90A-B4CBFF8D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F26EED-D37F-409F-B61E-F1DC1729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32F1F-BDC5-4D27-A65F-43554F80B0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83270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CD515-E9F7-4095-B2BD-FE37B93B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6C992-5FF3-4DE8-BFCB-8DA3E0F8C656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7A2F1-58F7-4A0D-A887-DB589D29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D2CA1C-AB39-4D09-AAE5-907CC8ED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0CEC0-A980-4AA8-B3B9-B5AC6C9CDF0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389148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0E386-8A9B-4526-8C8C-1B2532CA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9965-AF5C-4697-923F-E8B6611632FC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3F6C14-D548-489F-9972-07B03B88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F81023-5836-43F3-BE18-F73B2D0E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D3D1-C456-4897-9B1B-5647B2A311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025863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85497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A2862D-42DB-48DE-AED1-77A36ED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B2E2-EF99-4835-B200-2681CE6902E2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81659B-50D9-4897-A7CA-866C0EFC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8FC77-BCBE-4D22-AF49-B01DE313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CF317-75B4-46B7-A8A6-7CFBE3996F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8975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CBA2521E-C69E-4E79-83F6-ABA211BF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C2C9D-77F5-4CC1-9D4B-BD914D7C5990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CB22786-4361-460D-9E81-5F88476D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9AE42B8-B25E-463C-819E-8EB60930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F16FF-7A4B-4A1E-9A74-D9D1B9266A6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422068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88FFF675-00A2-408F-9F7E-5C2E56EC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12A4-F4CE-4FE2-8820-CFB54F94CB80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AC4EF6F6-D9D0-40C6-A2D8-6BE01483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B9358E2E-F0FB-4F80-BAF0-68B51C4A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F605D-5B72-4422-8F39-A45B90FD2C5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34275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326A6B72-8D05-428E-8DC4-8FDFFF03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C292-74FF-422B-BB14-4E5340146F6D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4F4ACC07-3268-4E69-9F15-983A5E3E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C345207-8A85-4C31-BE52-AAF751EC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B29D-2FCD-4AF8-85FC-30AC21E0B5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672113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88B996D-8734-4461-B7B0-B44D1A524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8C3A743-C285-4233-BFFA-E6E1F8859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0A94DE99-5BDA-4CF8-B3FE-9B6396CC03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633129C-CA72-49FA-B90A-8CD77A4D26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C164AF81-46BC-4EB7-830A-9B3AA9666A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BC52D3-FB2B-491B-9673-45EAF2FF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89DC6-7863-4BF1-BB5E-17324306A69A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7E8B2401-E98A-4EF5-995D-08E0FB6F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C690672-8236-4437-8EAD-49343069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5EC42-614E-4FBB-B0A0-21648B0CA0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423684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87A8846-5973-4444-A343-3E7FB628A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BB8F019D-A071-474A-8530-88E2B98394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59FD8DB-2DBD-43FC-A0DB-B4DFBEA950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4F9F016-D81D-436E-82AE-FF53059621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5A2568C-D28D-4E46-97B4-88B50E44E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78B3E7E-C64B-4F8D-8A59-3674EDD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E8013-FBDD-4CF3-AAC1-508084C6E92A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2D2A57-09C5-4E38-B832-9151C4C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971C2473-34DC-4F6E-B0F1-29AB6B2F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64EB3-8BD5-4FFC-A3CE-CD3260AAFF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44208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60F4912-9E87-49DB-B1D9-D15C20A234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C0AB25FF-36E3-4D2A-B8A5-311B6B2F24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FDA420-F8E9-4722-AF5D-F2FE57B4AB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26490CE4-27DA-4EB2-8E60-692058E8D9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FA178B9-A56B-4A95-92C5-6FBE7662BF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E31F951-0A36-447B-AAC1-D756DB5A4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2EBCC-9ADB-4529-904A-54DBC8703A70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525CB05-4F88-4696-AFD8-D6045A59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563785-81C9-461D-B0FA-8883D94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C8FF8-CC49-42EE-8493-F5CF710BE6E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16646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5726E63-BAAA-49E5-A367-265D9B1822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DE3348AB-577E-4BD7-BA09-0DA185E72C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E152088A-EEFC-4BBE-9C1D-3649B0864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0F5AF61-3E58-4276-AE0F-FF01908726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158B259-F0B6-4A3E-873D-A8454E64F8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0911615-6E2D-4114-84F5-1817459C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A834-7B4D-4DCF-AC6F-4530D36A5E34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3A9775C-D753-4C45-9FFE-708C1422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EA46931-DB61-4212-86BF-A70F6F0C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130AE-7DDC-4476-9F44-5023535D71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947745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CC1577E-6A66-407C-840F-59D9B858FB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5AD8F997-D927-435B-ACA0-65BC0B799C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C0311EA4-4F82-4042-A8A9-2956893F3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98EE18D-6515-4923-9EC0-919DC29F8E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EDE426B-673A-4BB9-8B24-F517D77D81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91B8E808-C304-4CA5-957D-3BDF25E7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DE5-F327-46C8-8F27-01CD00C8AD47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749CA59-D8D8-4622-AFE2-03EF5AF3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4E5A1ED7-8059-4B0E-B3D7-32BA26B4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72842-D9BF-4854-96AC-38527274E80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97066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BF6E59F3-C9C3-4D71-9EC7-64A4525915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AEE5CF8D-AE5D-46E4-A973-83F471006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5A187FE-7C0C-49BB-A008-983F63A3BF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08BCD26D-4D44-4A2F-B8E0-E82693A960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6BBCE23-694A-4FBB-AC9B-E3D01EA382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EB2FEF-64ED-4104-8573-EF2F5121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B8FA5-E315-450E-878F-EA49CB8979BF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3009D6-39AD-4A03-8FB9-954684D7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422F434-2E50-456F-89DA-4249D786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3EBD0-2EC1-4A50-8A7A-F773C4969E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2345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56192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C221B68-EFAF-4066-B8D6-E1ED517E7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7E3177D1-D801-4553-9F78-70B32B5D7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AB5B0C2-8690-49D0-B2C4-D4AA0283A5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5433A3E-219A-4E6D-9130-6C273F8B56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45503287-40E5-46DC-8EB4-0FD1B7AF82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D6E6717-0D9F-4E0B-A9EC-DB9BCADF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8BAD-0811-48C3-9DC6-9A65347D6225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EC3CE90-7BF3-4497-9423-F0F6FC25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97E0182-0012-4598-BEA2-EF573854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60914-7EE7-4468-B35A-F8CE4ED27B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848097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1A83540-6336-4AE4-98D5-A3BA7FFB70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116DEE18-5AD8-4109-9A47-31A9603334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13F571-984A-4A27-AD77-A3F3C1BD12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E1D6E52-0134-4981-81C8-ED213B7A4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8EA4BC6-A16D-4343-B84D-C4B121BCEB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D5AF02AA-66F7-4515-9122-0786B075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486C-5F8D-4D9D-BBC9-031AE2AB018C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A80C014-738B-4937-AA53-8F45F230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F7EA631-1971-473F-A4CB-0B3D1F0E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C225C-56B4-40B8-B70F-F4FF51496B2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49643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2ECA831-69E9-47DE-9BD0-D0AD0D7DF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91A5D1D4-C872-49F4-A7F1-A3753AB5E0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5BDBE43-E621-4223-977B-5C89649B0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CCAF7BD-83E5-429D-8D64-1170FCCEA3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69F547-9282-4E69-9AB9-D35977D1E1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98E3F0-0ADF-48B9-9518-311A2BCD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870CB-0500-4D71-8822-6F969E3E049E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69703E3D-9416-46C9-AD87-49741969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650ED3BB-E3D6-4D32-AA54-A6C5174C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F37D0-D167-4987-8624-47A287ED3D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34719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844C870-A0B1-4436-83F3-FC54654ACA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B4C269-449A-4CDF-B510-3DC0D290CB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902706-9B85-44B2-AE7E-D76797371B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D7282C7-9989-4DCC-A58E-16265F1FC6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CF3B59E-52CB-4FAA-BEDA-501F19BD0C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E907BF8-B99A-418B-80BC-038FA222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48E6F-889C-4E54-ABF0-AD9AEDDF66CC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BBCBE430-1ED2-4B76-A646-F35ED736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DFA11649-6D9C-453C-9651-63EAA71F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47F7A-A8DF-413A-84A2-7C71C026F2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472632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EBF58AB-C377-443B-9CAC-AED785AAA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01445B-9F72-45AC-8313-4779AC2169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EFA7485-80C3-4CF4-80A5-533CF4E4E2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41FD4A2-B2FE-4AC5-9BFA-280D28121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881B34A-988E-4253-A620-4487A8553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B5DFA40D-7BC0-41B2-802F-D418698D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C656-0216-471A-BFED-7C70670DCC10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85542D7-F579-45BF-A3F4-AE955BD0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E722724-91CC-44DF-B127-46748FCF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A6581-A466-452C-9D7D-7237FADDEB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710720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C989AFB3-8FF7-4D9B-9059-CD6B7419F4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E9E9871B-685B-4A1C-BAD7-502439882E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6626727-2EC9-4F70-9215-97FB46F575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31E969F-467C-4913-A7EC-15FF5C0CA0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6D7995D-B043-4D4C-8D8E-175BA510A0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8CCFD2D-9AA8-40F6-BAE4-7D76A66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7FA2-1C34-4BD0-9915-D23BF17C2709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5240C092-3623-46FA-8320-0716662A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BB7DA58-980A-4E07-98F9-D7DFC5CE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BB9A7-80AF-41EB-9CB2-F2D6B236BF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032909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F7D0A94-2DE0-4E99-BE50-E874C6F79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16212F9-E5F2-4BA3-96B3-205D028F87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C718E4B-C98E-46B4-A71A-174C0717DD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D7C63571-F742-4237-8189-1785BD56ED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CD51AC-5571-4877-BECE-28928C69FF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009503-32B2-4EB6-9D40-575137A9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4562C-3E63-44B9-A471-2E815751DA36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977A7EA5-5068-4FCD-AE2E-08715943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B8C73EC-9418-43D5-9E3A-65262968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0437-E31C-4561-815B-41F2A13B45F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20740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9C587C1-02B4-4016-B780-DEFAF740B4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6FFF9ACC-5872-473A-8415-FFA574B2D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1E1EF7-128B-435C-805B-E22AC09C44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723385E-260C-4986-927B-5789724501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FAABCCF-2ADA-424A-BBD5-C283297440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67377297-DED8-4DBE-8950-97624150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6E3D1-F968-4865-83E6-9B2BA9D64636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EE38778E-F794-41CB-9A71-92691384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EFC492-FA2B-429F-922B-B4263737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21F1C-4B64-4497-A7FB-4BBD41B14B7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866348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E3C4CEE-42BF-4F53-B96B-FD3C0245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9064C-5E10-45E0-880C-AE75751DFF7E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C9C9309-ED85-4055-853F-9F659092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06B6E11-B3B0-4CCB-858D-FE66EE8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03F09-77A2-42EE-B086-4C42A152BD6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90360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215A67D-305A-4FEE-BF9B-B12E22ED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DA60-5333-4B65-BF66-15772807C449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312161C-41BC-41C3-A558-ACD865D9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943CBAC-5779-4674-8CD6-26B5D0AB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72409-A204-4FD5-B376-7C3B19BC96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745129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0276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0D08C0-91E2-4746-86E3-C3934E1B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8B12C-B418-4E73-B843-2F713C595682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7E4C6-1E0D-4968-8FCB-D014A900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1D8B15-DF6B-45C7-A07B-6ED2DC62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04016-5550-462F-8A7C-EBDB1616C2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07299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14AE14-0D45-439C-A104-AFAA4122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61DF-8737-4F02-93C0-D92FB7607F4D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EEA0BB-5EF5-409E-B958-F4D10C3A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55B384-3CF7-4FED-97F6-59203A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8D3CC-2B88-4AC5-9491-523AE5895AA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19015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1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59B8C6-B471-474E-8973-DA52B5C851D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6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66D78E-2113-4DBC-867C-7423AA0A96D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87455EE-844E-4BA3-BE80-1980593AED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5A64FF-5C9D-4AE8-9A87-A15AB4D19B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título">
            <a:extLst>
              <a:ext uri="{FF2B5EF4-FFF2-40B4-BE49-F238E27FC236}">
                <a16:creationId xmlns:a16="http://schemas.microsoft.com/office/drawing/2014/main" id="{2E5483DA-D9FE-4738-A030-061F0347E5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3075" name="2 Marcador de texto">
            <a:extLst>
              <a:ext uri="{FF2B5EF4-FFF2-40B4-BE49-F238E27FC236}">
                <a16:creationId xmlns:a16="http://schemas.microsoft.com/office/drawing/2014/main" id="{18F15ACD-E0F2-4E10-A1A4-090237741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54C1F12D-E671-43B9-8339-0C1AD861C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B776C87-37F7-491F-B231-092C2563A7FF}" type="datetimeFigureOut">
              <a:rPr lang="es-ES"/>
              <a:pPr>
                <a:defRPr/>
              </a:pPr>
              <a:t>14/11/2024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C2E1F40F-1893-4BB5-8FC4-EDCBBD043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1139E40-FB9B-4938-9773-3C6D0038D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8BA03D3-7457-4D9B-AAB5-1D8759304447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497F74E-ABD2-43E2-BBA7-1E5C4BB82F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0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FE66C974-0C2B-4BE5-A557-01805BE3D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6A64D379-ADA1-4442-8762-4C75CAA35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C48A41-7D25-4A13-A9EC-4E9FBB418DAE}" type="datetimeFigureOut">
              <a:rPr lang="zh-CN" altLang="en-US"/>
              <a:pPr>
                <a:defRPr/>
              </a:pPr>
              <a:t>2024/11/14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A112FDB-5F73-49B9-9449-FEB6C4F1FE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5" Type="http://schemas.microsoft.com/office/2007/relationships/hdphoto" Target="../media/hdphoto3.wdp"/><Relationship Id="rId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6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microsoft.com/office/2007/relationships/hdphoto" Target="../media/hdphoto3.wdp"/><Relationship Id="rId4" Type="http://schemas.openxmlformats.org/officeDocument/2006/relationships/image" Target="../media/image88.png"/><Relationship Id="rId9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98.png"/><Relationship Id="rId5" Type="http://schemas.openxmlformats.org/officeDocument/2006/relationships/image" Target="../media/image93.png"/><Relationship Id="rId10" Type="http://schemas.openxmlformats.org/officeDocument/2006/relationships/image" Target="../media/image97.png"/><Relationship Id="rId4" Type="http://schemas.openxmlformats.org/officeDocument/2006/relationships/audio" Target="../media/audio3.wav"/><Relationship Id="rId9" Type="http://schemas.openxmlformats.org/officeDocument/2006/relationships/image" Target="../media/image96.png"/><Relationship Id="rId14" Type="http://schemas.openxmlformats.org/officeDocument/2006/relationships/audio" Target="../media/audio10.wav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0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3.png"/><Relationship Id="rId5" Type="http://schemas.openxmlformats.org/officeDocument/2006/relationships/image" Target="../media/image102.emf"/><Relationship Id="rId4" Type="http://schemas.openxmlformats.org/officeDocument/2006/relationships/image" Target="../media/image10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93.png"/><Relationship Id="rId7" Type="http://schemas.openxmlformats.org/officeDocument/2006/relationships/image" Target="../media/image10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6.png"/><Relationship Id="rId5" Type="http://schemas.openxmlformats.org/officeDocument/2006/relationships/image" Target="../media/image99.png"/><Relationship Id="rId10" Type="http://schemas.openxmlformats.org/officeDocument/2006/relationships/audio" Target="../media/audio3.wav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93.png"/><Relationship Id="rId7" Type="http://schemas.openxmlformats.org/officeDocument/2006/relationships/image" Target="../media/image10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6.png"/><Relationship Id="rId5" Type="http://schemas.openxmlformats.org/officeDocument/2006/relationships/image" Target="../media/image99.png"/><Relationship Id="rId10" Type="http://schemas.openxmlformats.org/officeDocument/2006/relationships/audio" Target="../media/audio3.wav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93.png"/><Relationship Id="rId7" Type="http://schemas.openxmlformats.org/officeDocument/2006/relationships/image" Target="../media/image10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6.png"/><Relationship Id="rId5" Type="http://schemas.openxmlformats.org/officeDocument/2006/relationships/image" Target="../media/image99.png"/><Relationship Id="rId10" Type="http://schemas.openxmlformats.org/officeDocument/2006/relationships/audio" Target="../media/audio3.wav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93.png"/><Relationship Id="rId7" Type="http://schemas.openxmlformats.org/officeDocument/2006/relationships/image" Target="../media/image10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6.png"/><Relationship Id="rId5" Type="http://schemas.openxmlformats.org/officeDocument/2006/relationships/image" Target="../media/image99.png"/><Relationship Id="rId10" Type="http://schemas.openxmlformats.org/officeDocument/2006/relationships/audio" Target="../media/audio3.wav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microsoft.com/office/2007/relationships/hdphoto" Target="../media/hdphoto4.wdp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11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5.wdp"/><Relationship Id="rId5" Type="http://schemas.openxmlformats.org/officeDocument/2006/relationships/image" Target="../media/image112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8.gif"/><Relationship Id="rId5" Type="http://schemas.openxmlformats.org/officeDocument/2006/relationships/image" Target="../media/image117.gif"/><Relationship Id="rId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24.png"/><Relationship Id="rId4" Type="http://schemas.openxmlformats.org/officeDocument/2006/relationships/image" Target="../media/image1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svg"/><Relationship Id="rId17" Type="http://schemas.openxmlformats.org/officeDocument/2006/relationships/image" Target="../media/image14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4.sv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10" Type="http://schemas.openxmlformats.org/officeDocument/2006/relationships/image" Target="../media/image138.svg"/><Relationship Id="rId4" Type="http://schemas.openxmlformats.org/officeDocument/2006/relationships/image" Target="../media/image132.sv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9.gif"/><Relationship Id="rId4" Type="http://schemas.openxmlformats.org/officeDocument/2006/relationships/image" Target="../media/image1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18" Type="http://schemas.openxmlformats.org/officeDocument/2006/relationships/image" Target="../media/image29.png"/><Relationship Id="rId26" Type="http://schemas.openxmlformats.org/officeDocument/2006/relationships/image" Target="../media/image36.png"/><Relationship Id="rId39" Type="http://schemas.openxmlformats.org/officeDocument/2006/relationships/image" Target="../media/image46.png"/><Relationship Id="rId3" Type="http://schemas.openxmlformats.org/officeDocument/2006/relationships/audio" Target="../media/audio1.wav"/><Relationship Id="rId21" Type="http://schemas.openxmlformats.org/officeDocument/2006/relationships/image" Target="../media/image32.png"/><Relationship Id="rId34" Type="http://schemas.openxmlformats.org/officeDocument/2006/relationships/slide" Target="slide8.xml"/><Relationship Id="rId42" Type="http://schemas.openxmlformats.org/officeDocument/2006/relationships/image" Target="../media/image48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5" Type="http://schemas.openxmlformats.org/officeDocument/2006/relationships/image" Target="../media/image35.png"/><Relationship Id="rId33" Type="http://schemas.openxmlformats.org/officeDocument/2006/relationships/image" Target="../media/image42.png"/><Relationship Id="rId38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38.png"/><Relationship Id="rId41" Type="http://schemas.openxmlformats.org/officeDocument/2006/relationships/slide" Target="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11" Type="http://schemas.openxmlformats.org/officeDocument/2006/relationships/slide" Target="slide7.xml"/><Relationship Id="rId24" Type="http://schemas.openxmlformats.org/officeDocument/2006/relationships/image" Target="../media/image34.png"/><Relationship Id="rId32" Type="http://schemas.openxmlformats.org/officeDocument/2006/relationships/image" Target="../media/image41.png"/><Relationship Id="rId37" Type="http://schemas.openxmlformats.org/officeDocument/2006/relationships/image" Target="../media/image45.png"/><Relationship Id="rId40" Type="http://schemas.openxmlformats.org/officeDocument/2006/relationships/image" Target="../media/image47.gif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23" Type="http://schemas.openxmlformats.org/officeDocument/2006/relationships/image" Target="../media/image33.png"/><Relationship Id="rId28" Type="http://schemas.openxmlformats.org/officeDocument/2006/relationships/slide" Target="slide4.xml"/><Relationship Id="rId36" Type="http://schemas.openxmlformats.org/officeDocument/2006/relationships/image" Target="../media/image44.png"/><Relationship Id="rId10" Type="http://schemas.openxmlformats.org/officeDocument/2006/relationships/image" Target="../media/image23.png"/><Relationship Id="rId19" Type="http://schemas.openxmlformats.org/officeDocument/2006/relationships/image" Target="../media/image30.png"/><Relationship Id="rId31" Type="http://schemas.openxmlformats.org/officeDocument/2006/relationships/image" Target="../media/image40.png"/><Relationship Id="rId44" Type="http://schemas.openxmlformats.org/officeDocument/2006/relationships/image" Target="../media/image50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5.png"/><Relationship Id="rId22" Type="http://schemas.openxmlformats.org/officeDocument/2006/relationships/slide" Target="slide5.xml"/><Relationship Id="rId27" Type="http://schemas.openxmlformats.org/officeDocument/2006/relationships/image" Target="../media/image37.png"/><Relationship Id="rId30" Type="http://schemas.openxmlformats.org/officeDocument/2006/relationships/image" Target="../media/image39.png"/><Relationship Id="rId35" Type="http://schemas.openxmlformats.org/officeDocument/2006/relationships/image" Target="../media/image43.png"/><Relationship Id="rId43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5.png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6.png"/><Relationship Id="rId10" Type="http://schemas.openxmlformats.org/officeDocument/2006/relationships/image" Target="../media/image53.png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9.png"/><Relationship Id="rId17" Type="http://schemas.openxmlformats.org/officeDocument/2006/relationships/image" Target="../media/image61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6.png"/><Relationship Id="rId10" Type="http://schemas.openxmlformats.org/officeDocument/2006/relationships/image" Target="../media/image53.png"/><Relationship Id="rId4" Type="http://schemas.openxmlformats.org/officeDocument/2006/relationships/audio" Target="../media/media3.mp3"/><Relationship Id="rId9" Type="http://schemas.openxmlformats.org/officeDocument/2006/relationships/image" Target="../media/image58.png"/><Relationship Id="rId1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63.png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3.xml"/><Relationship Id="rId10" Type="http://schemas.openxmlformats.org/officeDocument/2006/relationships/image" Target="../media/image53.png"/><Relationship Id="rId4" Type="http://schemas.openxmlformats.org/officeDocument/2006/relationships/audio" Target="../media/media3.mp3"/><Relationship Id="rId9" Type="http://schemas.openxmlformats.org/officeDocument/2006/relationships/image" Target="../media/image62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6.png"/><Relationship Id="rId18" Type="http://schemas.openxmlformats.org/officeDocument/2006/relationships/image" Target="../media/image70.png"/><Relationship Id="rId3" Type="http://schemas.microsoft.com/office/2007/relationships/media" Target="../media/media3.mp3"/><Relationship Id="rId21" Type="http://schemas.openxmlformats.org/officeDocument/2006/relationships/image" Target="../media/image72.png"/><Relationship Id="rId7" Type="http://schemas.openxmlformats.org/officeDocument/2006/relationships/audio" Target="../media/audio2.wav"/><Relationship Id="rId12" Type="http://schemas.openxmlformats.org/officeDocument/2006/relationships/image" Target="../media/image57.png"/><Relationship Id="rId17" Type="http://schemas.openxmlformats.org/officeDocument/2006/relationships/image" Target="../media/image69.png"/><Relationship Id="rId2" Type="http://schemas.openxmlformats.org/officeDocument/2006/relationships/audio" Target="../media/media2.mp3"/><Relationship Id="rId16" Type="http://schemas.openxmlformats.org/officeDocument/2006/relationships/image" Target="../media/image68.png"/><Relationship Id="rId20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7.png"/><Relationship Id="rId10" Type="http://schemas.openxmlformats.org/officeDocument/2006/relationships/image" Target="../media/image53.png"/><Relationship Id="rId19" Type="http://schemas.openxmlformats.org/officeDocument/2006/relationships/image" Target="../media/image71.png"/><Relationship Id="rId4" Type="http://schemas.openxmlformats.org/officeDocument/2006/relationships/audio" Target="../media/media3.mp3"/><Relationship Id="rId9" Type="http://schemas.openxmlformats.org/officeDocument/2006/relationships/image" Target="../media/image65.png"/><Relationship Id="rId1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74.png"/><Relationship Id="rId2" Type="http://schemas.openxmlformats.org/officeDocument/2006/relationships/audio" Target="../media/media2.mp3"/><Relationship Id="rId16" Type="http://schemas.openxmlformats.org/officeDocument/2006/relationships/image" Target="../media/image75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3.xml"/><Relationship Id="rId10" Type="http://schemas.openxmlformats.org/officeDocument/2006/relationships/image" Target="../media/image53.png"/><Relationship Id="rId4" Type="http://schemas.openxmlformats.org/officeDocument/2006/relationships/audio" Target="../media/media3.mp3"/><Relationship Id="rId9" Type="http://schemas.openxmlformats.org/officeDocument/2006/relationships/image" Target="../media/image73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gif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gif"/><Relationship Id="rId5" Type="http://schemas.openxmlformats.org/officeDocument/2006/relationships/image" Target="../media/image78.png"/><Relationship Id="rId4" Type="http://schemas.openxmlformats.org/officeDocument/2006/relationships/image" Target="../media/image77.gif"/><Relationship Id="rId9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4" name="WordArt 20"/>
          <p:cNvSpPr>
            <a:spLocks noChangeArrowheads="1" noChangeShapeType="1" noTextEdit="1"/>
          </p:cNvSpPr>
          <p:nvPr/>
        </p:nvSpPr>
        <p:spPr bwMode="auto">
          <a:xfrm>
            <a:off x="2346104" y="5412370"/>
            <a:ext cx="7425622" cy="111960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Giáo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viên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Nguyễn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Thị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Thu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Hà</a:t>
            </a:r>
            <a:endParaRPr lang="en-US" sz="3600" b="1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  </a:t>
            </a:r>
          </a:p>
        </p:txBody>
      </p:sp>
      <p:sp>
        <p:nvSpPr>
          <p:cNvPr id="16" name="WordArt 9">
            <a:extLst>
              <a:ext uri="{FF2B5EF4-FFF2-40B4-BE49-F238E27FC236}">
                <a16:creationId xmlns:a16="http://schemas.microsoft.com/office/drawing/2014/main" id="{5DC53619-E8E5-442F-9059-A1123CE3F1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96530" y="2531710"/>
            <a:ext cx="8561642" cy="1119607"/>
          </a:xfrm>
          <a:prstGeom prst="rect">
            <a:avLst/>
          </a:prstGeom>
          <a:scene3d>
            <a:camera prst="obliqueTopLeft"/>
            <a:lightRig rig="threePt" dir="t"/>
          </a:scene3d>
        </p:spPr>
        <p:txBody>
          <a:bodyPr wrap="none" numCol="1" fromWordArt="1">
            <a:prstTxWarp prst="textPlain">
              <a:avLst>
                <a:gd name="adj" fmla="val 50262"/>
              </a:avLst>
            </a:prstTxWarp>
            <a:scene3d>
              <a:camera prst="legacyObliqueTopLeft"/>
              <a:lightRig rig="legacyFlat3" dir="t"/>
            </a:scene3d>
            <a:sp3d extrusionH="4302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vi-VN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Môn : </a:t>
            </a:r>
            <a:r>
              <a:rPr lang="en-US" sz="28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Toán</a:t>
            </a:r>
            <a:r>
              <a:rPr lang="en-US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– Lớp </a:t>
            </a:r>
            <a:r>
              <a:rPr lang="en-US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3A</a:t>
            </a:r>
            <a:endParaRPr lang="vi-VN" sz="2800" kern="10" dirty="0">
              <a:ln w="9525"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WordArt 15">
            <a:extLst>
              <a:ext uri="{FF2B5EF4-FFF2-40B4-BE49-F238E27FC236}">
                <a16:creationId xmlns:a16="http://schemas.microsoft.com/office/drawing/2014/main" id="{FA8F0F85-3888-465A-816B-75C8809676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3847" y="745364"/>
            <a:ext cx="9007007" cy="86530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TRƯỜNG TIỂU HỌC ĐẠI QUANG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Picture 6" descr="POINSET2">
            <a:extLst>
              <a:ext uri="{FF2B5EF4-FFF2-40B4-BE49-F238E27FC236}">
                <a16:creationId xmlns:a16="http://schemas.microsoft.com/office/drawing/2014/main" id="{23EF49CA-A5B0-4EFB-87BF-408DFB137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7559" y="-118437"/>
            <a:ext cx="1771650" cy="200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POINSET2">
            <a:extLst>
              <a:ext uri="{FF2B5EF4-FFF2-40B4-BE49-F238E27FC236}">
                <a16:creationId xmlns:a16="http://schemas.microsoft.com/office/drawing/2014/main" id="{77E7E54D-55EA-40DA-9282-4DFD47DD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46" y="18782"/>
            <a:ext cx="1771650" cy="175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POINSET2">
            <a:extLst>
              <a:ext uri="{FF2B5EF4-FFF2-40B4-BE49-F238E27FC236}">
                <a16:creationId xmlns:a16="http://schemas.microsoft.com/office/drawing/2014/main" id="{4895F35B-51E9-494A-8982-6832BB61B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83476" y="5086348"/>
            <a:ext cx="2008524" cy="17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POINSET2">
            <a:extLst>
              <a:ext uri="{FF2B5EF4-FFF2-40B4-BE49-F238E27FC236}">
                <a16:creationId xmlns:a16="http://schemas.microsoft.com/office/drawing/2014/main" id="{ADDDD908-B961-4CA2-9EB4-5864EB4D8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929" y="4974792"/>
            <a:ext cx="1771650" cy="19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8" descr="an30">
            <a:extLst>
              <a:ext uri="{FF2B5EF4-FFF2-40B4-BE49-F238E27FC236}">
                <a16:creationId xmlns:a16="http://schemas.microsoft.com/office/drawing/2014/main" id="{4D2B7844-4B03-492F-AD4B-0B06138730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7" y="3271145"/>
            <a:ext cx="1447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8" descr="an30">
            <a:extLst>
              <a:ext uri="{FF2B5EF4-FFF2-40B4-BE49-F238E27FC236}">
                <a16:creationId xmlns:a16="http://schemas.microsoft.com/office/drawing/2014/main" id="{14EB90B9-EBE1-480A-84AF-BE90B34EE7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84" y="3429000"/>
            <a:ext cx="1447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 descr="flower[1][1][1][1]">
            <a:extLst>
              <a:ext uri="{FF2B5EF4-FFF2-40B4-BE49-F238E27FC236}">
                <a16:creationId xmlns:a16="http://schemas.microsoft.com/office/drawing/2014/main" id="{4FDA3567-B789-4B83-8702-134B04098D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452" y="6358709"/>
            <a:ext cx="7543800" cy="51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C3CCA9-0825-4716-B518-DA1508FDF78E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874AA5-58C2-4E01-8978-D03E709E582F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252984" y="3383858"/>
            <a:ext cx="679850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4584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08770" y="502606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A2F0E3F-0608-4C1C-8482-B62A10E6535C}"/>
              </a:ext>
            </a:extLst>
          </p:cNvPr>
          <p:cNvSpPr/>
          <p:nvPr/>
        </p:nvSpPr>
        <p:spPr>
          <a:xfrm>
            <a:off x="334020" y="2335685"/>
            <a:ext cx="2746092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E144F6-BB34-44D7-848B-1BD1B408216F}"/>
              </a:ext>
            </a:extLst>
          </p:cNvPr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827D54-4DD5-4798-B825-AC914C644961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2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941" y="591460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497" y="352432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937" y="352432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BA2A8D7-0E28-47EF-8BA6-D1C51D96951D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7" y="4731535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>
                <a:solidFill>
                  <a:prstClr val="white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70BE55-43FD-4EE1-B227-9DB7ABD68CD3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5248324" y="1865114"/>
            <a:ext cx="522155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Trò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chơi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gồm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4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trắc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nghiệm</a:t>
            </a:r>
            <a:endParaRPr lang="en-US" sz="2800" b="1" dirty="0">
              <a:solidFill>
                <a:srgbClr val="00A0E9"/>
              </a:solidFill>
              <a:latin typeface="+mj-l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00A0E9"/>
                </a:solidFill>
                <a:latin typeface="+mj-lt"/>
              </a:rPr>
              <a:t>Ở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mỗi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sẽ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thời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gian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10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giây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để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đưa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ra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đáp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án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Đúng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Sai.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600" dirty="0">
                <a:solidFill>
                  <a:prstClr val="white"/>
                </a:solidFill>
                <a:latin typeface="iCiel Cadena" panose="02000503000000020004" pitchFamily="50" charset="0"/>
              </a:rPr>
              <a:t>Cam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5353614" y="3935140"/>
            <a:ext cx="2095991" cy="1350125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229517" y="4651042"/>
              <a:ext cx="1248239" cy="652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30"/>
              <a:r>
                <a:rPr lang="en-US" sz="6000" b="1" dirty="0" err="1">
                  <a:solidFill>
                    <a:prstClr val="white"/>
                  </a:solidFill>
                  <a:latin typeface="+mj-lt"/>
                </a:rPr>
                <a:t>Đúng</a:t>
              </a:r>
              <a:endParaRPr lang="en-US" sz="3600" b="1" dirty="0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8636000" y="3987800"/>
            <a:ext cx="2131860" cy="140797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264297" y="4772054"/>
              <a:ext cx="679593" cy="6256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30"/>
              <a:r>
                <a:rPr lang="en-US" sz="6000" b="1" dirty="0">
                  <a:solidFill>
                    <a:prstClr val="white"/>
                  </a:solidFill>
                  <a:latin typeface="+mj-lt"/>
                </a:rPr>
                <a:t>Sai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1490C5-9151-4407-920A-1796802A8F8F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FF0000"/>
                  </a:solidFill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</a:rPr>
                <a:t>,</a:t>
              </a:r>
            </a:p>
            <a:p>
              <a:pPr algn="ctr" defTabSz="609630"/>
              <a:r>
                <a:rPr lang="vi-VN" sz="1867" b="1" dirty="0">
                  <a:solidFill>
                    <a:srgbClr val="FF0000"/>
                  </a:solidFill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24  6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/>
                <a:r>
                  <a:rPr lang="en-US" sz="2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Huhu,</a:t>
                </a:r>
              </a:p>
              <a:p>
                <a:pPr algn="ctr" defTabSz="609630"/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 chính xác rồi!</a:t>
                </a:r>
              </a:p>
              <a:p>
                <a:pPr algn="ctr" defTabSz="609630"/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056A616-FCE3-4015-A31F-1D2868D71E39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20  5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</a:t>
                </a:r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chính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xác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rồi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chọn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lại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nha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E39AEB6B-09BD-4434-A228-8F16C9A6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15AA7919-94BD-46E4-BB86-800EFC66A1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A98DAF6E-422C-4DE0-B489-939619E7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538926B8-13A1-4CDB-B1A9-B40FD5E7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7C26502-BACC-400F-80D5-4BD74782FDEF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1  8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Huhu,</a:t>
                </a:r>
              </a:p>
              <a:p>
                <a:pPr algn="ctr" defTabSz="609630">
                  <a:defRPr/>
                </a:pPr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 chính xác rồi!</a:t>
                </a:r>
              </a:p>
              <a:p>
                <a:pPr algn="ctr" defTabSz="609630">
                  <a:defRPr/>
                </a:pPr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B3D8E51F-AD3E-441A-8F45-4C0AD4FF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877" y="2387883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89EA2602-E21D-4D86-8243-61B166401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5A6F4100-C0B9-4195-88A1-895F214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D8D17E9A-B15A-44D9-ACE6-6BB589F5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D2F8755-7E20-47DF-A6A4-0A3CBFD9CA93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2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</a:t>
                </a:r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chính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xác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rồi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chọn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lại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nha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defRPr/>
            </a:pPr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0E2E9BA9-6B88-4BD0-B841-DB81B93B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0CD6E640-74DA-495C-A555-B440CB8E02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759D480A-0F8F-4BAB-BC77-6E87CA04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83C6C083-BD57-4CF9-BBE5-F43523472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628BB0A-1BA0-45FC-8BDE-BE1BEA643241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Cảm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ơn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đã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chọn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vòng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cổ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cho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tớ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!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7DA3820-3009-472C-B1DB-0CF002548F21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9" y="-25400"/>
            <a:ext cx="12235269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/>
        </p:blipFill>
        <p:spPr>
          <a:xfrm>
            <a:off x="5080000" y="-118640"/>
            <a:ext cx="7518400" cy="293804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16984"/>
            <a:ext cx="5372100" cy="2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108201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0800" y="7620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531EC4-6719-4280-AD54-C3F74B9871D2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1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72F07-E850-46D4-BE0C-17A504D9564E}"/>
              </a:ext>
            </a:extLst>
          </p:cNvPr>
          <p:cNvSpPr txBox="1"/>
          <p:nvPr/>
        </p:nvSpPr>
        <p:spPr>
          <a:xfrm>
            <a:off x="1938631" y="4496844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D09CA7-C2F4-42E6-99B2-49ACBA6087E7}"/>
              </a:ext>
            </a:extLst>
          </p:cNvPr>
          <p:cNvGrpSpPr/>
          <p:nvPr/>
        </p:nvGrpSpPr>
        <p:grpSpPr>
          <a:xfrm>
            <a:off x="9261514" y="1648712"/>
            <a:ext cx="3032781" cy="2456693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6C63D3AD-7087-4307-923D-6238BF48F0F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98EB3C-2C49-4768-8D0F-B325DC8D56B9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26903"/>
              <a:chOff x="9225795" y="7098813"/>
              <a:chExt cx="1939746" cy="192690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3A03B0-A443-44A0-9B36-E337F7BF9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EC387D-12D0-49B3-8424-8B017B14A716}"/>
                  </a:ext>
                </a:extLst>
              </p:cNvPr>
              <p:cNvSpPr txBox="1"/>
              <p:nvPr/>
            </p:nvSpPr>
            <p:spPr>
              <a:xfrm>
                <a:off x="9433826" y="8291326"/>
                <a:ext cx="1523679" cy="734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50FC65E-3B3B-46B4-AF1B-5D7976094BA4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nữ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Vậy cách chia táo của bạn Rô – bốt và bạn nữ có dư, phép chia của bạn nam 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D13CF6A-0C14-46FE-8833-313CA81BB2C5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248"/>
            <a:ext cx="11247331" cy="5428753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82B0E7-7D7D-4536-A546-1800A21F3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4865" y="2983527"/>
            <a:ext cx="6127011" cy="21398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D733CC-9FDF-45D2-9AA7-32CE10B94CD0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 descr="http://inmannews.wpengine.netdna-cdn.com/files/imagefield/shutterstock_96320885_WOOD_FLOOR_AND_GREEN_WALL.jpg">
            <a:extLst>
              <a:ext uri="{FF2B5EF4-FFF2-40B4-BE49-F238E27FC236}">
                <a16:creationId xmlns:a16="http://schemas.microsoft.com/office/drawing/2014/main" id="{BA3875C1-10A4-40A8-BE29-CE61BA7BF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30 Redondear rectángulo de esquina del mismo lado">
            <a:extLst>
              <a:ext uri="{FF2B5EF4-FFF2-40B4-BE49-F238E27FC236}">
                <a16:creationId xmlns:a16="http://schemas.microsoft.com/office/drawing/2014/main" id="{944908CB-F410-4F63-A65F-DCDD9BBB7B2B}"/>
              </a:ext>
            </a:extLst>
          </p:cNvPr>
          <p:cNvSpPr/>
          <p:nvPr/>
        </p:nvSpPr>
        <p:spPr>
          <a:xfrm>
            <a:off x="4367213" y="1916113"/>
            <a:ext cx="3265487" cy="216058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27 Rectángulo">
            <a:extLst>
              <a:ext uri="{FF2B5EF4-FFF2-40B4-BE49-F238E27FC236}">
                <a16:creationId xmlns:a16="http://schemas.microsoft.com/office/drawing/2014/main" id="{0424652D-2740-4900-91DF-429A19A9719B}"/>
              </a:ext>
            </a:extLst>
          </p:cNvPr>
          <p:cNvSpPr/>
          <p:nvPr/>
        </p:nvSpPr>
        <p:spPr>
          <a:xfrm>
            <a:off x="7632172" y="3429000"/>
            <a:ext cx="4559829" cy="6480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35 Rectángulo">
            <a:extLst>
              <a:ext uri="{FF2B5EF4-FFF2-40B4-BE49-F238E27FC236}">
                <a16:creationId xmlns:a16="http://schemas.microsoft.com/office/drawing/2014/main" id="{1861EB08-9CF7-4E94-BD40-44506A2959A1}"/>
              </a:ext>
            </a:extLst>
          </p:cNvPr>
          <p:cNvSpPr/>
          <p:nvPr/>
        </p:nvSpPr>
        <p:spPr>
          <a:xfrm>
            <a:off x="-43289" y="3375945"/>
            <a:ext cx="4411097" cy="6480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2" descr="http://www.clker.com/cliparts/m/2/C/2/3/q/angry-black-cat-md.png">
            <a:extLst>
              <a:ext uri="{FF2B5EF4-FFF2-40B4-BE49-F238E27FC236}">
                <a16:creationId xmlns:a16="http://schemas.microsoft.com/office/drawing/2014/main" id="{645ABBC9-584C-4A19-8687-A9620CFA7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99473" y="336980"/>
            <a:ext cx="2384008" cy="1192414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F2689D-ED8C-48AF-9439-5F086F24E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5734050"/>
            <a:ext cx="2106613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xplosion 1 3">
            <a:extLst>
              <a:ext uri="{FF2B5EF4-FFF2-40B4-BE49-F238E27FC236}">
                <a16:creationId xmlns:a16="http://schemas.microsoft.com/office/drawing/2014/main" id="{834B0AE1-C0F1-4A77-953C-D626544F0A2D}"/>
              </a:ext>
            </a:extLst>
          </p:cNvPr>
          <p:cNvSpPr/>
          <p:nvPr/>
        </p:nvSpPr>
        <p:spPr>
          <a:xfrm>
            <a:off x="3189288" y="336550"/>
            <a:ext cx="5621337" cy="4540250"/>
          </a:xfrm>
          <a:prstGeom prst="irregularSeal1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2F0B9-8B9D-49BA-AD60-5974172A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1916113"/>
            <a:ext cx="4103687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3FE5B1-14F6-4EB9-8ECE-6D7489884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-635000"/>
            <a:ext cx="41989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32 Imagen">
            <a:extLst>
              <a:ext uri="{FF2B5EF4-FFF2-40B4-BE49-F238E27FC236}">
                <a16:creationId xmlns:a16="http://schemas.microsoft.com/office/drawing/2014/main" id="{A5C466AA-8F31-473B-A446-8B1F945D58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392238" y="2600325"/>
            <a:ext cx="3354387" cy="319563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A67176-65E9-4059-B622-8E56C4411F04}"/>
              </a:ext>
            </a:extLst>
          </p:cNvPr>
          <p:cNvSpPr/>
          <p:nvPr/>
        </p:nvSpPr>
        <p:spPr>
          <a:xfrm>
            <a:off x="3244637" y="471522"/>
            <a:ext cx="54361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CC05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Tom and jerry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2CDBA3-13A4-4C00-A58F-D2C1375AF490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598D328D-C6B1-48FD-9C0C-00FACA57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>
            <a:extLst>
              <a:ext uri="{FF2B5EF4-FFF2-40B4-BE49-F238E27FC236}">
                <a16:creationId xmlns:a16="http://schemas.microsoft.com/office/drawing/2014/main" id="{A39F51C2-5D34-478E-8961-52252F19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1490663"/>
            <a:ext cx="3152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Tính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93427F53-A11A-4C0B-B268-B46DD1257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1885950"/>
            <a:ext cx="381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598AD110-6918-49C1-B69F-F5E81F6D1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663" y="1952625"/>
            <a:ext cx="10445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F7A1A4-2CB6-4331-9F6C-6B175AF58EFD}"/>
              </a:ext>
            </a:extLst>
          </p:cNvPr>
          <p:cNvCxnSpPr/>
          <p:nvPr/>
        </p:nvCxnSpPr>
        <p:spPr bwMode="auto">
          <a:xfrm>
            <a:off x="5710238" y="2770188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8518D00-0B43-424E-89D3-A559576A9A97}"/>
              </a:ext>
            </a:extLst>
          </p:cNvPr>
          <p:cNvCxnSpPr/>
          <p:nvPr/>
        </p:nvCxnSpPr>
        <p:spPr bwMode="auto">
          <a:xfrm flipH="1">
            <a:off x="5724525" y="2149475"/>
            <a:ext cx="0" cy="1554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60">
            <a:extLst>
              <a:ext uri="{FF2B5EF4-FFF2-40B4-BE49-F238E27FC236}">
                <a16:creationId xmlns:a16="http://schemas.microsoft.com/office/drawing/2014/main" id="{B6251BAA-E56D-49B6-B815-3A37DEEF6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3763963"/>
            <a:ext cx="381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TextBox 60">
            <a:extLst>
              <a:ext uri="{FF2B5EF4-FFF2-40B4-BE49-F238E27FC236}">
                <a16:creationId xmlns:a16="http://schemas.microsoft.com/office/drawing/2014/main" id="{BC128C18-1AC1-42DC-A8BA-0F6563544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2733675"/>
            <a:ext cx="13208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30" name="TextBox 60">
            <a:extLst>
              <a:ext uri="{FF2B5EF4-FFF2-40B4-BE49-F238E27FC236}">
                <a16:creationId xmlns:a16="http://schemas.microsoft.com/office/drawing/2014/main" id="{CE70A277-5C05-478E-9566-BB706703F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9613" y="2840038"/>
            <a:ext cx="38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77ECD2-59E4-4B03-BDE2-569CBF52BD03}"/>
              </a:ext>
            </a:extLst>
          </p:cNvPr>
          <p:cNvCxnSpPr/>
          <p:nvPr/>
        </p:nvCxnSpPr>
        <p:spPr bwMode="auto">
          <a:xfrm>
            <a:off x="4854575" y="3656013"/>
            <a:ext cx="687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iagonal Stripe 31">
            <a:extLst>
              <a:ext uri="{FF2B5EF4-FFF2-40B4-BE49-F238E27FC236}">
                <a16:creationId xmlns:a16="http://schemas.microsoft.com/office/drawing/2014/main" id="{76A1A974-E1AA-405C-8189-12FCAB17E27B}"/>
              </a:ext>
            </a:extLst>
          </p:cNvPr>
          <p:cNvSpPr/>
          <p:nvPr/>
        </p:nvSpPr>
        <p:spPr>
          <a:xfrm rot="6537665">
            <a:off x="6327775" y="2179638"/>
            <a:ext cx="338138" cy="690562"/>
          </a:xfrm>
          <a:prstGeom prst="diagStri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7C3DFA-0C00-4BDA-96B7-8286422A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1885950"/>
            <a:ext cx="66675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图片 20">
            <a:extLst>
              <a:ext uri="{FF2B5EF4-FFF2-40B4-BE49-F238E27FC236}">
                <a16:creationId xmlns:a16="http://schemas.microsoft.com/office/drawing/2014/main" id="{4F0D84E7-1844-47E9-9038-7649797D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63027B03-BE3F-4045-BA5B-B9145367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2">
            <a:extLst>
              <a:ext uri="{FF2B5EF4-FFF2-40B4-BE49-F238E27FC236}">
                <a16:creationId xmlns:a16="http://schemas.microsoft.com/office/drawing/2014/main" id="{A6B648BF-0C28-474D-8435-C45EA7B19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1490663"/>
            <a:ext cx="3152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Tính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71DA03E4-C8CD-4633-94AE-9D42ACF07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1885950"/>
            <a:ext cx="381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9017A342-2928-4CCB-8E0D-984521FA5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663" y="1952625"/>
            <a:ext cx="10445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7E28DAD-EC61-4438-9A17-817439D814CF}"/>
              </a:ext>
            </a:extLst>
          </p:cNvPr>
          <p:cNvCxnSpPr/>
          <p:nvPr/>
        </p:nvCxnSpPr>
        <p:spPr bwMode="auto">
          <a:xfrm>
            <a:off x="5710238" y="2770188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6A6A5A3-3916-4B88-87C8-067647695AEC}"/>
              </a:ext>
            </a:extLst>
          </p:cNvPr>
          <p:cNvCxnSpPr/>
          <p:nvPr/>
        </p:nvCxnSpPr>
        <p:spPr bwMode="auto">
          <a:xfrm flipH="1">
            <a:off x="5724525" y="2149475"/>
            <a:ext cx="0" cy="1554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60">
            <a:extLst>
              <a:ext uri="{FF2B5EF4-FFF2-40B4-BE49-F238E27FC236}">
                <a16:creationId xmlns:a16="http://schemas.microsoft.com/office/drawing/2014/main" id="{461D5E86-DC7D-4F38-BF89-30572B7AF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3763963"/>
            <a:ext cx="381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TextBox 60">
            <a:extLst>
              <a:ext uri="{FF2B5EF4-FFF2-40B4-BE49-F238E27FC236}">
                <a16:creationId xmlns:a16="http://schemas.microsoft.com/office/drawing/2014/main" id="{0D7A2E59-233E-4238-8474-B566863A3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2733675"/>
            <a:ext cx="13208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30" name="TextBox 60">
            <a:extLst>
              <a:ext uri="{FF2B5EF4-FFF2-40B4-BE49-F238E27FC236}">
                <a16:creationId xmlns:a16="http://schemas.microsoft.com/office/drawing/2014/main" id="{EBBE9D5C-091C-4104-889C-B310DCC01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9613" y="2840038"/>
            <a:ext cx="38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74B58D3-7188-4AD5-BEA7-88DD2A2F71A5}"/>
              </a:ext>
            </a:extLst>
          </p:cNvPr>
          <p:cNvCxnSpPr/>
          <p:nvPr/>
        </p:nvCxnSpPr>
        <p:spPr bwMode="auto">
          <a:xfrm>
            <a:off x="4798819" y="3656013"/>
            <a:ext cx="687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94" name="图片 20">
            <a:extLst>
              <a:ext uri="{FF2B5EF4-FFF2-40B4-BE49-F238E27FC236}">
                <a16:creationId xmlns:a16="http://schemas.microsoft.com/office/drawing/2014/main" id="{66908E79-C27B-4EB4-8EAA-D7D17B0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2">
            <a:extLst>
              <a:ext uri="{FF2B5EF4-FFF2-40B4-BE49-F238E27FC236}">
                <a16:creationId xmlns:a16="http://schemas.microsoft.com/office/drawing/2014/main" id="{0DC2AD62-8896-40DE-98E9-228E9288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885950"/>
            <a:ext cx="3362325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F6FE29-414C-40B9-AA99-5B1764B2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3724275"/>
            <a:ext cx="560546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vi-VN" sz="11067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cs typeface="Times New Roman" panose="02020603050405020304" pitchFamily="18" charset="0"/>
              </a:rPr>
              <a:t>Dặn dò</a:t>
            </a:r>
            <a:endParaRPr lang="en-US" sz="11067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248063" y="3256562"/>
            <a:ext cx="1028840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Xem trước bài sau: Luyện tập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96EE21-367D-407F-920E-8CA1387AB504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B27709-5AC8-4FD2-886D-EF074407708A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02" y="61351"/>
            <a:ext cx="538056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61" y="889001"/>
            <a:ext cx="430741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378" y="-402031"/>
            <a:ext cx="1707377" cy="17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/>
        </p:blipFill>
        <p:spPr>
          <a:xfrm flipH="1">
            <a:off x="1" y="-375418"/>
            <a:ext cx="3053241" cy="3301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59">
            <a:off x="33691" y="591610"/>
            <a:ext cx="1763989" cy="1282567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53" y="12483"/>
            <a:ext cx="1063049" cy="1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39"/>
          <a:stretch/>
        </p:blipFill>
        <p:spPr>
          <a:xfrm>
            <a:off x="1533211" y="204852"/>
            <a:ext cx="1543967" cy="1077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6" y="1769572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437216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305346"/>
            <a:ext cx="4674947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5"/>
          <a:stretch/>
        </p:blipFill>
        <p:spPr bwMode="auto">
          <a:xfrm>
            <a:off x="8940800" y="356658"/>
            <a:ext cx="3251200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-282155"/>
            <a:ext cx="3175000" cy="3175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24201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997766"/>
            <a:ext cx="878901" cy="87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41" y="539929"/>
            <a:ext cx="2712311" cy="209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7" y="559787"/>
            <a:ext cx="5847508" cy="4154581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1" y="3167415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2" y="696215"/>
            <a:ext cx="1878376" cy="1073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3" y="2732261"/>
            <a:ext cx="2806611" cy="1148956"/>
          </a:xfrm>
          <a:prstGeom prst="rect">
            <a:avLst/>
          </a:prstGeom>
        </p:spPr>
      </p:pic>
      <p:sp>
        <p:nvSpPr>
          <p:cNvPr id="44" name="Teardrop 43"/>
          <p:cNvSpPr/>
          <p:nvPr/>
        </p:nvSpPr>
        <p:spPr>
          <a:xfrm rot="8013599">
            <a:off x="7227373" y="1200556"/>
            <a:ext cx="1331161" cy="1345709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31218"/>
          <a:stretch/>
        </p:blipFill>
        <p:spPr bwMode="auto">
          <a:xfrm rot="20820902">
            <a:off x="7303970" y="1438029"/>
            <a:ext cx="1276977" cy="9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0" y="1193800"/>
            <a:ext cx="1275991" cy="131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06600"/>
            <a:ext cx="2964299" cy="2290947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5" b="10823"/>
          <a:stretch/>
        </p:blipFill>
        <p:spPr bwMode="auto">
          <a:xfrm>
            <a:off x="8619232" y="4241801"/>
            <a:ext cx="357276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 bwMode="auto">
          <a:xfrm>
            <a:off x="7230725" y="3208259"/>
            <a:ext cx="4961275" cy="35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978">
            <a:off x="9886777" y="4258867"/>
            <a:ext cx="2518912" cy="2518912"/>
          </a:xfrm>
          <a:prstGeom prst="rect">
            <a:avLst/>
          </a:prstGeom>
        </p:spPr>
      </p:pic>
      <p:sp>
        <p:nvSpPr>
          <p:cNvPr id="66" name="Teardrop 65"/>
          <p:cNvSpPr/>
          <p:nvPr/>
        </p:nvSpPr>
        <p:spPr>
          <a:xfrm rot="8013599">
            <a:off x="10020261" y="2452022"/>
            <a:ext cx="1331161" cy="1345709"/>
          </a:xfrm>
          <a:prstGeom prst="teardrop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7" name="Picture 9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15" y="2326900"/>
            <a:ext cx="1425635" cy="14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433108"/>
            <a:ext cx="1275991" cy="131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515427"/>
            <a:ext cx="2805780" cy="21647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9" y="72897"/>
            <a:ext cx="1100617" cy="113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2" y="584200"/>
            <a:ext cx="3130409" cy="24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000"/>
            <a:ext cx="4572000" cy="3927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0" y="2144870"/>
            <a:ext cx="3192215" cy="1958661"/>
          </a:xfrm>
          <a:prstGeom prst="rect">
            <a:avLst/>
          </a:prstGeom>
        </p:spPr>
      </p:pic>
      <p:sp>
        <p:nvSpPr>
          <p:cNvPr id="69" name="Teardrop 68"/>
          <p:cNvSpPr/>
          <p:nvPr/>
        </p:nvSpPr>
        <p:spPr>
          <a:xfrm rot="8013599">
            <a:off x="1931320" y="2972207"/>
            <a:ext cx="1331161" cy="1345709"/>
          </a:xfrm>
          <a:prstGeom prst="teardrop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13" y="2681209"/>
            <a:ext cx="1793915" cy="17939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8" y="3091422"/>
            <a:ext cx="1194721" cy="12327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584" y="4714047"/>
            <a:ext cx="2721777" cy="21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3" y="139413"/>
            <a:ext cx="1218256" cy="14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95" y="203253"/>
            <a:ext cx="1146624" cy="10982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120589"/>
            <a:ext cx="1275991" cy="1316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600" y="-312457"/>
            <a:ext cx="11887200" cy="7977189"/>
            <a:chOff x="0" y="-20242"/>
            <a:chExt cx="8915400" cy="59828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4" y="-20242"/>
              <a:ext cx="1333500" cy="1905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-19050"/>
              <a:ext cx="1333500" cy="1905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19050"/>
              <a:ext cx="1333500" cy="1905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-17858"/>
              <a:ext cx="1333500" cy="1905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28" y="-19050"/>
              <a:ext cx="1333500" cy="1905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14" y="-17858"/>
              <a:ext cx="1333500" cy="1905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38350"/>
              <a:ext cx="1333500" cy="1905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99" y="1977808"/>
              <a:ext cx="1333500" cy="1905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86" y="2039542"/>
              <a:ext cx="1333500" cy="1905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772" y="2040734"/>
              <a:ext cx="1333500" cy="1905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14" y="2039542"/>
              <a:ext cx="1333500" cy="1905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0" y="2040734"/>
              <a:ext cx="1333500" cy="1905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943350"/>
              <a:ext cx="1333500" cy="1905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986" y="3944542"/>
              <a:ext cx="1333500" cy="1905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825" y="4057650"/>
              <a:ext cx="1333500" cy="19050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233" y="4057650"/>
              <a:ext cx="1333500" cy="19050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4019550"/>
              <a:ext cx="1333500" cy="1905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945734"/>
              <a:ext cx="1333500" cy="190500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3" y="3632201"/>
            <a:ext cx="4270196" cy="3277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125052" y="4136063"/>
            <a:ext cx="2649627" cy="25915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0839157" y="1185517"/>
            <a:ext cx="1884071" cy="184276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CA23E30E-02B2-4865-8F9D-48BB934397EE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445E-6 L 0.21181 0.0003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-0.03397 L -0.11146 -0.19672 C -0.11146 -0.26837 -0.09532 -0.3567 -0.08177 -0.3567 L -0.05191 -0.3567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6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2594E-6 L 0.10156 2.02594E-6 C 0.14705 2.02594E-6 0.2033 -0.06856 0.2033 -0.12446 L 0.2033 -0.24799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4132E-7 L -0.22413 -0.08709 " pathEditMode="relative" rAng="0" ptsTypes="AA">
                                      <p:cBhvr>
                                        <p:cTn id="1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4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13 -0.08709 L -0.60747 0.06115 " pathEditMode="relative" rAng="0" ptsTypes="AA">
                                      <p:cBhvr>
                                        <p:cTn id="12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7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3243 L 0.05521 0.03243 C 0.08542 0.03243 0.12361 0.11056 0.12361 0.17418 L 0.12361 0.31686 " pathEditMode="relative" rAng="0" ptsTypes="FfFF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4" grpId="0" animBg="1"/>
      <p:bldP spid="66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79400"/>
            <a:ext cx="7823200" cy="782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4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2400" dirty="0">
                    <a:solidFill>
                      <a:prstClr val="white"/>
                    </a:solidFill>
                    <a:latin typeface="Calibri"/>
                  </a:rPr>
                  <a:t>54</a:t>
                </a: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950" y="38354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9" y="4338816"/>
            <a:ext cx="829867" cy="1413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2">
            <a:off x="8221435" y="4671284"/>
            <a:ext cx="1540039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6" y="590363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960" y="2387166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3FB5AF3-99BA-452C-BB4E-F79AE9C335B1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1758E-6 L 0.48802 0.0092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529E-6 L -0.63889 -0.0123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-6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008E-6 L -0.59236 0.00124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1" y="1193801"/>
            <a:ext cx="6147641" cy="55784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8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2147">
            <a:off x="7619279" y="4356462"/>
            <a:ext cx="1463461" cy="8231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85">
            <a:off x="8510723" y="4288342"/>
            <a:ext cx="961461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43" y="2183408"/>
            <a:ext cx="6227233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7BA2B5C-19AA-40CD-9E03-3A9BB309C66A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3363E-6 L -0.3125 0.04227 " pathEditMode="relative" rAng="0" ptsTypes="AA">
                                      <p:cBhvr>
                                        <p:cTn id="9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09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3064E-6 L -0.21823 0.07158 " pathEditMode="relative" rAng="0" ptsTypes="AA">
                                      <p:cBhvr>
                                        <p:cTn id="10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3" y="-25400"/>
            <a:ext cx="8416760" cy="5110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216" y="45466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2175238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5423">
            <a:off x="7767485" y="2421188"/>
            <a:ext cx="1537232" cy="1537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61" y="2049161"/>
            <a:ext cx="622723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755BF5B4-E6BE-4D9F-991D-C2991A02CD36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834E-6 L 0.46093 -0.0247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7375E-7 L -0.56684 0.22761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1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2" y="1193801"/>
            <a:ext cx="7018681" cy="59463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0" y="5125275"/>
            <a:ext cx="1948813" cy="17218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811">
            <a:off x="8839200" y="5102839"/>
            <a:ext cx="2523680" cy="13898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1"/>
          <a:stretch/>
        </p:blipFill>
        <p:spPr>
          <a:xfrm>
            <a:off x="7112000" y="5156200"/>
            <a:ext cx="725715" cy="17218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76912" y="4471337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6801" y="4445000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4413690"/>
            <a:ext cx="2097617" cy="84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6" y="5159827"/>
            <a:ext cx="2005787" cy="1687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52">
            <a:off x="8183426" y="3546235"/>
            <a:ext cx="1272729" cy="1501364"/>
          </a:xfrm>
          <a:prstGeom prst="rect">
            <a:avLst/>
          </a:prstGeom>
        </p:spPr>
      </p:pic>
      <p:pic>
        <p:nvPicPr>
          <p:cNvPr id="40" name="Picture 3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931" y="2179643"/>
            <a:ext cx="621671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0448200-20F0-48A8-999E-963D5DB4F265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-0.25659 0.1105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00" y="2078394"/>
            <a:ext cx="3655400" cy="51094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1" y="762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="" xmlns:ask="http://schemas.microsoft.com/office/drawing/2018/sketchyshapes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4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24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17018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32" y="3879478"/>
            <a:ext cx="2017921" cy="2017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2" y="2199777"/>
            <a:ext cx="6227232" cy="47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76208EF1-E4D8-4503-977E-436A98AF1F82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4427 0.25185 " pathEditMode="relative" rAng="0" ptsTypes="AA">
                                      <p:cBhvr>
                                        <p:cTn id="7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29827 -0.00524 " pathEditMode="relative" rAng="0" ptsTypes="AA">
                                      <p:cBhvr>
                                        <p:cTn id="9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969275" y="-31128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378" y="576766"/>
            <a:ext cx="3365284" cy="1566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BAFA6-6853-47C2-B3B9-F494C476D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358" y="1849200"/>
            <a:ext cx="7157324" cy="1176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A417F7-348D-434D-9267-328900913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063" y="2872958"/>
            <a:ext cx="7401185" cy="21215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13DE16-174B-49AF-876E-7FC3EF807A4D}"/>
              </a:ext>
            </a:extLst>
          </p:cNvPr>
          <p:cNvSpPr/>
          <p:nvPr/>
        </p:nvSpPr>
        <p:spPr>
          <a:xfrm>
            <a:off x="-2798956" y="434898"/>
            <a:ext cx="2330605" cy="2185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1375</Words>
  <Application>Microsoft Office PowerPoint</Application>
  <PresentationFormat>Widescreen</PresentationFormat>
  <Paragraphs>198</Paragraphs>
  <Slides>27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52" baseType="lpstr">
      <vt:lpstr>等线</vt:lpstr>
      <vt:lpstr>等线</vt:lpstr>
      <vt:lpstr>等线 Light</vt:lpstr>
      <vt:lpstr>#9Slide02 Noi dung dai</vt:lpstr>
      <vt:lpstr>#9Slide02 Tieu de dai</vt:lpstr>
      <vt:lpstr>#9Slide07 IcielKoni</vt:lpstr>
      <vt:lpstr>Alef</vt:lpstr>
      <vt:lpstr>Arial</vt:lpstr>
      <vt:lpstr>Arial Narrow</vt:lpstr>
      <vt:lpstr>Calibri</vt:lpstr>
      <vt:lpstr>Catamaran Black</vt:lpstr>
      <vt:lpstr>Catamaran ExtraBold</vt:lpstr>
      <vt:lpstr>Catamaran Medium</vt:lpstr>
      <vt:lpstr>Comfortaa Medium</vt:lpstr>
      <vt:lpstr>Dosis</vt:lpstr>
      <vt:lpstr>iCiel Cadena</vt:lpstr>
      <vt:lpstr>Pacifico</vt:lpstr>
      <vt:lpstr>Showcard Gothic</vt:lpstr>
      <vt:lpstr>Times New Roman</vt:lpstr>
      <vt:lpstr>Math Subject for Elementary - 3rd Grade: Practice Standards by Slidesgo</vt:lpstr>
      <vt:lpstr>1_Office Theme</vt:lpstr>
      <vt:lpstr>Office Theme</vt:lpstr>
      <vt:lpstr>2_Office Theme</vt:lpstr>
      <vt:lpstr>1_Tema de Office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 Nguyen</cp:lastModifiedBy>
  <cp:revision>35</cp:revision>
  <dcterms:created xsi:type="dcterms:W3CDTF">2022-07-28T02:09:00Z</dcterms:created>
  <dcterms:modified xsi:type="dcterms:W3CDTF">2024-11-14T02:06:22Z</dcterms:modified>
</cp:coreProperties>
</file>