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</p:sldMasterIdLst>
  <p:notesMasterIdLst>
    <p:notesMasterId r:id="rId20"/>
  </p:notesMasterIdLst>
  <p:sldIdLst>
    <p:sldId id="312" r:id="rId5"/>
    <p:sldId id="1142" r:id="rId6"/>
    <p:sldId id="1143" r:id="rId7"/>
    <p:sldId id="1137" r:id="rId8"/>
    <p:sldId id="259" r:id="rId9"/>
    <p:sldId id="257" r:id="rId10"/>
    <p:sldId id="271" r:id="rId11"/>
    <p:sldId id="258" r:id="rId12"/>
    <p:sldId id="1145" r:id="rId13"/>
    <p:sldId id="1146" r:id="rId14"/>
    <p:sldId id="1147" r:id="rId15"/>
    <p:sldId id="262" r:id="rId16"/>
    <p:sldId id="1144" r:id="rId17"/>
    <p:sldId id="1128" r:id="rId18"/>
    <p:sldId id="261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5"/>
    <a:srgbClr val="FFE669"/>
    <a:srgbClr val="F22849"/>
    <a:srgbClr val="FFB83B"/>
    <a:srgbClr val="FFFF99"/>
    <a:srgbClr val="FF6600"/>
    <a:srgbClr val="FDF3ED"/>
    <a:srgbClr val="FF0066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88124" autoAdjust="0"/>
  </p:normalViewPr>
  <p:slideViewPr>
    <p:cSldViewPr snapToGrid="0">
      <p:cViewPr varScale="1">
        <p:scale>
          <a:sx n="71" d="100"/>
          <a:sy n="71" d="100"/>
        </p:scale>
        <p:origin x="11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974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962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2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29.sv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8.png"/><Relationship Id="rId11" Type="http://schemas.openxmlformats.org/officeDocument/2006/relationships/image" Target="../media/image63.pn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audio" Target="../media/media1.mp3"/><Relationship Id="rId16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51.png"/><Relationship Id="rId18" Type="http://schemas.openxmlformats.org/officeDocument/2006/relationships/slide" Target="slide12.xml"/><Relationship Id="rId3" Type="http://schemas.openxmlformats.org/officeDocument/2006/relationships/audio" Target="../media/audio1.wav"/><Relationship Id="rId21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slide" Target="slide9.xml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slide" Target="slide11.xml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png"/><Relationship Id="rId11" Type="http://schemas.openxmlformats.org/officeDocument/2006/relationships/image" Target="../media/image45.gif"/><Relationship Id="rId5" Type="http://schemas.openxmlformats.org/officeDocument/2006/relationships/image" Target="../media/image47.gif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19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44.gif"/><Relationship Id="rId14" Type="http://schemas.openxmlformats.org/officeDocument/2006/relationships/slide" Target="slide10.xml"/><Relationship Id="rId22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4" name="WordArt 20"/>
          <p:cNvSpPr>
            <a:spLocks noChangeArrowheads="1" noChangeShapeType="1" noTextEdit="1"/>
          </p:cNvSpPr>
          <p:nvPr/>
        </p:nvSpPr>
        <p:spPr bwMode="auto">
          <a:xfrm>
            <a:off x="2346104" y="5412370"/>
            <a:ext cx="7425622" cy="111960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Giáo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viên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Thị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Thu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Hà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 </a:t>
            </a:r>
          </a:p>
        </p:txBody>
      </p:sp>
      <p:sp>
        <p:nvSpPr>
          <p:cNvPr id="16" name="WordArt 9">
            <a:extLst>
              <a:ext uri="{FF2B5EF4-FFF2-40B4-BE49-F238E27FC236}">
                <a16:creationId xmlns:a16="http://schemas.microsoft.com/office/drawing/2014/main" id="{5DC53619-E8E5-442F-9059-A1123CE3F1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96530" y="2531710"/>
            <a:ext cx="8561642" cy="1119607"/>
          </a:xfrm>
          <a:prstGeom prst="rect">
            <a:avLst/>
          </a:prstGeom>
          <a:scene3d>
            <a:camera prst="obliqueTopLeft"/>
            <a:lightRig rig="threePt" dir="t"/>
          </a:scene3d>
        </p:spPr>
        <p:txBody>
          <a:bodyPr wrap="none" numCol="1" fromWordArt="1">
            <a:prstTxWarp prst="textPlain">
              <a:avLst>
                <a:gd name="adj" fmla="val 50262"/>
              </a:avLst>
            </a:prstTxWarp>
            <a:scene3d>
              <a:camera prst="legacyObliqueTopLeft"/>
              <a:lightRig rig="legacyFlat3" dir="t"/>
            </a:scene3d>
            <a:sp3d extrusionH="4302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4000" b="1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Môn : </a:t>
            </a:r>
            <a:r>
              <a:rPr lang="en-US" sz="28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Toán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– Lớp </a:t>
            </a:r>
            <a:r>
              <a:rPr lang="en-US" sz="28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3A</a:t>
            </a:r>
            <a:endParaRPr lang="vi-VN" sz="2800" kern="10" dirty="0">
              <a:ln w="9525"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WordArt 15">
            <a:extLst>
              <a:ext uri="{FF2B5EF4-FFF2-40B4-BE49-F238E27FC236}">
                <a16:creationId xmlns:a16="http://schemas.microsoft.com/office/drawing/2014/main" id="{FA8F0F85-3888-465A-816B-75C880967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3847" y="745364"/>
            <a:ext cx="9007007" cy="86530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TRƯỜNG TIỂU HỌC ĐẠI QUANG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8" name="Picture 6" descr="POINSET2">
            <a:extLst>
              <a:ext uri="{FF2B5EF4-FFF2-40B4-BE49-F238E27FC236}">
                <a16:creationId xmlns:a16="http://schemas.microsoft.com/office/drawing/2014/main" id="{23EF49CA-A5B0-4EFB-87BF-408DFB137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7559" y="-118437"/>
            <a:ext cx="1771650" cy="200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POINSET2">
            <a:extLst>
              <a:ext uri="{FF2B5EF4-FFF2-40B4-BE49-F238E27FC236}">
                <a16:creationId xmlns:a16="http://schemas.microsoft.com/office/drawing/2014/main" id="{77E7E54D-55EA-40DA-9282-4DFD47DDC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46" y="18782"/>
            <a:ext cx="1771650" cy="17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POINSET2">
            <a:extLst>
              <a:ext uri="{FF2B5EF4-FFF2-40B4-BE49-F238E27FC236}">
                <a16:creationId xmlns:a16="http://schemas.microsoft.com/office/drawing/2014/main" id="{4895F35B-51E9-494A-8982-6832BB61B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83476" y="5086348"/>
            <a:ext cx="2008524" cy="177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POINSET2">
            <a:extLst>
              <a:ext uri="{FF2B5EF4-FFF2-40B4-BE49-F238E27FC236}">
                <a16:creationId xmlns:a16="http://schemas.microsoft.com/office/drawing/2014/main" id="{ADDDD908-B961-4CA2-9EB4-5864EB4D8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929" y="4974792"/>
            <a:ext cx="1771650" cy="19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8" descr="an30">
            <a:extLst>
              <a:ext uri="{FF2B5EF4-FFF2-40B4-BE49-F238E27FC236}">
                <a16:creationId xmlns:a16="http://schemas.microsoft.com/office/drawing/2014/main" id="{4D2B7844-4B03-492F-AD4B-0B0613873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7" y="3271145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8" descr="an30">
            <a:extLst>
              <a:ext uri="{FF2B5EF4-FFF2-40B4-BE49-F238E27FC236}">
                <a16:creationId xmlns:a16="http://schemas.microsoft.com/office/drawing/2014/main" id="{14EB90B9-EBE1-480A-84AF-BE90B34EE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9484" y="3429000"/>
            <a:ext cx="1447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1" descr="flower[1][1][1][1]">
            <a:extLst>
              <a:ext uri="{FF2B5EF4-FFF2-40B4-BE49-F238E27FC236}">
                <a16:creationId xmlns:a16="http://schemas.microsoft.com/office/drawing/2014/main" id="{4FDA3567-B789-4B83-8702-134B04098D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52" y="6358709"/>
            <a:ext cx="7543800" cy="511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C3CCA9-0825-4716-B518-DA1508FDF78E}"/>
              </a:ext>
            </a:extLst>
          </p:cNvPr>
          <p:cNvSpPr/>
          <p:nvPr/>
        </p:nvSpPr>
        <p:spPr>
          <a:xfrm>
            <a:off x="-2519257" y="-197605"/>
            <a:ext cx="2330605" cy="2185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8134A1-6174-4225-AFD3-A6204EEE76C9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4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ine 69">
            <a:extLst>
              <a:ext uri="{FF2B5EF4-FFF2-40B4-BE49-F238E27FC236}">
                <a16:creationId xmlns:a16="http://schemas.microsoft.com/office/drawing/2014/main" id="{830DA0AD-5202-4D9A-BD8D-AD868AB3D73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70">
            <a:extLst>
              <a:ext uri="{FF2B5EF4-FFF2-40B4-BE49-F238E27FC236}">
                <a16:creationId xmlns:a16="http://schemas.microsoft.com/office/drawing/2014/main" id="{D9ED3B75-954B-47C9-B681-398611893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 Box 120">
            <a:extLst>
              <a:ext uri="{FF2B5EF4-FFF2-40B4-BE49-F238E27FC236}">
                <a16:creationId xmlns:a16="http://schemas.microsoft.com/office/drawing/2014/main" id="{344BCAF9-B1C5-47A4-AEA5-0DB7BFF2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23  5</a:t>
            </a:r>
          </a:p>
        </p:txBody>
      </p:sp>
      <p:sp>
        <p:nvSpPr>
          <p:cNvPr id="28" name="Text Box 65">
            <a:extLst>
              <a:ext uri="{FF2B5EF4-FFF2-40B4-BE49-F238E27FC236}">
                <a16:creationId xmlns:a16="http://schemas.microsoft.com/office/drawing/2014/main" id="{D28A8D89-4043-4851-9700-F3F7661F9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9" name="Line 66">
            <a:extLst>
              <a:ext uri="{FF2B5EF4-FFF2-40B4-BE49-F238E27FC236}">
                <a16:creationId xmlns:a16="http://schemas.microsoft.com/office/drawing/2014/main" id="{32BDC22F-E0E4-45DB-92AE-51C586A22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 Box 121">
            <a:extLst>
              <a:ext uri="{FF2B5EF4-FFF2-40B4-BE49-F238E27FC236}">
                <a16:creationId xmlns:a16="http://schemas.microsoft.com/office/drawing/2014/main" id="{E9AE9591-B368-4E37-A0B3-F7E694D8A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Text Box 122">
            <a:extLst>
              <a:ext uri="{FF2B5EF4-FFF2-40B4-BE49-F238E27FC236}">
                <a16:creationId xmlns:a16="http://schemas.microsoft.com/office/drawing/2014/main" id="{71AE286F-4C9B-4886-AE6F-2DDF5857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8" grpId="0"/>
      <p:bldP spid="29" grpId="0" animBg="1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CC010C-0A01-41C9-B2FF-9328D594DE25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6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DDDF190F-004B-468F-9000-E14DF9B3D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3E7D15DB-0389-4FE6-8416-D712F9BFE52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 Box 120">
            <a:extLst>
              <a:ext uri="{FF2B5EF4-FFF2-40B4-BE49-F238E27FC236}">
                <a16:creationId xmlns:a16="http://schemas.microsoft.com/office/drawing/2014/main" id="{C9F0FD10-2569-4C27-8781-CB36A684F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43  7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880128A4-BBCF-4380-B06B-31FD1F7E0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AFB981F9-9190-4B5B-87DE-D3100E44DC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5DA16C1-2C93-4E48-BC81-58D6CEAD7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BD68266A-C404-4863-859A-CD8C0502A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C2278FA-B609-4690-993F-0097034294BD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2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Line 69">
            <a:extLst>
              <a:ext uri="{FF2B5EF4-FFF2-40B4-BE49-F238E27FC236}">
                <a16:creationId xmlns:a16="http://schemas.microsoft.com/office/drawing/2014/main" id="{2BA7C7E6-35A2-4907-A602-8614EE1A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Line 70">
            <a:extLst>
              <a:ext uri="{FF2B5EF4-FFF2-40B4-BE49-F238E27FC236}">
                <a16:creationId xmlns:a16="http://schemas.microsoft.com/office/drawing/2014/main" id="{F32A3461-8498-4DC6-91B6-723F9C437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 Box 120">
            <a:extLst>
              <a:ext uri="{FF2B5EF4-FFF2-40B4-BE49-F238E27FC236}">
                <a16:creationId xmlns:a16="http://schemas.microsoft.com/office/drawing/2014/main" id="{233C2468-5D9F-4DF4-B4E6-472A49F86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17  8</a:t>
            </a:r>
          </a:p>
        </p:txBody>
      </p:sp>
      <p:sp>
        <p:nvSpPr>
          <p:cNvPr id="20" name="Text Box 65">
            <a:extLst>
              <a:ext uri="{FF2B5EF4-FFF2-40B4-BE49-F238E27FC236}">
                <a16:creationId xmlns:a16="http://schemas.microsoft.com/office/drawing/2014/main" id="{0A1028D5-53CA-497D-B6AC-11DF9459D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Line 66">
            <a:extLst>
              <a:ext uri="{FF2B5EF4-FFF2-40B4-BE49-F238E27FC236}">
                <a16:creationId xmlns:a16="http://schemas.microsoft.com/office/drawing/2014/main" id="{7632BCE8-F101-454A-A52E-63FC5FC821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 Box 121">
            <a:extLst>
              <a:ext uri="{FF2B5EF4-FFF2-40B4-BE49-F238E27FC236}">
                <a16:creationId xmlns:a16="http://schemas.microsoft.com/office/drawing/2014/main" id="{AB197F5F-417D-47DB-A04A-8D0C9959F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0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" name="Text Box 122">
            <a:extLst>
              <a:ext uri="{FF2B5EF4-FFF2-40B4-BE49-F238E27FC236}">
                <a16:creationId xmlns:a16="http://schemas.microsoft.com/office/drawing/2014/main" id="{CDD32D9F-806E-41D2-A594-011CFFC31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639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21" grpId="0" animBg="1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9603" y="30873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37943" y="730287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041109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CF907F-937A-4F50-AB3B-F7F02FB0A0EE}"/>
              </a:ext>
            </a:extLst>
          </p:cNvPr>
          <p:cNvSpPr/>
          <p:nvPr/>
        </p:nvSpPr>
        <p:spPr>
          <a:xfrm>
            <a:off x="-1904104" y="-139849"/>
            <a:ext cx="1824910" cy="20064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7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9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Số rổ cá Rô-bốt chia được là: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27E29A-2DF1-4ED3-A35E-5F3D04F1B3F4}"/>
              </a:ext>
            </a:extLst>
          </p:cNvPr>
          <p:cNvSpPr/>
          <p:nvPr/>
        </p:nvSpPr>
        <p:spPr>
          <a:xfrm>
            <a:off x="-1904104" y="-139849"/>
            <a:ext cx="1824910" cy="20064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/>
      <p:bldP spid="15" grpId="0"/>
      <p:bldP spid="58" grpId="0"/>
      <p:bldP spid="60" grpId="0"/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DE1C26-3434-4FFB-8B59-9064803D9BB8}"/>
              </a:ext>
            </a:extLst>
          </p:cNvPr>
          <p:cNvSpPr/>
          <p:nvPr/>
        </p:nvSpPr>
        <p:spPr>
          <a:xfrm>
            <a:off x="-1904104" y="-139849"/>
            <a:ext cx="1824910" cy="20064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02E5B4-2CB2-484F-A70A-03B9EF8037F6}"/>
              </a:ext>
            </a:extLst>
          </p:cNvPr>
          <p:cNvSpPr/>
          <p:nvPr/>
        </p:nvSpPr>
        <p:spPr>
          <a:xfrm>
            <a:off x="-1904104" y="-139849"/>
            <a:ext cx="1824910" cy="20064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743" y="1507130"/>
            <a:ext cx="10417628" cy="2553891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 9 người muốn sang sông cùng lúc mà mỗi thuyền chỉ chở được 2 người (không kể bác lái đò). Hỏi cần mấy chiếc thuyền để chở hết số khách đó sang sông?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15164" y="4337608"/>
            <a:ext cx="6629036" cy="1542144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98533" y="4965773"/>
              <a:ext cx="4097080" cy="709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Đáp án: </a:t>
              </a: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 5 chiếc thuyền để chở hết 9 khách qua sông cùng lúc</a:t>
              </a:r>
              <a:endPara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93BBAD-D2D1-4F56-B155-49702B1063A0}"/>
              </a:ext>
            </a:extLst>
          </p:cNvPr>
          <p:cNvSpPr/>
          <p:nvPr/>
        </p:nvSpPr>
        <p:spPr>
          <a:xfrm>
            <a:off x="-1904104" y="-139849"/>
            <a:ext cx="1824910" cy="20064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3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939" y="2728206"/>
            <a:ext cx="5499069" cy="14448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A128E1-DE36-4112-B2DC-CEC21F5F9E40}"/>
              </a:ext>
            </a:extLst>
          </p:cNvPr>
          <p:cNvSpPr/>
          <p:nvPr/>
        </p:nvSpPr>
        <p:spPr>
          <a:xfrm>
            <a:off x="-1904104" y="-139849"/>
            <a:ext cx="1824910" cy="20064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a)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C65034-4D0C-43CA-8947-DBBCEF20B7EB}"/>
              </a:ext>
            </a:extLst>
          </p:cNvPr>
          <p:cNvSpPr/>
          <p:nvPr/>
        </p:nvSpPr>
        <p:spPr>
          <a:xfrm>
            <a:off x="-1904104" y="-139849"/>
            <a:ext cx="1824910" cy="20064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2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2514601" y="4351424"/>
            <a:ext cx="7173686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9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69">
            <a:extLst>
              <a:ext uri="{FF2B5EF4-FFF2-40B4-BE49-F238E27FC236}">
                <a16:creationId xmlns:a16="http://schemas.microsoft.com/office/drawing/2014/main" id="{C9446215-B009-4CA7-A560-A83AC5A45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36100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Line 70">
            <a:extLst>
              <a:ext uri="{FF2B5EF4-FFF2-40B4-BE49-F238E27FC236}">
                <a16:creationId xmlns:a16="http://schemas.microsoft.com/office/drawing/2014/main" id="{BFAF431F-5737-4E52-8A22-AE6EAFE93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3220" y="1176285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 Box 120">
            <a:extLst>
              <a:ext uri="{FF2B5EF4-FFF2-40B4-BE49-F238E27FC236}">
                <a16:creationId xmlns:a16="http://schemas.microsoft.com/office/drawing/2014/main" id="{FA11F735-5CAD-4F89-B468-8990F968D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3491" y="220162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18  2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579" y="1997574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9" name="Line 66">
            <a:extLst>
              <a:ext uri="{FF2B5EF4-FFF2-40B4-BE49-F238E27FC236}">
                <a16:creationId xmlns:a16="http://schemas.microsoft.com/office/drawing/2014/main" id="{54AD0066-0A79-4117-82C0-BAACAD933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4901" y="2126672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 Box 121">
            <a:extLst>
              <a:ext uri="{FF2B5EF4-FFF2-40B4-BE49-F238E27FC236}">
                <a16:creationId xmlns:a16="http://schemas.microsoft.com/office/drawing/2014/main" id="{D17C7796-0932-49D1-B617-C5022A35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403" y="1103986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2" name="Text Box 122">
            <a:extLst>
              <a:ext uri="{FF2B5EF4-FFF2-40B4-BE49-F238E27FC236}">
                <a16:creationId xmlns:a16="http://schemas.microsoft.com/office/drawing/2014/main" id="{23762505-8281-45D7-A3CC-A98DD26E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00" y="1076240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  <p:bldP spid="19" grpId="0" animBg="1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268</Words>
  <Application>Microsoft Office PowerPoint</Application>
  <PresentationFormat>Widescreen</PresentationFormat>
  <Paragraphs>61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Calibri Light</vt:lpstr>
      <vt:lpstr>Fredoka One</vt:lpstr>
      <vt:lpstr>Times New Roman</vt:lpstr>
      <vt:lpstr>字魂107号-萌趣欢乐体</vt:lpstr>
      <vt:lpstr>Office 主题</vt:lpstr>
      <vt:lpstr>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Ha Nguyen</cp:lastModifiedBy>
  <cp:revision>110</cp:revision>
  <dcterms:modified xsi:type="dcterms:W3CDTF">2024-11-15T02:08:54Z</dcterms:modified>
</cp:coreProperties>
</file>