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24"/>
  </p:notesMasterIdLst>
  <p:sldIdLst>
    <p:sldId id="345" r:id="rId4"/>
    <p:sldId id="288" r:id="rId5"/>
    <p:sldId id="284" r:id="rId6"/>
    <p:sldId id="260" r:id="rId7"/>
    <p:sldId id="285" r:id="rId8"/>
    <p:sldId id="261" r:id="rId9"/>
    <p:sldId id="286" r:id="rId10"/>
    <p:sldId id="264" r:id="rId11"/>
    <p:sldId id="279" r:id="rId12"/>
    <p:sldId id="289" r:id="rId13"/>
    <p:sldId id="258" r:id="rId14"/>
    <p:sldId id="290" r:id="rId15"/>
    <p:sldId id="291" r:id="rId16"/>
    <p:sldId id="265" r:id="rId17"/>
    <p:sldId id="292" r:id="rId18"/>
    <p:sldId id="313" r:id="rId19"/>
    <p:sldId id="293" r:id="rId20"/>
    <p:sldId id="312" r:id="rId21"/>
    <p:sldId id="314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1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43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88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176B30-E540-4089-9733-BC580108C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417285-3BF8-4ACF-AEC9-EFC6920E79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A49DC0-4E4E-4F22-88D3-8F597BE262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29.gif"/><Relationship Id="rId2" Type="http://schemas.openxmlformats.org/officeDocument/2006/relationships/audio" Target="../media/audio2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gif"/><Relationship Id="rId11" Type="http://schemas.openxmlformats.org/officeDocument/2006/relationships/slide" Target="slide5.xml"/><Relationship Id="rId5" Type="http://schemas.openxmlformats.org/officeDocument/2006/relationships/image" Target="../media/image19.emf"/><Relationship Id="rId15" Type="http://schemas.openxmlformats.org/officeDocument/2006/relationships/slide" Target="slide7.xml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890548" y="121919"/>
            <a:ext cx="11078816" cy="4110247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345142" y="360158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TRƯỜNG TIỂU HỌC ĐẠI QUANG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1985956" y="2108508"/>
            <a:ext cx="81723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TỰ NHIÊN VÀ XÃ HỘI – LỚP 3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0789" y="3481550"/>
            <a:ext cx="2095105" cy="325453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512193" y="3481550"/>
            <a:ext cx="2457171" cy="32545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6C5BFE-86B9-4C10-B62A-FF2BEAA6AD5E}"/>
              </a:ext>
            </a:extLst>
          </p:cNvPr>
          <p:cNvSpPr/>
          <p:nvPr/>
        </p:nvSpPr>
        <p:spPr>
          <a:xfrm>
            <a:off x="-1874143" y="0"/>
            <a:ext cx="1743155" cy="18288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A359-E124-4986-AF29-AECE62612931}"/>
              </a:ext>
            </a:extLst>
          </p:cNvPr>
          <p:cNvSpPr txBox="1"/>
          <p:nvPr/>
        </p:nvSpPr>
        <p:spPr>
          <a:xfrm>
            <a:off x="3164222" y="5789956"/>
            <a:ext cx="6531468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GV: NGUYỄN THỊ THU HÀ</a:t>
            </a:r>
          </a:p>
        </p:txBody>
      </p:sp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456E85-7FA1-40DD-BE84-98D963D97856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Sự an toàn và vệ sinh trong trường học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A48BBEF-C3FD-429E-A72F-1318994867D6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373C8-0D6C-45F0-A666-35FE79459FBD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42DD72-6BF7-4DC3-9596-7422ABE6F446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636655"/>
            <a:ext cx="10058400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84FCBF8-9888-4D0F-B43D-105818090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082401"/>
              </p:ext>
            </p:extLst>
          </p:nvPr>
        </p:nvGraphicFramePr>
        <p:xfrm>
          <a:off x="1524000" y="1786466"/>
          <a:ext cx="8636000" cy="41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41111578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58457924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7444940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5917288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88671419"/>
                    </a:ext>
                  </a:extLst>
                </a:gridCol>
              </a:tblGrid>
              <a:tr h="5213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8064508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444955"/>
                  </a:ext>
                </a:extLst>
              </a:tr>
              <a:tr h="5213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977233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79430"/>
                  </a:ext>
                </a:extLst>
              </a:tr>
              <a:tr h="260653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26804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25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38661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3557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10CEB8A-6227-483A-BD6E-CE501BFF253D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7">
            <a:extLst>
              <a:ext uri="{FF2B5EF4-FFF2-40B4-BE49-F238E27FC236}">
                <a16:creationId xmlns:a16="http://schemas.microsoft.com/office/drawing/2014/main" id="{8F406571-5515-49EF-AC29-B4C7CF94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20" y="1076960"/>
            <a:ext cx="6107471" cy="1906566"/>
          </a:xfrm>
          <a:prstGeom prst="wedgeRoundRectCallout">
            <a:avLst>
              <a:gd name="adj1" fmla="val 65296"/>
              <a:gd name="adj2" fmla="val 85274"/>
              <a:gd name="adj3" fmla="val 16667"/>
            </a:avLst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Khi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điều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95A4E7-3B3C-4224-831F-3970603A02DE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Chuẩn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phục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gọn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gàng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chạy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nhảy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leo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trèo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đùa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nghịch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3F3519-40D5-4076-A277-9EEF81FA37D4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D91623-9265-498E-A4DD-E8D30EEF34B5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A9EE85-6C74-46C9-A060-50B0E401FCA6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6BBED56-EDFA-4963-8502-57A27576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CA774-6A0D-4797-A585-7C6E43EE0AF6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41052174-B1B0-4692-AD49-B57D2D1C6BDF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BDA55D-6AB5-4FD8-9A8E-6510746B09A9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6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712923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689811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Chia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sẻ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0857136-331A-4236-B4B8-96C6FEBA7507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C7C64-F444-454F-A679-E6A67ADDE25B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:a16="http://schemas.microsoft.com/office/drawing/2014/main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:a16="http://schemas.microsoft.com/office/drawing/2014/main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:a16="http://schemas.microsoft.com/office/drawing/2014/main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FD206-D384-417B-A743-116ABFD86FDC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</a:rPr>
              <a:t>Giới thiệu vớ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vi-VN" sz="3200" dirty="0">
                <a:solidFill>
                  <a:srgbClr val="FF0000"/>
                </a:solidFill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666E4-5931-43D2-9D52-D2FBDC7ACEA5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  <a:latin typeface="Arial"/>
                <a:ea typeface="宋体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F74CE2-14CA-4933-BAA0-B07F63DA5E13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23E45-04D9-43BE-B462-7B371B52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39" y="1509680"/>
            <a:ext cx="7864522" cy="22130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8977EC-FAE2-46BE-B378-1B91A8D692B0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3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D4225-32D7-4961-80AA-F45EBDC3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" y="-281613"/>
            <a:ext cx="7376799" cy="41700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9CC84D-DECF-4054-AB5C-F99B2F70E7CC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6FAB8C-D60A-42FC-9E71-B5640BAE9805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5440" y="1657831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513" y="109900"/>
            <a:ext cx="1726846" cy="1418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7442" y="279318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10403523" y="1327490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973412" y="-190147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92643" y="138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E48D57-DD7D-49C0-8C95-9DAC06B25C2B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21361" y="3693716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148706" y="514063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chểnh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94" y="1060588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66" y="5244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FDC91D-71D9-4B43-B6B7-EE5C231BE2A3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88600" y="49809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00" y="1125283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C1F9B2-5A1C-4C5B-84DF-DEF4FE942E22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3397136" y="5111549"/>
            <a:ext cx="396886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3319" y="7384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90" y="51956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0225399-7FD3-4CAD-8F89-98B96F25DC5F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CEE56FD-4801-4A75-B205-83DDC56B7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0" y="3855720"/>
            <a:ext cx="3190246" cy="3190246"/>
          </a:xfrm>
          <a:prstGeom prst="rect">
            <a:avLst/>
          </a:prstGeom>
        </p:spPr>
      </p:pic>
      <p:pic>
        <p:nvPicPr>
          <p:cNvPr id="7" name="Picture 6" descr="A picture containing text, sport, athletic game, posing&#10;&#10;Description automatically generated">
            <a:extLst>
              <a:ext uri="{FF2B5EF4-FFF2-40B4-BE49-F238E27FC236}">
                <a16:creationId xmlns:a16="http://schemas.microsoft.com/office/drawing/2014/main" id="{60F4FFCC-88B6-42D1-9795-E4201715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6" y="-431800"/>
            <a:ext cx="3616966" cy="3616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21" y="94468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93281F-1B28-4BAE-B4BC-F3BA60A6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3553" y="946877"/>
            <a:ext cx="422489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109E3-C8A3-47CC-83C8-145E910F8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C067FC-9C3A-425F-B58A-1C52514C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50B8EB-5AD9-4A3C-954E-663009E7008F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95FC1F-D94E-49AF-AFEA-43981432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DA2955-E735-4837-B2A1-ED63B6BE1ABB}"/>
              </a:ext>
            </a:extLst>
          </p:cNvPr>
          <p:cNvGrpSpPr/>
          <p:nvPr/>
        </p:nvGrpSpPr>
        <p:grpSpPr>
          <a:xfrm rot="20100560">
            <a:off x="6217204" y="986177"/>
            <a:ext cx="4656642" cy="1605741"/>
            <a:chOff x="283029" y="1746956"/>
            <a:chExt cx="4656642" cy="15270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EAA748AC-E9D2-4ECB-9D22-9F7E08B729C6}"/>
                </a:ext>
              </a:extLst>
            </p:cNvPr>
            <p:cNvSpPr txBox="1"/>
            <p:nvPr/>
          </p:nvSpPr>
          <p:spPr>
            <a:xfrm>
              <a:off x="474013" y="1966476"/>
              <a:ext cx="4220653" cy="1141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1025F-F265-433C-A1EC-2A5B8393984B}"/>
              </a:ext>
            </a:extLst>
          </p:cNvPr>
          <p:cNvGrpSpPr/>
          <p:nvPr/>
        </p:nvGrpSpPr>
        <p:grpSpPr>
          <a:xfrm rot="20100560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51E09A71-17A0-4EC5-8290-BDAA3AF4DEFA}"/>
                </a:ext>
              </a:extLst>
            </p:cNvPr>
            <p:cNvSpPr txBox="1"/>
            <p:nvPr/>
          </p:nvSpPr>
          <p:spPr>
            <a:xfrm>
              <a:off x="515371" y="2019954"/>
              <a:ext cx="4220653" cy="1240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hình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2267C41-63F8-447B-BFB4-826277C66A3B}"/>
              </a:ext>
            </a:extLst>
          </p:cNvPr>
          <p:cNvSpPr/>
          <p:nvPr/>
        </p:nvSpPr>
        <p:spPr>
          <a:xfrm>
            <a:off x="-1671485" y="-98322"/>
            <a:ext cx="1484671" cy="17206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440</Words>
  <Application>Microsoft Office PowerPoint</Application>
  <PresentationFormat>Widescreen</PresentationFormat>
  <Paragraphs>79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Georgia</vt:lpstr>
      <vt:lpstr>iCiel Cadena</vt:lpstr>
      <vt:lpstr>Tahoma</vt:lpstr>
      <vt:lpstr>Times New Roman</vt:lpstr>
      <vt:lpstr>UTM Showcard</vt:lpstr>
      <vt:lpstr>字魂70号-灵悦黑体</vt:lpstr>
      <vt:lpstr>Office 主题​​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32</cp:revision>
  <dcterms:created xsi:type="dcterms:W3CDTF">2022-07-18T08:19:27Z</dcterms:created>
  <dcterms:modified xsi:type="dcterms:W3CDTF">2024-11-27T16:50:25Z</dcterms:modified>
</cp:coreProperties>
</file>