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Lst>
  <p:notesMasterIdLst>
    <p:notesMasterId r:id="rId39"/>
  </p:notesMasterIdLst>
  <p:sldIdLst>
    <p:sldId id="521" r:id="rId8"/>
    <p:sldId id="553" r:id="rId9"/>
    <p:sldId id="522" r:id="rId10"/>
    <p:sldId id="515" r:id="rId11"/>
    <p:sldId id="523" r:id="rId12"/>
    <p:sldId id="304" r:id="rId13"/>
    <p:sldId id="524" r:id="rId14"/>
    <p:sldId id="539" r:id="rId15"/>
    <p:sldId id="306" r:id="rId16"/>
    <p:sldId id="540" r:id="rId17"/>
    <p:sldId id="541" r:id="rId18"/>
    <p:sldId id="542" r:id="rId19"/>
    <p:sldId id="516" r:id="rId20"/>
    <p:sldId id="543" r:id="rId21"/>
    <p:sldId id="544" r:id="rId22"/>
    <p:sldId id="545" r:id="rId23"/>
    <p:sldId id="546" r:id="rId24"/>
    <p:sldId id="547" r:id="rId25"/>
    <p:sldId id="526" r:id="rId26"/>
    <p:sldId id="529" r:id="rId27"/>
    <p:sldId id="530" r:id="rId28"/>
    <p:sldId id="548" r:id="rId29"/>
    <p:sldId id="532" r:id="rId30"/>
    <p:sldId id="534" r:id="rId31"/>
    <p:sldId id="549" r:id="rId32"/>
    <p:sldId id="550" r:id="rId33"/>
    <p:sldId id="551" r:id="rId34"/>
    <p:sldId id="552" r:id="rId35"/>
    <p:sldId id="537" r:id="rId36"/>
    <p:sldId id="538" r:id="rId37"/>
    <p:sldId id="52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955"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10/26/2024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650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2024/10/26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2024/10/26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2024/10/26</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2024/10/26</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2024/10/26</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2024/10/26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2024/10/26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2024/10/26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2024/10/26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2024/10/26</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3B0B6D7-55EA-4ACB-AEA3-FDCEE1E4BF4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5B0ED0CD-5510-4BD2-80F6-561C76E475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01A6CADA-E1A9-47BD-976C-2930037D3F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0.jpeg"/><Relationship Id="rId5" Type="http://schemas.microsoft.com/office/2007/relationships/hdphoto" Target="../media/hdphoto1.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3.emf"/><Relationship Id="rId5" Type="http://schemas.openxmlformats.org/officeDocument/2006/relationships/image" Target="../media/image12.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1.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microsoft.com/office/2007/relationships/hdphoto" Target="../media/hdphoto2.wdp"/><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
        <p:nvSpPr>
          <p:cNvPr id="19" name="Rectangle 18">
            <a:extLst>
              <a:ext uri="{FF2B5EF4-FFF2-40B4-BE49-F238E27FC236}">
                <a16:creationId xmlns:a16="http://schemas.microsoft.com/office/drawing/2014/main" id="{B2773D8B-A70A-4BE4-9EE9-BD7BB3AA1C8B}"/>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961399"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779981" y="1753134"/>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2788578" y="2589514"/>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10364092" y="2528297"/>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7935976" y="257925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7178229" y="3843489"/>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10642677" y="3764706"/>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7813254" y="457303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0884109-8F93-45B6-8FB9-FD37312CE399}"/>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
        <p:nvSpPr>
          <p:cNvPr id="30" name="Rectangle 29">
            <a:extLst>
              <a:ext uri="{FF2B5EF4-FFF2-40B4-BE49-F238E27FC236}">
                <a16:creationId xmlns:a16="http://schemas.microsoft.com/office/drawing/2014/main" id="{A929079A-F0C2-426F-9C05-A8A047F61A1A}"/>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34C42F-070E-4822-B086-2BAD3B2DCEED}"/>
              </a:ext>
            </a:extLst>
          </p:cNvPr>
          <p:cNvSpPr txBox="1"/>
          <p:nvPr/>
        </p:nvSpPr>
        <p:spPr>
          <a:xfrm>
            <a:off x="2657475" y="6565224"/>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ctangle 34">
            <a:extLst>
              <a:ext uri="{FF2B5EF4-FFF2-40B4-BE49-F238E27FC236}">
                <a16:creationId xmlns:a16="http://schemas.microsoft.com/office/drawing/2014/main" id="{72534B6C-C4C0-4FC0-A6AA-05F0E617EAA4}"/>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
        <p:nvSpPr>
          <p:cNvPr id="10" name="Rectangle 9">
            <a:extLst>
              <a:ext uri="{FF2B5EF4-FFF2-40B4-BE49-F238E27FC236}">
                <a16:creationId xmlns:a16="http://schemas.microsoft.com/office/drawing/2014/main" id="{6E5DBAD6-18F2-4CCB-B4CF-5F17CB9542A2}"/>
              </a:ext>
            </a:extLst>
          </p:cNvPr>
          <p:cNvSpPr/>
          <p:nvPr/>
        </p:nvSpPr>
        <p:spPr>
          <a:xfrm>
            <a:off x="-1859480" y="-170274"/>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66065" y="3006883"/>
            <a:ext cx="11305216" cy="3360923"/>
            <a:chOff x="-53293" y="2190760"/>
            <a:chExt cx="9211855" cy="2951064"/>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pic>
        <p:nvPicPr>
          <p:cNvPr id="30" name="图片 4">
            <a:extLst>
              <a:ext uri="{FF2B5EF4-FFF2-40B4-BE49-F238E27FC236}">
                <a16:creationId xmlns:a16="http://schemas.microsoft.com/office/drawing/2014/main" id="{D07C71CC-7694-48E5-9382-0B1CF76138A3}"/>
              </a:ext>
            </a:extLst>
          </p:cNvPr>
          <p:cNvPicPr>
            <a:picLocks noChangeAspect="1"/>
          </p:cNvPicPr>
          <p:nvPr/>
        </p:nvPicPr>
        <p:blipFill>
          <a:blip r:embed="rId6"/>
          <a:stretch>
            <a:fillRect/>
          </a:stretch>
        </p:blipFill>
        <p:spPr>
          <a:xfrm rot="187011">
            <a:off x="575538" y="766474"/>
            <a:ext cx="9058396" cy="3615323"/>
          </a:xfrm>
          <a:prstGeom prst="rect">
            <a:avLst/>
          </a:prstGeom>
        </p:spPr>
      </p:pic>
      <p:grpSp>
        <p:nvGrpSpPr>
          <p:cNvPr id="42" name="Group 41">
            <a:extLst>
              <a:ext uri="{FF2B5EF4-FFF2-40B4-BE49-F238E27FC236}">
                <a16:creationId xmlns:a16="http://schemas.microsoft.com/office/drawing/2014/main" id="{D6437162-CA34-419E-8258-DFE8DCC4F205}"/>
              </a:ext>
            </a:extLst>
          </p:cNvPr>
          <p:cNvGrpSpPr/>
          <p:nvPr/>
        </p:nvGrpSpPr>
        <p:grpSpPr>
          <a:xfrm>
            <a:off x="3448652" y="991069"/>
            <a:ext cx="3474731" cy="777586"/>
            <a:chOff x="7876269" y="104148"/>
            <a:chExt cx="3751868" cy="963962"/>
          </a:xfrm>
        </p:grpSpPr>
        <p:sp>
          <p:nvSpPr>
            <p:cNvPr id="43" name="Rectangle: Rounded Corners 43">
              <a:extLst>
                <a:ext uri="{FF2B5EF4-FFF2-40B4-BE49-F238E27FC236}">
                  <a16:creationId xmlns:a16="http://schemas.microsoft.com/office/drawing/2014/main" id="{CF5FFD3D-FCB2-4863-8EA0-B05F8939962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45" name="Rectangle 44">
              <a:extLst>
                <a:ext uri="{FF2B5EF4-FFF2-40B4-BE49-F238E27FC236}">
                  <a16:creationId xmlns:a16="http://schemas.microsoft.com/office/drawing/2014/main" id="{312FDA5F-5530-4356-83D1-2A7A0668AB14}"/>
                </a:ext>
              </a:extLst>
            </p:cNvPr>
            <p:cNvSpPr/>
            <p:nvPr/>
          </p:nvSpPr>
          <p:spPr>
            <a:xfrm>
              <a:off x="8069637" y="139601"/>
              <a:ext cx="3365129" cy="928509"/>
            </a:xfrm>
            <a:prstGeom prst="rect">
              <a:avLst/>
            </a:prstGeom>
          </p:spPr>
          <p:txBody>
            <a:bodyPr wrap="none">
              <a:spAutoFit/>
            </a:bodyPr>
            <a:lstStyle/>
            <a:p>
              <a:pPr algn="ctr" defTabSz="1219170" fontAlgn="base">
                <a:spcBef>
                  <a:spcPct val="0"/>
                </a:spcBef>
                <a:spcAft>
                  <a:spcPct val="0"/>
                </a:spcAft>
                <a:defRPr/>
              </a:pP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4267"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sp>
        <p:nvSpPr>
          <p:cNvPr id="46" name="TextBox 45">
            <a:extLst>
              <a:ext uri="{FF2B5EF4-FFF2-40B4-BE49-F238E27FC236}">
                <a16:creationId xmlns:a16="http://schemas.microsoft.com/office/drawing/2014/main" id="{F9AEDA0C-5618-4CAC-BEE8-B1DDDF81789A}"/>
              </a:ext>
            </a:extLst>
          </p:cNvPr>
          <p:cNvSpPr txBox="1"/>
          <p:nvPr/>
        </p:nvSpPr>
        <p:spPr>
          <a:xfrm>
            <a:off x="1762126" y="1717713"/>
            <a:ext cx="7459470" cy="1555178"/>
          </a:xfrm>
          <a:prstGeom prst="roundRect">
            <a:avLst/>
          </a:prstGeom>
          <a:noFill/>
          <a:ln w="57150">
            <a:noFill/>
            <a:miter lim="800000"/>
          </a:ln>
          <a:effectLst/>
        </p:spPr>
        <p:txBody>
          <a:bodyPr wrap="square" rtlCol="0">
            <a:spAutoFit/>
          </a:bodyPr>
          <a:lstStyle/>
          <a:p>
            <a:pPr algn="ctr" defTabSz="1219170" fontAlgn="base">
              <a:spcBef>
                <a:spcPct val="0"/>
              </a:spcBef>
              <a:spcAft>
                <a:spcPct val="0"/>
              </a:spcAft>
            </a:pP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pt-BR" sz="4267" b="1"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lang="pt-BR" sz="4267"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1" name="Rectangle 30">
            <a:extLst>
              <a:ext uri="{FF2B5EF4-FFF2-40B4-BE49-F238E27FC236}">
                <a16:creationId xmlns:a16="http://schemas.microsoft.com/office/drawing/2014/main" id="{DE9D4D47-A426-4CEB-9831-B3E1CD71ABCE}"/>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811303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145014" y="2232508"/>
            <a:ext cx="1997663" cy="748988"/>
          </a:xfrm>
          <a:prstGeom prst="rect">
            <a:avLst/>
          </a:prstGeom>
        </p:spPr>
        <p:txBody>
          <a:bodyPr wrap="none">
            <a:spAutoFit/>
          </a:bodyPr>
          <a:lstStyle/>
          <a:p>
            <a:pPr algn="ctr" defTabSz="1219170" fontAlgn="base">
              <a:spcBef>
                <a:spcPct val="0"/>
              </a:spcBef>
              <a:spcAft>
                <a:spcPct val="0"/>
              </a:spcAft>
              <a:defRPr/>
            </a:pPr>
            <a:r>
              <a:rPr lang="en-US" sz="4267" b="1" dirty="0" err="1">
                <a:solidFill>
                  <a:srgbClr val="C00000"/>
                </a:solidFill>
                <a:latin typeface="Calibri" panose="020F0502020204030204" pitchFamily="34" charset="0"/>
                <a:ea typeface="宋体" pitchFamily="2" charset="-122"/>
                <a:cs typeface="Calibri" panose="020F0502020204030204" pitchFamily="34" charset="0"/>
              </a:rPr>
              <a:t>Mùi</a:t>
            </a:r>
            <a:r>
              <a:rPr lang="en-US" sz="4267" b="1" dirty="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tay</a:t>
            </a: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id="{72B21476-39A8-419E-A2EE-68A06FE4D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6A726975-A288-47FA-88E3-239E98FC375B}"/>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a:solidFill>
                  <a:srgbClr val="000000"/>
                </a:solidFill>
                <a:ea typeface="宋体" pitchFamily="2" charset="-122"/>
              </a:rPr>
              <a:t>ngắn</a:t>
            </a:r>
            <a:endParaRPr lang="en-US" sz="3733" dirty="0">
              <a:solidFill>
                <a:srgbClr val="000000"/>
              </a:solidFill>
              <a:ea typeface="宋体" pitchFamily="2" charset="-122"/>
            </a:endParaRP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
        <p:nvSpPr>
          <p:cNvPr id="32" name="Rectangle 31">
            <a:extLst>
              <a:ext uri="{FF2B5EF4-FFF2-40B4-BE49-F238E27FC236}">
                <a16:creationId xmlns:a16="http://schemas.microsoft.com/office/drawing/2014/main" id="{165F2C97-8738-40D5-93A0-5C3146631651}"/>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2" name="Rectangle 21">
            <a:extLst>
              <a:ext uri="{FF2B5EF4-FFF2-40B4-BE49-F238E27FC236}">
                <a16:creationId xmlns:a16="http://schemas.microsoft.com/office/drawing/2014/main" id="{1EB9D01C-A0B3-40F9-8517-4B7EA18DE823}"/>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3" y="2420264"/>
            <a:ext cx="9304801"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2900517" y="3658036"/>
            <a:ext cx="7729384"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
        <p:nvSpPr>
          <p:cNvPr id="15" name="Rectangle 14">
            <a:extLst>
              <a:ext uri="{FF2B5EF4-FFF2-40B4-BE49-F238E27FC236}">
                <a16:creationId xmlns:a16="http://schemas.microsoft.com/office/drawing/2014/main" id="{8DE3534F-DA17-49C9-95CA-B2D0ABDF59BA}"/>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3" y="2420260"/>
            <a:ext cx="9235975" cy="858921"/>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20" name="Rectangle 19">
            <a:extLst>
              <a:ext uri="{FF2B5EF4-FFF2-40B4-BE49-F238E27FC236}">
                <a16:creationId xmlns:a16="http://schemas.microsoft.com/office/drawing/2014/main" id="{AA5B4753-2CBA-4CB2-95D8-47557734EAED}"/>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
        <p:nvSpPr>
          <p:cNvPr id="20" name="Rectangle 19">
            <a:extLst>
              <a:ext uri="{FF2B5EF4-FFF2-40B4-BE49-F238E27FC236}">
                <a16:creationId xmlns:a16="http://schemas.microsoft.com/office/drawing/2014/main" id="{3BA04122-FBAC-44C5-ADFF-39E8640BCDD4}"/>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
        <p:nvSpPr>
          <p:cNvPr id="20" name="Rectangle 19">
            <a:extLst>
              <a:ext uri="{FF2B5EF4-FFF2-40B4-BE49-F238E27FC236}">
                <a16:creationId xmlns:a16="http://schemas.microsoft.com/office/drawing/2014/main" id="{97E7C9D3-87C8-4C5F-BFC9-F2CE8AC19E51}"/>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
        <p:nvSpPr>
          <p:cNvPr id="20" name="Rectangle 19">
            <a:extLst>
              <a:ext uri="{FF2B5EF4-FFF2-40B4-BE49-F238E27FC236}">
                <a16:creationId xmlns:a16="http://schemas.microsoft.com/office/drawing/2014/main" id="{473C11A9-B566-4248-BB3E-40DF9A4E511C}"/>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359742"/>
            <a:ext cx="9222652" cy="1032727"/>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chính</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học</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gì</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1434916" cy="2062296"/>
          </a:xfrm>
          <a:prstGeom prst="rect">
            <a:avLst/>
          </a:prstGeom>
          <a:solidFill>
            <a:schemeClr val="tx2">
              <a:lumMod val="20000"/>
              <a:lumOff val="80000"/>
            </a:schemeClr>
          </a:solidFill>
        </p:spPr>
        <p:txBody>
          <a:bodyPr wrap="square">
            <a:spAutoFit/>
          </a:bodyPr>
          <a:lstStyle/>
          <a:p>
            <a:pP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
        <p:nvSpPr>
          <p:cNvPr id="12" name="Rectangle 11">
            <a:extLst>
              <a:ext uri="{FF2B5EF4-FFF2-40B4-BE49-F238E27FC236}">
                <a16:creationId xmlns:a16="http://schemas.microsoft.com/office/drawing/2014/main" id="{25C7847D-9A6F-483E-8A62-6ACC418606AF}"/>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a:solidFill>
                  <a:srgbClr val="000000"/>
                </a:solidFill>
                <a:latin typeface="Arial"/>
                <a:ea typeface="微软雅黑"/>
              </a:rPr>
              <a:t>TRƯỜNG TIỂU HỌC ĐẠI QUANG</a:t>
            </a: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
        <p:nvSpPr>
          <p:cNvPr id="9" name="Rectangle 8">
            <a:extLst>
              <a:ext uri="{FF2B5EF4-FFF2-40B4-BE49-F238E27FC236}">
                <a16:creationId xmlns:a16="http://schemas.microsoft.com/office/drawing/2014/main" id="{04706242-5A74-46BF-8CF7-F3A05AB2A6D8}"/>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
        <p:nvSpPr>
          <p:cNvPr id="15" name="Rectangle 14">
            <a:extLst>
              <a:ext uri="{FF2B5EF4-FFF2-40B4-BE49-F238E27FC236}">
                <a16:creationId xmlns:a16="http://schemas.microsoft.com/office/drawing/2014/main" id="{9B1B68F2-4DB8-4D14-95C8-F3B8AA905C81}"/>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
        <p:nvSpPr>
          <p:cNvPr id="7" name="Rectangle 6">
            <a:extLst>
              <a:ext uri="{FF2B5EF4-FFF2-40B4-BE49-F238E27FC236}">
                <a16:creationId xmlns:a16="http://schemas.microsoft.com/office/drawing/2014/main" id="{587953F8-055A-4805-BA20-F48731842C3C}"/>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
        <p:nvSpPr>
          <p:cNvPr id="10" name="Rectangle 9">
            <a:extLst>
              <a:ext uri="{FF2B5EF4-FFF2-40B4-BE49-F238E27FC236}">
                <a16:creationId xmlns:a16="http://schemas.microsoft.com/office/drawing/2014/main" id="{BFD43F22-0684-4651-BF2A-BB7EE3663DDF}"/>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
        <p:nvSpPr>
          <p:cNvPr id="26" name="Rectangle 25">
            <a:extLst>
              <a:ext uri="{FF2B5EF4-FFF2-40B4-BE49-F238E27FC236}">
                <a16:creationId xmlns:a16="http://schemas.microsoft.com/office/drawing/2014/main" id="{E28ACF4A-8DFA-401F-B6D3-33F287979FA9}"/>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2861187" y="2374663"/>
            <a:ext cx="6767181"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3647898"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6" name="Rectangle 5">
            <a:extLst>
              <a:ext uri="{FF2B5EF4-FFF2-40B4-BE49-F238E27FC236}">
                <a16:creationId xmlns:a16="http://schemas.microsoft.com/office/drawing/2014/main" id="{6969ED93-A7D8-4358-AB51-56C78542BA3A}"/>
              </a:ext>
            </a:extLst>
          </p:cNvPr>
          <p:cNvSpPr/>
          <p:nvPr/>
        </p:nvSpPr>
        <p:spPr>
          <a:xfrm>
            <a:off x="-1859480" y="-180106"/>
            <a:ext cx="1472946" cy="20071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2" y="1148308"/>
            <a:ext cx="4774465"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1832</Words>
  <Application>Microsoft Office PowerPoint</Application>
  <PresentationFormat>Widescreen</PresentationFormat>
  <Paragraphs>150</Paragraphs>
  <Slides>31</Slides>
  <Notes>11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31</vt:i4>
      </vt:variant>
    </vt:vector>
  </HeadingPairs>
  <TitlesOfParts>
    <vt:vector size="47" baseType="lpstr">
      <vt:lpstr>等线</vt:lpstr>
      <vt:lpstr>等线 Light</vt:lpstr>
      <vt:lpstr>微软雅黑</vt:lpstr>
      <vt:lpstr>微软雅黑</vt:lpstr>
      <vt:lpstr>Arial</vt:lpstr>
      <vt:lpstr>Arial-Rounded</vt:lpstr>
      <vt:lpstr>Calibri</vt:lpstr>
      <vt:lpstr>Calibri Light</vt:lpstr>
      <vt:lpstr>Verdana</vt:lpstr>
      <vt:lpstr>2_Default Design</vt:lpstr>
      <vt:lpstr>1_Office 主题​​</vt:lpstr>
      <vt:lpstr>3_Default Design</vt:lpstr>
      <vt:lpstr>4_Default Design</vt:lpstr>
      <vt:lpstr>2_Office 主题​​</vt:lpstr>
      <vt:lpstr>6_Office Theme</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Nguyen</cp:lastModifiedBy>
  <cp:revision>23</cp:revision>
  <dcterms:created xsi:type="dcterms:W3CDTF">2022-06-25T06:18:34Z</dcterms:created>
  <dcterms:modified xsi:type="dcterms:W3CDTF">2024-10-25T22:47:57Z</dcterms:modified>
</cp:coreProperties>
</file>