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177447" y="187890"/>
            <a:ext cx="10283868" cy="225051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5562600" cy="99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446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5297" r="17471" b="66575"/>
          <a:stretch/>
        </p:blipFill>
        <p:spPr>
          <a:xfrm>
            <a:off x="437518" y="125259"/>
            <a:ext cx="10911800" cy="6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33556" r="12025" b="19948"/>
          <a:stretch/>
        </p:blipFill>
        <p:spPr>
          <a:xfrm>
            <a:off x="1954060" y="375162"/>
            <a:ext cx="7540668" cy="6271443"/>
          </a:xfrm>
        </p:spPr>
      </p:pic>
    </p:spTree>
    <p:extLst>
      <p:ext uri="{BB962C8B-B14F-4D97-AF65-F5344CB8AC3E}">
        <p14:creationId xmlns:p14="http://schemas.microsoft.com/office/powerpoint/2010/main" val="42454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79222" r="13586" b="5833"/>
          <a:stretch/>
        </p:blipFill>
        <p:spPr>
          <a:xfrm>
            <a:off x="-23653" y="1417638"/>
            <a:ext cx="12215653" cy="3281819"/>
          </a:xfrm>
        </p:spPr>
      </p:pic>
    </p:spTree>
    <p:extLst>
      <p:ext uri="{BB962C8B-B14F-4D97-AF65-F5344CB8AC3E}">
        <p14:creationId xmlns:p14="http://schemas.microsoft.com/office/powerpoint/2010/main" val="15549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23" y="2479217"/>
            <a:ext cx="109728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7: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Kính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yêu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thầy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cô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1 )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01" t="22504" r="51854" b="630"/>
          <a:stretch/>
        </p:blipFill>
        <p:spPr>
          <a:xfrm>
            <a:off x="1979112" y="1240131"/>
            <a:ext cx="6751137" cy="5015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71781" r="7687" b="7763"/>
          <a:stretch/>
        </p:blipFill>
        <p:spPr>
          <a:xfrm>
            <a:off x="1909174" y="1276492"/>
            <a:ext cx="6891012" cy="49793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5582" r="51008" b="71428"/>
          <a:stretch/>
        </p:blipFill>
        <p:spPr>
          <a:xfrm>
            <a:off x="1913898" y="1276492"/>
            <a:ext cx="6456633" cy="50942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8" t="5297" r="10519" b="71324"/>
          <a:stretch/>
        </p:blipFill>
        <p:spPr>
          <a:xfrm>
            <a:off x="2295894" y="1164635"/>
            <a:ext cx="6419591" cy="5200677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46554" y="710854"/>
            <a:ext cx="10972800" cy="11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8892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36423" r="9294" b="22715"/>
          <a:stretch/>
        </p:blipFill>
        <p:spPr>
          <a:xfrm>
            <a:off x="1198343" y="137787"/>
            <a:ext cx="9411202" cy="6554302"/>
          </a:xfrm>
        </p:spPr>
      </p:pic>
    </p:spTree>
    <p:extLst>
      <p:ext uri="{BB962C8B-B14F-4D97-AF65-F5344CB8AC3E}">
        <p14:creationId xmlns:p14="http://schemas.microsoft.com/office/powerpoint/2010/main" val="3877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76670" r="13196" b="8324"/>
          <a:stretch/>
        </p:blipFill>
        <p:spPr>
          <a:xfrm>
            <a:off x="382157" y="1891429"/>
            <a:ext cx="11386723" cy="3056351"/>
          </a:xfrm>
        </p:spPr>
      </p:pic>
    </p:spTree>
    <p:extLst>
      <p:ext uri="{BB962C8B-B14F-4D97-AF65-F5344CB8AC3E}">
        <p14:creationId xmlns:p14="http://schemas.microsoft.com/office/powerpoint/2010/main" val="17979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2247" r="10074" b="41811"/>
          <a:stretch/>
        </p:blipFill>
        <p:spPr>
          <a:xfrm>
            <a:off x="2066795" y="274638"/>
            <a:ext cx="8042920" cy="6238896"/>
          </a:xfrm>
        </p:spPr>
      </p:pic>
    </p:spTree>
    <p:extLst>
      <p:ext uri="{BB962C8B-B14F-4D97-AF65-F5344CB8AC3E}">
        <p14:creationId xmlns:p14="http://schemas.microsoft.com/office/powerpoint/2010/main" val="2775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21" y="2604479"/>
            <a:ext cx="10972800" cy="1143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1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64209" r="6801" b="7049"/>
          <a:stretch/>
        </p:blipFill>
        <p:spPr>
          <a:xfrm>
            <a:off x="353104" y="726509"/>
            <a:ext cx="11590063" cy="5461349"/>
          </a:xfrm>
        </p:spPr>
      </p:pic>
    </p:spTree>
    <p:extLst>
      <p:ext uri="{BB962C8B-B14F-4D97-AF65-F5344CB8AC3E}">
        <p14:creationId xmlns:p14="http://schemas.microsoft.com/office/powerpoint/2010/main" val="944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78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Bài 7: Kính yêu thầy cô ( Tiết 1 )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7: Kính yêu thầy cô ( Tiết 2)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2020-08-29T14:11:27Z</dcterms:created>
  <dcterms:modified xsi:type="dcterms:W3CDTF">2024-11-12T01:37:35Z</dcterms:modified>
</cp:coreProperties>
</file>