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4"/>
  </p:notesMasterIdLst>
  <p:sldIdLst>
    <p:sldId id="341" r:id="rId3"/>
    <p:sldId id="349" r:id="rId4"/>
    <p:sldId id="356" r:id="rId5"/>
    <p:sldId id="352" r:id="rId6"/>
    <p:sldId id="357" r:id="rId7"/>
    <p:sldId id="335" r:id="rId8"/>
    <p:sldId id="323" r:id="rId9"/>
    <p:sldId id="358" r:id="rId10"/>
    <p:sldId id="324" r:id="rId11"/>
    <p:sldId id="309" r:id="rId12"/>
    <p:sldId id="365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91" d="100"/>
          <a:sy n="91" d="100"/>
        </p:scale>
        <p:origin x="-464" y="-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53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9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/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w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1.png"/><Relationship Id="rId7" Type="http://schemas.openxmlformats.org/officeDocument/2006/relationships/image" Target="../media/image5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wmf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280004" y="4104085"/>
            <a:ext cx="740569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00550"/>
            <a:ext cx="9874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86250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34290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85725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482204"/>
            <a:ext cx="781050" cy="58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00013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145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189246"/>
            <a:ext cx="6172200" cy="14823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Toán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8900"/>
            <a:ext cx="2209800" cy="172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1" y="3943350"/>
            <a:ext cx="969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" y="1943100"/>
            <a:ext cx="969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2971800"/>
            <a:ext cx="9699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57650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150"/>
            <a:ext cx="15621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7388"/>
            <a:ext cx="609600" cy="49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2614613"/>
            <a:ext cx="2214562" cy="135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2614613"/>
            <a:ext cx="22193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2614613"/>
            <a:ext cx="2328862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9" y="4204097"/>
            <a:ext cx="185737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7" y="4204097"/>
            <a:ext cx="1933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07" y="4225529"/>
            <a:ext cx="1914525" cy="49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867273" y="4189810"/>
          <a:ext cx="700088" cy="5143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309688" y="4204097"/>
          <a:ext cx="700088" cy="5143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8046243" y="4225529"/>
          <a:ext cx="700088" cy="47863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78631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7439024" y="2832497"/>
          <a:ext cx="700088" cy="5143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250529" y="2777133"/>
          <a:ext cx="700088" cy="5143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904875" y="2777133"/>
          <a:ext cx="700088" cy="5143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5905" cy="505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52567"/>
            <a:ext cx="5688632" cy="29839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1" y="843558"/>
            <a:ext cx="5905557" cy="206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2" y="3335131"/>
            <a:ext cx="9145588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436861"/>
            <a:ext cx="2353535" cy="316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56373"/>
            <a:ext cx="2076400" cy="176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13284"/>
            <a:ext cx="2354982" cy="11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097151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9" y="1648775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170065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280004" y="4104085"/>
            <a:ext cx="740569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00550"/>
            <a:ext cx="9874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86250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291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34290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85725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482204"/>
            <a:ext cx="781050" cy="58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00013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145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1652776"/>
            <a:ext cx="6830538" cy="14823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8900"/>
            <a:ext cx="2209800" cy="172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1" y="3943350"/>
            <a:ext cx="969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" y="1943100"/>
            <a:ext cx="9699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2971800"/>
            <a:ext cx="9699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5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57650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57462"/>
            <a:ext cx="2971800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255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3028951"/>
            <a:ext cx="1714500" cy="1935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6" y="2611041"/>
            <a:ext cx="3981450" cy="63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6" y="3471863"/>
            <a:ext cx="1368623" cy="149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6" y="1157287"/>
            <a:ext cx="4190999" cy="5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971800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942975"/>
            <a:ext cx="4190999" cy="5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971800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729038"/>
            <a:ext cx="1590675" cy="104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6"/>
            <a:ext cx="1843088" cy="8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7" y="1628776"/>
            <a:ext cx="1433512" cy="832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" y="2943226"/>
            <a:ext cx="4276725" cy="335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7" y="3729038"/>
            <a:ext cx="3676651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4" y="4325540"/>
            <a:ext cx="2800350" cy="35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4" y="2580679"/>
            <a:ext cx="1209675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9" y="2580680"/>
            <a:ext cx="295275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5" y="3909417"/>
            <a:ext cx="1047750" cy="29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85" y="3909417"/>
            <a:ext cx="390525" cy="29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1409700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175272"/>
            <a:ext cx="333375" cy="2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6" y="1971675"/>
            <a:ext cx="857249" cy="89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971675"/>
            <a:ext cx="838200" cy="89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2157412"/>
            <a:ext cx="1828800" cy="47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3221832"/>
            <a:ext cx="4238626" cy="1164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1" y="1971675"/>
            <a:ext cx="4233863" cy="89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1" y="3221832"/>
            <a:ext cx="4195763" cy="1164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616649" y="2157412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8341049" y="2221705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510448" y="3650001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4</a:t>
            </a:r>
            <a:endParaRPr lang="en-US" altLang="en-US" sz="3200" b="1" dirty="0" smtClean="0">
              <a:solidFill>
                <a:srgbClr val="FF0000"/>
              </a:solidFill>
              <a:latin typeface="AvantGarde"/>
              <a:cs typeface="Times New Roman" panose="02020603050405020304" pitchFamily="18" charset="0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8341049" y="3650000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4444"/>
            <a:ext cx="136207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0839"/>
            <a:ext cx="533400" cy="45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7" y="1860839"/>
            <a:ext cx="3414713" cy="173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60840"/>
            <a:ext cx="3400425" cy="173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3789760"/>
            <a:ext cx="2695575" cy="50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221212"/>
              </p:ext>
            </p:extLst>
          </p:nvPr>
        </p:nvGraphicFramePr>
        <p:xfrm>
          <a:off x="5181599" y="3782616"/>
          <a:ext cx="700088" cy="5143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Roman"/>
                        </a:rPr>
                        <a:t>4</a:t>
                      </a:r>
                      <a:endParaRPr lang="en-US" sz="2400" dirty="0">
                        <a:solidFill>
                          <a:srgbClr val="FF0000"/>
                        </a:solidFill>
                        <a:latin typeface="Roman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199635"/>
              </p:ext>
            </p:extLst>
          </p:nvPr>
        </p:nvGraphicFramePr>
        <p:xfrm>
          <a:off x="4183855" y="3789759"/>
          <a:ext cx="700088" cy="50720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0720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solidFill>
                            <a:srgbClr val="FF0000"/>
                          </a:solidFill>
                          <a:latin typeface="Roman"/>
                        </a:rPr>
                        <a:t>2</a:t>
                      </a:r>
                      <a:endParaRPr lang="en-US" sz="1400" dirty="0">
                        <a:solidFill>
                          <a:srgbClr val="FF0000"/>
                        </a:solidFill>
                        <a:latin typeface="Roman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4444"/>
            <a:ext cx="136207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50231"/>
            <a:ext cx="681037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4121944"/>
            <a:ext cx="2762250" cy="60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1785938"/>
            <a:ext cx="7400926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783931" y="4176168"/>
          <a:ext cx="700088" cy="5143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742148" y="4168378"/>
          <a:ext cx="700088" cy="5143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175272"/>
            <a:ext cx="471488" cy="46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150"/>
            <a:ext cx="15621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957387"/>
            <a:ext cx="2105025" cy="123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3407569"/>
            <a:ext cx="1104900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3407569"/>
            <a:ext cx="628650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4" y="1957387"/>
            <a:ext cx="2357437" cy="123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1" y="1957387"/>
            <a:ext cx="2171699" cy="123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531" y="3339704"/>
            <a:ext cx="1981200" cy="52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99" y="3407569"/>
            <a:ext cx="200025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150643" y="3339703"/>
          <a:ext cx="700088" cy="5143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8120061" y="3407569"/>
          <a:ext cx="700088" cy="50006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0006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39</Words>
  <Application>Microsoft Office PowerPoint</Application>
  <PresentationFormat>On-screen Show (16:9)</PresentationFormat>
  <Paragraphs>23</Paragraphs>
  <Slides>11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Flow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DH</cp:lastModifiedBy>
  <cp:revision>222</cp:revision>
  <dcterms:created xsi:type="dcterms:W3CDTF">2020-08-07T01:41:00Z</dcterms:created>
  <dcterms:modified xsi:type="dcterms:W3CDTF">2023-11-03T07:55:25Z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