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02" r:id="rId2"/>
    <p:sldMasterId id="2147483915" r:id="rId3"/>
  </p:sldMasterIdLst>
  <p:notesMasterIdLst>
    <p:notesMasterId r:id="rId30"/>
  </p:notesMasterIdLst>
  <p:sldIdLst>
    <p:sldId id="376" r:id="rId4"/>
    <p:sldId id="377" r:id="rId5"/>
    <p:sldId id="379" r:id="rId6"/>
    <p:sldId id="380" r:id="rId7"/>
    <p:sldId id="388" r:id="rId8"/>
    <p:sldId id="382" r:id="rId9"/>
    <p:sldId id="387" r:id="rId10"/>
    <p:sldId id="389" r:id="rId11"/>
    <p:sldId id="390" r:id="rId12"/>
    <p:sldId id="391" r:id="rId13"/>
    <p:sldId id="360" r:id="rId14"/>
    <p:sldId id="264" r:id="rId15"/>
    <p:sldId id="374" r:id="rId16"/>
    <p:sldId id="395" r:id="rId17"/>
    <p:sldId id="396" r:id="rId18"/>
    <p:sldId id="397" r:id="rId19"/>
    <p:sldId id="268" r:id="rId20"/>
    <p:sldId id="398" r:id="rId21"/>
    <p:sldId id="285" r:id="rId22"/>
    <p:sldId id="392" r:id="rId23"/>
    <p:sldId id="393" r:id="rId24"/>
    <p:sldId id="372" r:id="rId25"/>
    <p:sldId id="385" r:id="rId26"/>
    <p:sldId id="271" r:id="rId27"/>
    <p:sldId id="273" r:id="rId28"/>
    <p:sldId id="3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93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51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33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20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6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0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03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48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99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7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1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897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0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0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9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5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3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78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626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17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9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20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E:\Local%20Settings\Temp\Local%20Settings\Luan\PW%20HAI%20PHONG\5%20-%20The%20gioi%20quanh%20be%20-CHUAN\CACFILE\chua%20dung.wav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61056" y="2409791"/>
            <a:ext cx="9153408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5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5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 CÔ </a:t>
            </a:r>
            <a:endParaRPr lang="en-US" sz="5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5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sz="5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THĂM LỚP</a:t>
            </a:r>
            <a:endParaRPr lang="en-US" sz="5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3691" y="4271022"/>
            <a:ext cx="784463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 1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10200"/>
            <a:ext cx="1344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470525"/>
            <a:ext cx="1344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429250"/>
            <a:ext cx="1344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431605qghrko74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979" y="150745"/>
            <a:ext cx="727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431605qghrko74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1" y="150745"/>
            <a:ext cx="727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233394" y="1752826"/>
            <a:ext cx="5588389" cy="362391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â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584" y="5865945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E0C7E-6B2A-4A1C-8F56-E9E6932B375D}"/>
              </a:ext>
            </a:extLst>
          </p:cNvPr>
          <p:cNvSpPr txBox="1"/>
          <p:nvPr/>
        </p:nvSpPr>
        <p:spPr>
          <a:xfrm>
            <a:off x="4234649" y="1967701"/>
            <a:ext cx="4438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96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lang="en-US" sz="96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94D859-A459-49D6-97D2-C2BFEA81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" y="-12619"/>
            <a:ext cx="1895040" cy="986798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4304336" y="1770166"/>
            <a:ext cx="3679465" cy="1754326"/>
            <a:chOff x="384" y="1680"/>
            <a:chExt cx="1680" cy="960"/>
          </a:xfrm>
          <a:solidFill>
            <a:srgbClr val="CCECFF"/>
          </a:solidFill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:a16="http://schemas.microsoft.com/office/drawing/2014/main" id="{15B97BA9-C7B8-4CC1-A2AE-4AFCDC6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0" y="2606040"/>
            <a:ext cx="2633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øm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70053100-3F5A-4931-B2DD-EA933669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73" y="1665858"/>
            <a:ext cx="113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F7A57BF-8253-4738-8DD4-6E005861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793" y="1678120"/>
            <a:ext cx="149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77" y="218290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401" y="277919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171" y="206018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340" y="4053764"/>
            <a:ext cx="333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aüm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caèm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32" y="4053764"/>
            <a:ext cx="410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cam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khaùm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3801" y="4053764"/>
            <a:ext cx="4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ñaäm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nhaåm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25" y="404433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61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0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63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5989" y="403516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579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" y="-93075"/>
            <a:ext cx="2557016" cy="1331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149" b="27006"/>
          <a:stretch/>
        </p:blipFill>
        <p:spPr>
          <a:xfrm>
            <a:off x="329938" y="1343941"/>
            <a:ext cx="3604242" cy="3453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5449"/>
          <a:stretch/>
        </p:blipFill>
        <p:spPr>
          <a:xfrm>
            <a:off x="4220835" y="1382572"/>
            <a:ext cx="3422556" cy="336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9172"/>
          <a:stretch/>
        </p:blipFill>
        <p:spPr>
          <a:xfrm>
            <a:off x="7886490" y="1238429"/>
            <a:ext cx="4246086" cy="3726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56" y="4797479"/>
            <a:ext cx="37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q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uaû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cam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830" y="4797479"/>
            <a:ext cx="296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t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aêm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tre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5715" y="4797479"/>
            <a:ext cx="300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c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saâm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201" y="5675757"/>
            <a:ext cx="1640269" cy="5784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765" y="5687879"/>
            <a:ext cx="1449362" cy="4571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7B29FB2-DA4E-46EA-B5B4-DD9EFCD8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898" y="5710387"/>
            <a:ext cx="1452079" cy="4571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3716" y="47918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9580" y="47918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3913" y="4797478"/>
            <a:ext cx="15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94D859-A459-49D6-97D2-C2BFEA81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" y="-12619"/>
            <a:ext cx="1895040" cy="986798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4304336" y="1770166"/>
            <a:ext cx="3679465" cy="1754326"/>
            <a:chOff x="384" y="1680"/>
            <a:chExt cx="1680" cy="960"/>
          </a:xfrm>
          <a:solidFill>
            <a:srgbClr val="CCECFF"/>
          </a:solidFill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:a16="http://schemas.microsoft.com/office/drawing/2014/main" id="{15B97BA9-C7B8-4CC1-A2AE-4AFCDC6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0" y="2606040"/>
            <a:ext cx="2633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øm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70053100-3F5A-4931-B2DD-EA933669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73" y="1665858"/>
            <a:ext cx="113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F7A57BF-8253-4738-8DD4-6E005861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793" y="1678120"/>
            <a:ext cx="149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77" y="218290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401" y="277919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171" y="206018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340" y="4053764"/>
            <a:ext cx="333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aüm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caèm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32" y="4053764"/>
            <a:ext cx="410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cam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khaùm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3801" y="4053764"/>
            <a:ext cx="4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ñaäm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nhaåm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25" y="404433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61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0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63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5989" y="403516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579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756" y="5490183"/>
            <a:ext cx="37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q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uaû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cam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4830" y="5490183"/>
            <a:ext cx="296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t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aêm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tre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715" y="5490183"/>
            <a:ext cx="300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c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saâm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095314"/>
            <a:ext cx="615400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161716"/>
            <a:ext cx="6154009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63" y="2161716"/>
            <a:ext cx="6081072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6" y="224520"/>
            <a:ext cx="4669385" cy="203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6" y="2553100"/>
            <a:ext cx="4699160" cy="1935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65" y="4876441"/>
            <a:ext cx="4643466" cy="19353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3273" y="415928"/>
            <a:ext cx="2665591" cy="584415"/>
            <a:chOff x="553273" y="415928"/>
            <a:chExt cx="2665591" cy="584415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759DD72C-7A9D-4F82-963D-6D98BD13BF5C}"/>
                </a:ext>
              </a:extLst>
            </p:cNvPr>
            <p:cNvSpPr/>
            <p:nvPr/>
          </p:nvSpPr>
          <p:spPr>
            <a:xfrm>
              <a:off x="732552" y="415928"/>
              <a:ext cx="2486312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7A297C-31E4-4E5D-852B-F51BAFE62437}"/>
                </a:ext>
              </a:extLst>
            </p:cNvPr>
            <p:cNvSpPr/>
            <p:nvPr/>
          </p:nvSpPr>
          <p:spPr>
            <a:xfrm>
              <a:off x="553273" y="503610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E200000000000000" pitchFamily="34" charset="0"/>
                  <a:ea typeface="Arial-Rounded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3929"/>
            <a:ext cx="9300036" cy="2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4" y="567278"/>
            <a:ext cx="9461805" cy="283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18" y="3810213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9124690" cy="219523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khởi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94D859-A459-49D6-97D2-C2BFEA81E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" y="-12619"/>
            <a:ext cx="1895040" cy="986798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4304336" y="1770166"/>
            <a:ext cx="3679465" cy="1754326"/>
            <a:chOff x="384" y="1680"/>
            <a:chExt cx="1680" cy="960"/>
          </a:xfrm>
          <a:solidFill>
            <a:srgbClr val="CCECFF"/>
          </a:solidFill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Text Box 10">
            <a:extLst>
              <a:ext uri="{FF2B5EF4-FFF2-40B4-BE49-F238E27FC236}">
                <a16:creationId xmlns:a16="http://schemas.microsoft.com/office/drawing/2014/main" id="{15B97BA9-C7B8-4CC1-A2AE-4AFCDC6A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0" y="2606040"/>
            <a:ext cx="2633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øm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70053100-3F5A-4931-B2DD-EA933669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73" y="1665858"/>
            <a:ext cx="113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F7A57BF-8253-4738-8DD4-6E005861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793" y="1678120"/>
            <a:ext cx="149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77" y="218290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401" y="277919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171" y="206018"/>
            <a:ext cx="1381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340" y="4053764"/>
            <a:ext cx="333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aüm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caèm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32" y="4053764"/>
            <a:ext cx="410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cam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khaùm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3801" y="4053764"/>
            <a:ext cx="4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ñaäm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nhaåm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325" y="404433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61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050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638" y="4034910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5989" y="4035167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5790" y="4034653"/>
            <a:ext cx="138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54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756" y="5490183"/>
            <a:ext cx="37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q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uaû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cam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4830" y="5490183"/>
            <a:ext cx="296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t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aêm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tre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715" y="5490183"/>
            <a:ext cx="300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  <a:cs typeface="Arial" pitchFamily="34" charset="0"/>
              </a:rPr>
              <a:t>c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uû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saâm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04801"/>
            <a:ext cx="8686800" cy="58213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8916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"/>
            <a:ext cx="9144000" cy="69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334000"/>
            <a:ext cx="1071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334000"/>
            <a:ext cx="1071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gray">
          <a:xfrm>
            <a:off x="2838450" y="1219200"/>
            <a:ext cx="634365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QUÝ</a:t>
            </a: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THẦY CÔ</a:t>
            </a:r>
          </a:p>
          <a:p>
            <a:pPr algn="ctr"/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 rot="494338">
            <a:off x="8303421" y="5562603"/>
            <a:ext cx="1107281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38921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800603"/>
            <a:ext cx="1485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981200"/>
            <a:ext cx="9858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219200"/>
            <a:ext cx="9858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3200400"/>
            <a:ext cx="9858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81403"/>
            <a:ext cx="17716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09600"/>
            <a:ext cx="685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267200"/>
            <a:ext cx="571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8862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805" y="458261"/>
            <a:ext cx="2486261" cy="549272"/>
            <a:chOff x="553273" y="415928"/>
            <a:chExt cx="2665591" cy="584415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759DD72C-7A9D-4F82-963D-6D98BD13BF5C}"/>
                </a:ext>
              </a:extLst>
            </p:cNvPr>
            <p:cNvSpPr/>
            <p:nvPr/>
          </p:nvSpPr>
          <p:spPr>
            <a:xfrm>
              <a:off x="732552" y="415928"/>
              <a:ext cx="2486312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Times New Roman" panose="02020603050405020304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7A297C-31E4-4E5D-852B-F51BAFE62437}"/>
                </a:ext>
              </a:extLst>
            </p:cNvPr>
            <p:cNvSpPr/>
            <p:nvPr/>
          </p:nvSpPr>
          <p:spPr>
            <a:xfrm>
              <a:off x="553273" y="503610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E200000000000000" pitchFamily="34" charset="0"/>
                  <a:ea typeface="Arial-Rounded"/>
                  <a:cs typeface="+mn-cs"/>
                </a:rPr>
                <a:t>3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b="28722"/>
          <a:stretch/>
        </p:blipFill>
        <p:spPr>
          <a:xfrm>
            <a:off x="2929466" y="619533"/>
            <a:ext cx="5631852" cy="52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0" y="-9577"/>
            <a:ext cx="11128162" cy="505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464CE-F573-49C8-B183-219754C3B177}"/>
              </a:ext>
            </a:extLst>
          </p:cNvPr>
          <p:cNvSpPr txBox="1"/>
          <p:nvPr/>
        </p:nvSpPr>
        <p:spPr>
          <a:xfrm>
            <a:off x="187076" y="5069263"/>
            <a:ext cx="116439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Muøa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heø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raâm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nôû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thaém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Luõ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treû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noâ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ñuøa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treân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thaûm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coû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6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hoà</a:t>
            </a:r>
            <a:r>
              <a:rPr lang="en-US" sz="46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600" b="1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0"/>
            <a:ext cx="1932252" cy="1006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9254" y="5777155"/>
            <a:ext cx="1385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am</a:t>
            </a:r>
            <a:endParaRPr lang="en-US" sz="46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0271" y="5069263"/>
            <a:ext cx="1385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aâm</a:t>
            </a:r>
            <a:endParaRPr lang="en-US" sz="46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6526" y="5069263"/>
            <a:ext cx="1385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aêm</a:t>
            </a:r>
            <a:endParaRPr lang="en-US" sz="4600" b="1" dirty="0">
              <a:solidFill>
                <a:srgbClr val="FF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2" y="63505"/>
            <a:ext cx="2001858" cy="89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22" y="1613634"/>
            <a:ext cx="10166453" cy="5156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4694A-B696-4F27-9F8D-4A12E2BF4F1B}"/>
              </a:ext>
            </a:extLst>
          </p:cNvPr>
          <p:cNvSpPr txBox="1"/>
          <p:nvPr/>
        </p:nvSpPr>
        <p:spPr>
          <a:xfrm>
            <a:off x="2301115" y="370486"/>
            <a:ext cx="8418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44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4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4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44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764"/>
            <a:ext cx="9282545" cy="69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38921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5293" y="2278531"/>
            <a:ext cx="8888238" cy="294661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en</a:t>
            </a:r>
            <a:r>
              <a:rPr lang="en-US" sz="6000" b="1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eân</a:t>
            </a:r>
            <a:r>
              <a:rPr lang="en-US" sz="6000" b="1" dirty="0" smtClean="0">
                <a:latin typeface="VNI-Avo" pitchFamily="2" charset="0"/>
                <a:cs typeface="Arial" pitchFamily="34" charset="0"/>
              </a:rPr>
              <a:t>   in  un</a:t>
            </a:r>
          </a:p>
          <a:p>
            <a:pPr algn="ctr"/>
            <a:endParaRPr lang="en-US" sz="6000" b="1" dirty="0" smtClean="0">
              <a:latin typeface="VNI-Avo" pitchFamily="2" charset="0"/>
              <a:cs typeface="Arial" pitchFamily="34" charset="0"/>
            </a:endParaRPr>
          </a:p>
          <a:p>
            <a:pPr algn="ctr"/>
            <a:r>
              <a:rPr lang="en-US" sz="6000" b="1" smtClean="0">
                <a:latin typeface="VNI-Avo" pitchFamily="2" charset="0"/>
                <a:cs typeface="Arial" pitchFamily="34" charset="0"/>
              </a:rPr>
              <a:t>Kheøn   </a:t>
            </a:r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6000" b="1" smtClean="0">
                <a:latin typeface="VNI-Avo" pitchFamily="2" charset="0"/>
                <a:cs typeface="Arial" pitchFamily="34" charset="0"/>
              </a:rPr>
              <a:t>  chín    </a:t>
            </a:r>
            <a:r>
              <a:rPr lang="en-US" sz="6000" b="1" dirty="0" err="1" smtClean="0">
                <a:latin typeface="VNI-Avo" pitchFamily="2" charset="0"/>
                <a:cs typeface="Arial" pitchFamily="34" charset="0"/>
              </a:rPr>
              <a:t>cuùn</a:t>
            </a:r>
            <a:endParaRPr lang="en-US" sz="6000" b="1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75359"/>
            <a:ext cx="12192001" cy="3971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6000" dirty="0" err="1" smtClean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goïn</a:t>
            </a:r>
            <a:r>
              <a:rPr lang="en-US" sz="6000" dirty="0" smtClean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neán</a:t>
            </a:r>
            <a:r>
              <a:rPr lang="en-US" sz="6000" dirty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6000" dirty="0" err="1" smtClean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ñeøn</a:t>
            </a:r>
            <a:r>
              <a:rPr lang="en-US" sz="6000" dirty="0" smtClean="0">
                <a:solidFill>
                  <a:srgbClr val="FF0066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pin	c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uùn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10" y="1375985"/>
            <a:ext cx="1173480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- Con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gì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cua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qua ngỡ rùa?</a:t>
            </a: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- Con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gì quen vẻ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nua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Bốn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ngủn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thua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chả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ngờ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Định)</a:t>
            </a: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16E08-6A41-45A6-BA9A-D99858C3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29" y="1122721"/>
            <a:ext cx="9515707" cy="408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BF072-3FE7-4F6A-A24E-42167AF47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14"/>
            <a:ext cx="2711520" cy="791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E620D-1571-4A48-82CC-0695C3BAFD5C}"/>
              </a:ext>
            </a:extLst>
          </p:cNvPr>
          <p:cNvSpPr txBox="1"/>
          <p:nvPr/>
        </p:nvSpPr>
        <p:spPr>
          <a:xfrm>
            <a:off x="98215" y="5525602"/>
            <a:ext cx="1209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Nheän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ngaém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nghía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taám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löôùi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vöøa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laøm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400" b="1" dirty="0" smtClean="0">
                <a:solidFill>
                  <a:srgbClr val="0000FF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7FB26-4E90-4B95-B0D0-0BD5EF78729B}"/>
              </a:ext>
            </a:extLst>
          </p:cNvPr>
          <p:cNvSpPr txBox="1"/>
          <p:nvPr/>
        </p:nvSpPr>
        <p:spPr>
          <a:xfrm>
            <a:off x="5503363" y="5523352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F6633-8573-41FC-8F87-D046932C4877}"/>
              </a:ext>
            </a:extLst>
          </p:cNvPr>
          <p:cNvSpPr txBox="1"/>
          <p:nvPr/>
        </p:nvSpPr>
        <p:spPr>
          <a:xfrm>
            <a:off x="2523853" y="5523353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7FB26-4E90-4B95-B0D0-0BD5EF78729B}"/>
              </a:ext>
            </a:extLst>
          </p:cNvPr>
          <p:cNvSpPr txBox="1"/>
          <p:nvPr/>
        </p:nvSpPr>
        <p:spPr>
          <a:xfrm>
            <a:off x="9096313" y="5520152"/>
            <a:ext cx="113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4B4A3503-943B-471D-B105-992BDE61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9220"/>
            <a:ext cx="11209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34: am </a:t>
            </a: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aâm</a:t>
            </a:r>
            <a:r>
              <a:rPr lang="en-US" sz="72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205113" y="1762702"/>
            <a:ext cx="6061435" cy="362942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34649" y="1967701"/>
            <a:ext cx="4438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96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en-US" sz="96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816" y="588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139126" y="1752827"/>
            <a:ext cx="5682657" cy="3469622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ă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584" y="5992754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556EC-15BF-4F9B-9D4E-298F7695BB0F}"/>
              </a:ext>
            </a:extLst>
          </p:cNvPr>
          <p:cNvSpPr txBox="1"/>
          <p:nvPr/>
        </p:nvSpPr>
        <p:spPr>
          <a:xfrm>
            <a:off x="4234649" y="1967701"/>
            <a:ext cx="4438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9600" b="1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aêm</a:t>
            </a:r>
            <a:endParaRPr lang="en-US" sz="96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217</Words>
  <Application>Microsoft Office PowerPoint</Application>
  <PresentationFormat>Widescreen</PresentationFormat>
  <Paragraphs>99</Paragraphs>
  <Slides>26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宋体</vt:lpstr>
      <vt:lpstr>.VnAvant</vt:lpstr>
      <vt:lpstr>Arial</vt:lpstr>
      <vt:lpstr>Arial-Rounded</vt:lpstr>
      <vt:lpstr>Calibri</vt:lpstr>
      <vt:lpstr>Times New Roman</vt:lpstr>
      <vt:lpstr>Verdana</vt:lpstr>
      <vt:lpstr>VNI-Avo</vt:lpstr>
      <vt:lpstr>VNI-Brush</vt:lpstr>
      <vt:lpstr>1_Office 主题</vt:lpstr>
      <vt:lpstr>默认设计模板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218</cp:revision>
  <dcterms:created xsi:type="dcterms:W3CDTF">2020-05-19T07:29:54Z</dcterms:created>
  <dcterms:modified xsi:type="dcterms:W3CDTF">2024-11-12T01:56:45Z</dcterms:modified>
</cp:coreProperties>
</file>