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6" r:id="rId2"/>
  </p:sldMasterIdLst>
  <p:notesMasterIdLst>
    <p:notesMasterId r:id="rId12"/>
  </p:notesMasterIdLst>
  <p:sldIdLst>
    <p:sldId id="284" r:id="rId3"/>
    <p:sldId id="256" r:id="rId4"/>
    <p:sldId id="271" r:id="rId5"/>
    <p:sldId id="258" r:id="rId6"/>
    <p:sldId id="257" r:id="rId7"/>
    <p:sldId id="285" r:id="rId8"/>
    <p:sldId id="273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5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2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3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9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3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3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8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8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1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43000" y="165992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40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0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3950" y="1624753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40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0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1578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40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0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58604"/>
            <a:ext cx="807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667000"/>
            <a:ext cx="10820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811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286000" y="4800600"/>
            <a:ext cx="8534400" cy="16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3505201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590801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3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066801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10668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67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3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10668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10668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071216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105" y="139988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385005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40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7722" y="2841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58674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238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9906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9906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3400" y="19812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200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3200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200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4114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3200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200" y="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4114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0" y="4114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" y="5442816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40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547359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53500" y="544281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" y="15240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18"/>
            <a:ext cx="115062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71448" y="351340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73" y="101428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2567106" y="42064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67106" y="4911407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0400" y="4909819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35373" y="557822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0" y="5562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53669" y="4182862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77400" y="5562600"/>
            <a:ext cx="59514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71906" y="6168390"/>
            <a:ext cx="1014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1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956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65956" y="1721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7" y="1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132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AvantGarde</vt:lpstr>
      <vt:lpstr>Calibri</vt:lpstr>
      <vt:lpstr>Calibri Light</vt:lpstr>
      <vt:lpstr>Times New Roman</vt:lpstr>
      <vt:lpstr>1_Office Theme</vt:lpstr>
      <vt:lpstr>Office Theme</vt:lpstr>
      <vt:lpstr>đom đóm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15</cp:revision>
  <dcterms:created xsi:type="dcterms:W3CDTF">2020-08-12T11:52:00Z</dcterms:created>
  <dcterms:modified xsi:type="dcterms:W3CDTF">2024-11-23T03:05:16Z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