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1" r:id="rId3"/>
    <p:sldId id="305" r:id="rId4"/>
    <p:sldId id="306" r:id="rId5"/>
    <p:sldId id="311" r:id="rId6"/>
    <p:sldId id="312" r:id="rId7"/>
    <p:sldId id="313" r:id="rId8"/>
    <p:sldId id="314" r:id="rId9"/>
    <p:sldId id="315" r:id="rId10"/>
    <p:sldId id="307" r:id="rId11"/>
    <p:sldId id="288" r:id="rId12"/>
    <p:sldId id="260" r:id="rId13"/>
    <p:sldId id="30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65A"/>
    <a:srgbClr val="CC0099"/>
    <a:srgbClr val="562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2633-847D-461F-8DD6-3AFE1440683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2AA9-36CC-458F-B81C-88E771F1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5D02-A14C-4E09-B63F-E0C60C4A15A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4"/>
          <a:stretch/>
        </p:blipFill>
        <p:spPr bwMode="auto">
          <a:xfrm>
            <a:off x="0" y="-55984"/>
            <a:ext cx="9144000" cy="577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038" t="60644" r="17293" b="10680"/>
          <a:stretch/>
        </p:blipFill>
        <p:spPr>
          <a:xfrm>
            <a:off x="20216" y="5846795"/>
            <a:ext cx="9123784" cy="1011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049" t="87079" r="16529" b="3591"/>
          <a:stretch/>
        </p:blipFill>
        <p:spPr>
          <a:xfrm>
            <a:off x="20216" y="5971397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703" t="9851" r="37409" b="76766"/>
          <a:stretch/>
        </p:blipFill>
        <p:spPr>
          <a:xfrm>
            <a:off x="2438400" y="609600"/>
            <a:ext cx="4437483" cy="1024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5926" t="30669" r="15186"/>
          <a:stretch/>
        </p:blipFill>
        <p:spPr>
          <a:xfrm>
            <a:off x="152400" y="1828800"/>
            <a:ext cx="8763000" cy="480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22465" y="5019869"/>
            <a:ext cx="553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40547" y="4976325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81393" y="5982476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20138" y="5963814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607" y="5005871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2689" y="5005871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68238" y="5945152"/>
            <a:ext cx="41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956106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4966994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39047" y="5982476"/>
            <a:ext cx="41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08912" cy="310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835" t="3376" r="66411" b="79741"/>
          <a:stretch/>
        </p:blipFill>
        <p:spPr>
          <a:xfrm>
            <a:off x="152400" y="152400"/>
            <a:ext cx="28803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5253" b="24379"/>
          <a:stretch/>
        </p:blipFill>
        <p:spPr>
          <a:xfrm>
            <a:off x="12440" y="-46653"/>
            <a:ext cx="9131559" cy="4447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521" t="75622" r="13159" b="2310"/>
          <a:stretch/>
        </p:blipFill>
        <p:spPr>
          <a:xfrm>
            <a:off x="12441" y="4536502"/>
            <a:ext cx="9131559" cy="232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940" t="75955" r="13434"/>
          <a:stretch/>
        </p:blipFill>
        <p:spPr>
          <a:xfrm>
            <a:off x="12440" y="4430486"/>
            <a:ext cx="9067799" cy="241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238" t="75786" r="13636"/>
          <a:stretch/>
        </p:blipFill>
        <p:spPr>
          <a:xfrm>
            <a:off x="40431" y="4499180"/>
            <a:ext cx="9144000" cy="23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020" r="79452" b="76131"/>
          <a:stretch/>
        </p:blipFill>
        <p:spPr>
          <a:xfrm>
            <a:off x="38100" y="228600"/>
            <a:ext cx="20574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096" t="13019" r="43835" b="78301"/>
          <a:stretch/>
        </p:blipFill>
        <p:spPr>
          <a:xfrm>
            <a:off x="3505200" y="139253"/>
            <a:ext cx="2743200" cy="99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9" t="60758" r="52055" b="1"/>
          <a:stretch/>
        </p:blipFill>
        <p:spPr>
          <a:xfrm>
            <a:off x="228600" y="3657600"/>
            <a:ext cx="4343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9" t="23869" r="53425" b="45751"/>
          <a:stretch/>
        </p:blipFill>
        <p:spPr>
          <a:xfrm>
            <a:off x="152400" y="1219200"/>
            <a:ext cx="4419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315" t="23869" r="1370" b="43582"/>
          <a:stretch/>
        </p:blipFill>
        <p:spPr>
          <a:xfrm>
            <a:off x="4648200" y="1219200"/>
            <a:ext cx="4267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055" t="62929" r="2739"/>
          <a:stretch/>
        </p:blipFill>
        <p:spPr>
          <a:xfrm>
            <a:off x="4648200" y="3657600"/>
            <a:ext cx="42671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i.pinimg.com/originals/b3/65/dc/b365dc98f66b5179a1a77b3d4536d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dp.edu.vn/wp-content/uploads/2021/04/hinh-nen-powerpoint-de-thuong-doremon-820x5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943600" cy="4146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530" t="13025" r="45204" b="59021"/>
          <a:stretch/>
        </p:blipFill>
        <p:spPr>
          <a:xfrm>
            <a:off x="1828800" y="1066800"/>
            <a:ext cx="2057400" cy="190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163" t="71540" r="19305" b="9664"/>
          <a:stretch/>
        </p:blipFill>
        <p:spPr>
          <a:xfrm>
            <a:off x="1828800" y="4876800"/>
            <a:ext cx="54864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022" t="14706" r="3956" b="59021"/>
          <a:stretch/>
        </p:blipFill>
        <p:spPr>
          <a:xfrm>
            <a:off x="5029200" y="1181100"/>
            <a:ext cx="2743200" cy="1786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163" t="52744" r="37050" b="29400"/>
          <a:stretch/>
        </p:blipFill>
        <p:spPr>
          <a:xfrm>
            <a:off x="1828800" y="3352800"/>
            <a:ext cx="2667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3909" t="52744" r="19305" b="29400"/>
          <a:stretch/>
        </p:blipFill>
        <p:spPr>
          <a:xfrm>
            <a:off x="4627986" y="3352800"/>
            <a:ext cx="2667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14" t="42766" r="55186" b="21780"/>
          <a:stretch/>
        </p:blipFill>
        <p:spPr>
          <a:xfrm>
            <a:off x="304800" y="1447800"/>
            <a:ext cx="8138160" cy="150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0000" t="42766" r="4074" b="21780"/>
          <a:stretch/>
        </p:blipFill>
        <p:spPr>
          <a:xfrm>
            <a:off x="91440" y="3810000"/>
            <a:ext cx="9052560" cy="14600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25880" y="2628124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92542" y="2628126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2649890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06334" y="4971662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89727" y="4980993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070" y="4991880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" name="Picture 2" descr="Hồng Tuyết: Chiếc rìu của người tiều p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89884"/>
            <a:ext cx="4947998" cy="33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295" t="84175" r="33372" b="5224"/>
          <a:stretch/>
        </p:blipFill>
        <p:spPr>
          <a:xfrm>
            <a:off x="796277" y="4114800"/>
            <a:ext cx="7618073" cy="2438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682805" y="6172200"/>
            <a:ext cx="133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 descr="Mã MKBCSALE2 giảm 8% đơn 250K] Cái địu em bé 4 tư thế bảo vệ cột sống | 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0296"/>
            <a:ext cx="3752202" cy="35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628" t="84175" r="70038" b="5224"/>
          <a:stretch/>
        </p:blipFill>
        <p:spPr>
          <a:xfrm>
            <a:off x="449488" y="4029422"/>
            <a:ext cx="8008711" cy="2599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62263" y="6148873"/>
            <a:ext cx="1366765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8" name="Picture 10" descr="QUẢ LỰU - Công Dụng Của Các Loại Hoa Qu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8" y="160336"/>
            <a:ext cx="4489806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6629" t="84175" r="15038" b="4526"/>
          <a:stretch/>
        </p:blipFill>
        <p:spPr>
          <a:xfrm>
            <a:off x="797832" y="4038600"/>
            <a:ext cx="7924800" cy="25186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858069" y="6096000"/>
            <a:ext cx="1819165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2" descr="Cừu Lley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32" y="381000"/>
            <a:ext cx="4702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962" t="84175" r="51705" b="5224"/>
          <a:stretch/>
        </p:blipFill>
        <p:spPr>
          <a:xfrm>
            <a:off x="765175" y="3810000"/>
            <a:ext cx="8102604" cy="2514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213934" y="5915607"/>
            <a:ext cx="2001082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2" descr="Cừu Lley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60" y="2117418"/>
            <a:ext cx="2021221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QUẢ LỰU - Công Dụng Của Các Loại Hoa Quả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41" y="2018663"/>
            <a:ext cx="1867452" cy="15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ồng Tuyết: Chiếc rìu của người tiều p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" y="2212773"/>
            <a:ext cx="1863142" cy="11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ã MKBCSALE2 giảm 8% đơn 250K] Cái địu em bé 4 tư thế bảo vệ cột sống |  Shopee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81" y="1611864"/>
            <a:ext cx="2053424" cy="1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628" t="84175" r="70038" b="5224"/>
          <a:stretch/>
        </p:blipFill>
        <p:spPr>
          <a:xfrm>
            <a:off x="2320599" y="4099249"/>
            <a:ext cx="2209801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962" t="84175" r="51705" b="5224"/>
          <a:stretch/>
        </p:blipFill>
        <p:spPr>
          <a:xfrm>
            <a:off x="6875869" y="4061926"/>
            <a:ext cx="2209801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295" t="84175" r="33372" b="5224"/>
          <a:stretch/>
        </p:blipFill>
        <p:spPr>
          <a:xfrm>
            <a:off x="98358" y="4099249"/>
            <a:ext cx="2209801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6629" t="84175" r="15038" b="4526"/>
          <a:stretch/>
        </p:blipFill>
        <p:spPr>
          <a:xfrm>
            <a:off x="4616647" y="4061926"/>
            <a:ext cx="2209800" cy="73089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475793" y="469485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82007" y="473373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6485" y="4763279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56854" y="4674639"/>
            <a:ext cx="553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</Words>
  <Application>Microsoft Office PowerPoint</Application>
  <PresentationFormat>On-screen Show (4:3)</PresentationFormat>
  <Paragraphs>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: Tiếng Việt  Bài 1: A a</dc:title>
  <dc:creator>Trung</dc:creator>
  <cp:lastModifiedBy>Admin</cp:lastModifiedBy>
  <cp:revision>452</cp:revision>
  <dcterms:created xsi:type="dcterms:W3CDTF">2021-07-10T02:43:59Z</dcterms:created>
  <dcterms:modified xsi:type="dcterms:W3CDTF">2024-11-12T02:00:21Z</dcterms:modified>
</cp:coreProperties>
</file>