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47"/>
  </p:notesMasterIdLst>
  <p:sldIdLst>
    <p:sldId id="452" r:id="rId3"/>
    <p:sldId id="406" r:id="rId4"/>
    <p:sldId id="456" r:id="rId5"/>
    <p:sldId id="580" r:id="rId6"/>
    <p:sldId id="256" r:id="rId7"/>
    <p:sldId id="257" r:id="rId8"/>
    <p:sldId id="259" r:id="rId9"/>
    <p:sldId id="260" r:id="rId10"/>
    <p:sldId id="262" r:id="rId11"/>
    <p:sldId id="261" r:id="rId12"/>
    <p:sldId id="2007577298" r:id="rId13"/>
    <p:sldId id="2007577299" r:id="rId14"/>
    <p:sldId id="2007577300" r:id="rId15"/>
    <p:sldId id="2007577301" r:id="rId16"/>
    <p:sldId id="2007577302" r:id="rId17"/>
    <p:sldId id="266" r:id="rId18"/>
    <p:sldId id="295" r:id="rId19"/>
    <p:sldId id="583" r:id="rId20"/>
    <p:sldId id="564" r:id="rId21"/>
    <p:sldId id="561" r:id="rId22"/>
    <p:sldId id="2007577286" r:id="rId23"/>
    <p:sldId id="2007577288" r:id="rId24"/>
    <p:sldId id="2007577290" r:id="rId25"/>
    <p:sldId id="2007577289" r:id="rId26"/>
    <p:sldId id="565" r:id="rId27"/>
    <p:sldId id="555" r:id="rId28"/>
    <p:sldId id="2007577281" r:id="rId29"/>
    <p:sldId id="566" r:id="rId30"/>
    <p:sldId id="2007577283" r:id="rId31"/>
    <p:sldId id="2007577282" r:id="rId32"/>
    <p:sldId id="2007577284" r:id="rId33"/>
    <p:sldId id="567" r:id="rId34"/>
    <p:sldId id="318" r:id="rId35"/>
    <p:sldId id="319" r:id="rId36"/>
    <p:sldId id="2007577291" r:id="rId37"/>
    <p:sldId id="320" r:id="rId38"/>
    <p:sldId id="2007577292" r:id="rId39"/>
    <p:sldId id="2007577293" r:id="rId40"/>
    <p:sldId id="2007577294" r:id="rId41"/>
    <p:sldId id="2007577295" r:id="rId42"/>
    <p:sldId id="2007577296" r:id="rId43"/>
    <p:sldId id="2007577297" r:id="rId44"/>
    <p:sldId id="328" r:id="rId45"/>
    <p:sldId id="568" r:id="rId46"/>
  </p:sldIdLst>
  <p:sldSz cx="12192000" cy="6858000"/>
  <p:notesSz cx="6858000" cy="9144000"/>
  <p:embeddedFontLst>
    <p:embeddedFont>
      <p:font typeface="Arial Black" pitchFamily="34" charset="0"/>
      <p:bold r:id="rId48"/>
    </p:embeddedFont>
    <p:embeddedFont>
      <p:font typeface="Impact" pitchFamily="34" charset="0"/>
      <p:regular r:id="rId49"/>
    </p:embeddedFont>
    <p:embeddedFont>
      <p:font typeface="Roca Two Heavy" charset="0"/>
      <p:regular r:id="rId50"/>
    </p:embeddedFont>
    <p:embeddedFont>
      <p:font typeface="Public Sans Bold" charset="0"/>
      <p:regular r:id="rId51"/>
    </p:embeddedFont>
    <p:embeddedFont>
      <p:font typeface="Calibri" pitchFamily="34" charset="0"/>
      <p:regular r:id="rId52"/>
      <p:bold r:id="rId53"/>
      <p:italic r:id="rId54"/>
      <p:boldItalic r:id="rId55"/>
    </p:embeddedFont>
    <p:embeddedFont>
      <p:font typeface=".VnHelvetIns"/>
      <p:regular r:id="rId56"/>
    </p:embeddedFont>
    <p:embeddedFont>
      <p:font typeface="Tahoma" pitchFamily="34"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816"/>
    <a:srgbClr val="FF0066"/>
    <a:srgbClr val="FCFCC3"/>
    <a:srgbClr val="FCC3CA"/>
    <a:srgbClr val="CC00CC"/>
    <a:srgbClr val="FF5205"/>
    <a:srgbClr val="D52648"/>
    <a:srgbClr val="1D4B5D"/>
    <a:srgbClr val="FFFF66"/>
    <a:srgbClr val="38A5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55" autoAdjust="0"/>
    <p:restoredTop sz="94660"/>
  </p:normalViewPr>
  <p:slideViewPr>
    <p:cSldViewPr snapToGrid="0">
      <p:cViewPr>
        <p:scale>
          <a:sx n="66" d="100"/>
          <a:sy n="66" d="100"/>
        </p:scale>
        <p:origin x="-774"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964A392E-76F1-4423-B37B-C5AAEF919D13}" type="datetimeFigureOut">
              <a:rPr lang="en-US" smtClean="0"/>
              <a:pPr/>
              <a:t>11/18/2024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0B063F-473D-4B01-8748-F22C8C34456C}" type="slidenum">
              <a:rPr lang="en-US" smtClean="0"/>
              <a:pPr/>
              <a:t>‹#›</a:t>
            </a:fld>
            <a:endParaRPr lang="en-US" dirty="0"/>
          </a:p>
        </p:txBody>
      </p:sp>
    </p:spTree>
    <p:extLst>
      <p:ext uri="{BB962C8B-B14F-4D97-AF65-F5344CB8AC3E}">
        <p14:creationId xmlns:p14="http://schemas.microsoft.com/office/powerpoint/2010/main" val="193205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A84A6-17EF-4DD7-A27C-8F573A6D3335}" type="slidenum">
              <a:rPr lang="en-US" smtClean="0"/>
              <a:t>2</a:t>
            </a:fld>
            <a:endParaRPr lang="en-US" dirty="0"/>
          </a:p>
        </p:txBody>
      </p:sp>
    </p:spTree>
    <p:extLst>
      <p:ext uri="{BB962C8B-B14F-4D97-AF65-F5344CB8AC3E}">
        <p14:creationId xmlns:p14="http://schemas.microsoft.com/office/powerpoint/2010/main" val="174574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A84A6-17EF-4DD7-A27C-8F573A6D3335}" type="slidenum">
              <a:rPr lang="en-US" smtClean="0"/>
              <a:t>28</a:t>
            </a:fld>
            <a:endParaRPr lang="en-US" dirty="0"/>
          </a:p>
        </p:txBody>
      </p:sp>
    </p:spTree>
    <p:extLst>
      <p:ext uri="{BB962C8B-B14F-4D97-AF65-F5344CB8AC3E}">
        <p14:creationId xmlns:p14="http://schemas.microsoft.com/office/powerpoint/2010/main" val="187287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ln>
                  <a:noFill/>
                </a:ln>
                <a:solidFill>
                  <a:schemeClr val="tx1"/>
                </a:solidFill>
                <a:effectLst/>
                <a:latin typeface="+mj-lt"/>
              </a:rPr>
              <a:t>This is a picture of my </a:t>
            </a:r>
            <a:r>
              <a:rPr lang="en-US" sz="1200" b="0" dirty="0" err="1">
                <a:ln>
                  <a:noFill/>
                </a:ln>
                <a:solidFill>
                  <a:schemeClr val="tx1"/>
                </a:solidFill>
                <a:effectLst/>
                <a:latin typeface="+mj-lt"/>
              </a:rPr>
              <a:t>favourite</a:t>
            </a:r>
            <a:r>
              <a:rPr lang="en-US" sz="1200" b="0" dirty="0">
                <a:ln>
                  <a:noFill/>
                </a:ln>
                <a:solidFill>
                  <a:schemeClr val="tx1"/>
                </a:solidFill>
                <a:effectLst/>
                <a:latin typeface="+mj-lt"/>
              </a:rPr>
              <a:t> school. It's a big and beautiful school. The school has many rooms in it. In the picture, you can see a gym, a computer room, a library, an art room, a music room and our classroom Class </a:t>
            </a:r>
            <a:r>
              <a:rPr lang="en-US" sz="1200" b="0" dirty="0" err="1">
                <a:ln>
                  <a:noFill/>
                </a:ln>
                <a:solidFill>
                  <a:schemeClr val="tx1"/>
                </a:solidFill>
                <a:effectLst/>
                <a:latin typeface="+mj-lt"/>
              </a:rPr>
              <a:t>5D</a:t>
            </a:r>
            <a:r>
              <a:rPr lang="en-US" sz="1200" b="0" dirty="0">
                <a:ln>
                  <a:noFill/>
                </a:ln>
                <a:solidFill>
                  <a:schemeClr val="tx1"/>
                </a:solidFill>
                <a:effectLst/>
                <a:latin typeface="+mj-lt"/>
              </a:rPr>
              <a:t>. The gym and the computer room are on the ground floor. The library and Class </a:t>
            </a:r>
            <a:r>
              <a:rPr lang="en-US" sz="1200" b="0" dirty="0" err="1">
                <a:ln>
                  <a:noFill/>
                </a:ln>
                <a:solidFill>
                  <a:schemeClr val="tx1"/>
                </a:solidFill>
                <a:effectLst/>
                <a:latin typeface="+mj-lt"/>
              </a:rPr>
              <a:t>5D</a:t>
            </a:r>
            <a:r>
              <a:rPr lang="en-US" sz="1200" b="0" dirty="0">
                <a:ln>
                  <a:noFill/>
                </a:ln>
                <a:solidFill>
                  <a:schemeClr val="tx1"/>
                </a:solidFill>
                <a:effectLst/>
                <a:latin typeface="+mj-lt"/>
              </a:rPr>
              <a:t> are on the first floor. The art room and the music room are on the second floor. My </a:t>
            </a:r>
            <a:r>
              <a:rPr lang="en-US" sz="1200" b="0" dirty="0" err="1">
                <a:ln>
                  <a:noFill/>
                </a:ln>
                <a:solidFill>
                  <a:schemeClr val="tx1"/>
                </a:solidFill>
                <a:effectLst/>
                <a:latin typeface="+mj-lt"/>
              </a:rPr>
              <a:t>favourite</a:t>
            </a:r>
            <a:r>
              <a:rPr lang="en-US" sz="1200" b="0" dirty="0">
                <a:ln>
                  <a:noFill/>
                </a:ln>
                <a:solidFill>
                  <a:schemeClr val="tx1"/>
                </a:solidFill>
                <a:effectLst/>
                <a:latin typeface="+mj-lt"/>
              </a:rPr>
              <a:t> room is the art room. I often draw pictures with my friends there.</a:t>
            </a:r>
          </a:p>
        </p:txBody>
      </p:sp>
      <p:sp>
        <p:nvSpPr>
          <p:cNvPr id="4" name="Slide Number Placeholder 3"/>
          <p:cNvSpPr>
            <a:spLocks noGrp="1"/>
          </p:cNvSpPr>
          <p:nvPr>
            <p:ph type="sldNum" sz="quarter" idx="5"/>
          </p:nvPr>
        </p:nvSpPr>
        <p:spPr/>
        <p:txBody>
          <a:bodyPr/>
          <a:lstStyle/>
          <a:p>
            <a:fld id="{DA0B063F-473D-4B01-8748-F22C8C34456C}" type="slidenum">
              <a:rPr lang="en-US" smtClean="0"/>
              <a:pPr/>
              <a:t>30</a:t>
            </a:fld>
            <a:endParaRPr lang="en-US" dirty="0"/>
          </a:p>
        </p:txBody>
      </p:sp>
    </p:spTree>
    <p:extLst>
      <p:ext uri="{BB962C8B-B14F-4D97-AF65-F5344CB8AC3E}">
        <p14:creationId xmlns:p14="http://schemas.microsoft.com/office/powerpoint/2010/main" val="18198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dirty="0">
              <a:ln>
                <a:noFill/>
              </a:ln>
              <a:solidFill>
                <a:schemeClr val="tx1"/>
              </a:solidFill>
              <a:effectLst/>
              <a:latin typeface="+mj-lt"/>
            </a:endParaRPr>
          </a:p>
        </p:txBody>
      </p:sp>
      <p:sp>
        <p:nvSpPr>
          <p:cNvPr id="4" name="Slide Number Placeholder 3"/>
          <p:cNvSpPr>
            <a:spLocks noGrp="1"/>
          </p:cNvSpPr>
          <p:nvPr>
            <p:ph type="sldNum" sz="quarter" idx="5"/>
          </p:nvPr>
        </p:nvSpPr>
        <p:spPr/>
        <p:txBody>
          <a:bodyPr/>
          <a:lstStyle/>
          <a:p>
            <a:fld id="{DA0B063F-473D-4B01-8748-F22C8C34456C}" type="slidenum">
              <a:rPr lang="en-US" smtClean="0"/>
              <a:pPr/>
              <a:t>31</a:t>
            </a:fld>
            <a:endParaRPr lang="en-US" dirty="0"/>
          </a:p>
        </p:txBody>
      </p:sp>
    </p:spTree>
    <p:extLst>
      <p:ext uri="{BB962C8B-B14F-4D97-AF65-F5344CB8AC3E}">
        <p14:creationId xmlns:p14="http://schemas.microsoft.com/office/powerpoint/2010/main" val="1016052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A84A6-17EF-4DD7-A27C-8F573A6D3335}" type="slidenum">
              <a:rPr lang="en-US" smtClean="0"/>
              <a:t>32</a:t>
            </a:fld>
            <a:endParaRPr lang="en-US" dirty="0"/>
          </a:p>
        </p:txBody>
      </p:sp>
    </p:spTree>
    <p:extLst>
      <p:ext uri="{BB962C8B-B14F-4D97-AF65-F5344CB8AC3E}">
        <p14:creationId xmlns:p14="http://schemas.microsoft.com/office/powerpoint/2010/main" val="113145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90903AE8-B019-4BEF-A807-9C9046FAA27A}" type="slidenum">
              <a:rPr lang="en-US" smtClean="0"/>
              <a:t>33</a:t>
            </a:fld>
            <a:endParaRPr lang="en-US"/>
          </a:p>
        </p:txBody>
      </p:sp>
    </p:spTree>
    <p:extLst>
      <p:ext uri="{BB962C8B-B14F-4D97-AF65-F5344CB8AC3E}">
        <p14:creationId xmlns:p14="http://schemas.microsoft.com/office/powerpoint/2010/main" val="2035882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90903AE8-B019-4BEF-A807-9C9046FAA27A}" type="slidenum">
              <a:rPr lang="en-US" smtClean="0"/>
              <a:t>34</a:t>
            </a:fld>
            <a:endParaRPr lang="en-US"/>
          </a:p>
        </p:txBody>
      </p:sp>
    </p:spTree>
    <p:extLst>
      <p:ext uri="{BB962C8B-B14F-4D97-AF65-F5344CB8AC3E}">
        <p14:creationId xmlns:p14="http://schemas.microsoft.com/office/powerpoint/2010/main" val="245660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90903AE8-B019-4BEF-A807-9C9046FAA27A}" type="slidenum">
              <a:rPr lang="en-US" smtClean="0"/>
              <a:t>43</a:t>
            </a:fld>
            <a:endParaRPr lang="en-US"/>
          </a:p>
        </p:txBody>
      </p:sp>
    </p:spTree>
    <p:extLst>
      <p:ext uri="{BB962C8B-B14F-4D97-AF65-F5344CB8AC3E}">
        <p14:creationId xmlns:p14="http://schemas.microsoft.com/office/powerpoint/2010/main" val="111723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A84A6-17EF-4DD7-A27C-8F573A6D3335}" type="slidenum">
              <a:rPr lang="en-US" smtClean="0"/>
              <a:t>3</a:t>
            </a:fld>
            <a:endParaRPr lang="en-US" dirty="0"/>
          </a:p>
        </p:txBody>
      </p:sp>
    </p:spTree>
    <p:extLst>
      <p:ext uri="{BB962C8B-B14F-4D97-AF65-F5344CB8AC3E}">
        <p14:creationId xmlns:p14="http://schemas.microsoft.com/office/powerpoint/2010/main" val="64900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A84A6-17EF-4DD7-A27C-8F573A6D3335}" type="slidenum">
              <a:rPr lang="en-US" smtClean="0"/>
              <a:t>19</a:t>
            </a:fld>
            <a:endParaRPr lang="en-US" dirty="0"/>
          </a:p>
        </p:txBody>
      </p:sp>
    </p:spTree>
    <p:extLst>
      <p:ext uri="{BB962C8B-B14F-4D97-AF65-F5344CB8AC3E}">
        <p14:creationId xmlns:p14="http://schemas.microsoft.com/office/powerpoint/2010/main" val="242972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từng</a:t>
            </a:r>
            <a:r>
              <a:rPr lang="en-US" dirty="0"/>
              <a:t> </a:t>
            </a:r>
            <a:r>
              <a:rPr lang="en-US" dirty="0" err="1"/>
              <a:t>câu</a:t>
            </a:r>
            <a:r>
              <a:rPr lang="en-US" dirty="0"/>
              <a:t> </a:t>
            </a:r>
            <a:r>
              <a:rPr lang="en-US" dirty="0" err="1"/>
              <a:t>để</a:t>
            </a:r>
            <a:r>
              <a:rPr lang="en-US" dirty="0"/>
              <a:t> </a:t>
            </a:r>
            <a:r>
              <a:rPr lang="en-US" dirty="0" err="1"/>
              <a:t>nghe</a:t>
            </a:r>
            <a:r>
              <a:rPr lang="en-US" dirty="0"/>
              <a:t> </a:t>
            </a:r>
            <a:r>
              <a:rPr lang="en-US" dirty="0" err="1"/>
              <a:t>và</a:t>
            </a:r>
            <a:r>
              <a:rPr lang="en-US" dirty="0"/>
              <a:t> </a:t>
            </a:r>
            <a:r>
              <a:rPr lang="en-US" dirty="0" err="1"/>
              <a:t>nhắc</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DA0B063F-473D-4B01-8748-F22C8C34456C}" type="slidenum">
              <a:rPr lang="en-US" smtClean="0"/>
              <a:pPr/>
              <a:t>20</a:t>
            </a:fld>
            <a:endParaRPr lang="en-US" dirty="0"/>
          </a:p>
        </p:txBody>
      </p:sp>
    </p:spTree>
    <p:extLst>
      <p:ext uri="{BB962C8B-B14F-4D97-AF65-F5344CB8AC3E}">
        <p14:creationId xmlns:p14="http://schemas.microsoft.com/office/powerpoint/2010/main" val="391924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từng</a:t>
            </a:r>
            <a:r>
              <a:rPr lang="en-US" dirty="0"/>
              <a:t> </a:t>
            </a:r>
            <a:r>
              <a:rPr lang="en-US" dirty="0" err="1"/>
              <a:t>câu</a:t>
            </a:r>
            <a:r>
              <a:rPr lang="en-US" dirty="0"/>
              <a:t> </a:t>
            </a:r>
            <a:r>
              <a:rPr lang="en-US" dirty="0" err="1"/>
              <a:t>để</a:t>
            </a:r>
            <a:r>
              <a:rPr lang="en-US" dirty="0"/>
              <a:t> </a:t>
            </a:r>
            <a:r>
              <a:rPr lang="en-US" dirty="0" err="1"/>
              <a:t>nghe</a:t>
            </a:r>
            <a:r>
              <a:rPr lang="en-US" dirty="0"/>
              <a:t> </a:t>
            </a:r>
            <a:r>
              <a:rPr lang="en-US" dirty="0" err="1"/>
              <a:t>và</a:t>
            </a:r>
            <a:r>
              <a:rPr lang="en-US" dirty="0"/>
              <a:t> </a:t>
            </a:r>
            <a:r>
              <a:rPr lang="en-US" dirty="0" err="1"/>
              <a:t>nhắc</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DA0B063F-473D-4B01-8748-F22C8C34456C}" type="slidenum">
              <a:rPr lang="en-US" smtClean="0"/>
              <a:pPr/>
              <a:t>21</a:t>
            </a:fld>
            <a:endParaRPr lang="en-US" dirty="0"/>
          </a:p>
        </p:txBody>
      </p:sp>
    </p:spTree>
    <p:extLst>
      <p:ext uri="{BB962C8B-B14F-4D97-AF65-F5344CB8AC3E}">
        <p14:creationId xmlns:p14="http://schemas.microsoft.com/office/powerpoint/2010/main" val="1215369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từng</a:t>
            </a:r>
            <a:r>
              <a:rPr lang="en-US" dirty="0"/>
              <a:t> </a:t>
            </a:r>
            <a:r>
              <a:rPr lang="en-US" dirty="0" err="1"/>
              <a:t>câu</a:t>
            </a:r>
            <a:r>
              <a:rPr lang="en-US" dirty="0"/>
              <a:t> </a:t>
            </a:r>
            <a:r>
              <a:rPr lang="en-US" dirty="0" err="1"/>
              <a:t>để</a:t>
            </a:r>
            <a:r>
              <a:rPr lang="en-US" dirty="0"/>
              <a:t> </a:t>
            </a:r>
            <a:r>
              <a:rPr lang="en-US" dirty="0" err="1"/>
              <a:t>nghe</a:t>
            </a:r>
            <a:r>
              <a:rPr lang="en-US" dirty="0"/>
              <a:t> </a:t>
            </a:r>
            <a:r>
              <a:rPr lang="en-US" dirty="0" err="1"/>
              <a:t>và</a:t>
            </a:r>
            <a:r>
              <a:rPr lang="en-US" dirty="0"/>
              <a:t> </a:t>
            </a:r>
            <a:r>
              <a:rPr lang="en-US" dirty="0" err="1"/>
              <a:t>nhắc</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DA0B063F-473D-4B01-8748-F22C8C34456C}" type="slidenum">
              <a:rPr lang="en-US" smtClean="0"/>
              <a:pPr/>
              <a:t>22</a:t>
            </a:fld>
            <a:endParaRPr lang="en-US" dirty="0"/>
          </a:p>
        </p:txBody>
      </p:sp>
    </p:spTree>
    <p:extLst>
      <p:ext uri="{BB962C8B-B14F-4D97-AF65-F5344CB8AC3E}">
        <p14:creationId xmlns:p14="http://schemas.microsoft.com/office/powerpoint/2010/main" val="41103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từng</a:t>
            </a:r>
            <a:r>
              <a:rPr lang="en-US" dirty="0"/>
              <a:t> </a:t>
            </a:r>
            <a:r>
              <a:rPr lang="en-US" dirty="0" err="1"/>
              <a:t>câu</a:t>
            </a:r>
            <a:r>
              <a:rPr lang="en-US" dirty="0"/>
              <a:t> </a:t>
            </a:r>
            <a:r>
              <a:rPr lang="en-US" dirty="0" err="1"/>
              <a:t>để</a:t>
            </a:r>
            <a:r>
              <a:rPr lang="en-US" dirty="0"/>
              <a:t> </a:t>
            </a:r>
            <a:r>
              <a:rPr lang="en-US" dirty="0" err="1"/>
              <a:t>nghe</a:t>
            </a:r>
            <a:r>
              <a:rPr lang="en-US" dirty="0"/>
              <a:t> </a:t>
            </a:r>
            <a:r>
              <a:rPr lang="en-US" dirty="0" err="1"/>
              <a:t>và</a:t>
            </a:r>
            <a:r>
              <a:rPr lang="en-US" dirty="0"/>
              <a:t> </a:t>
            </a:r>
            <a:r>
              <a:rPr lang="en-US" dirty="0" err="1"/>
              <a:t>nhắc</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DA0B063F-473D-4B01-8748-F22C8C34456C}" type="slidenum">
              <a:rPr lang="en-US" smtClean="0"/>
              <a:pPr/>
              <a:t>23</a:t>
            </a:fld>
            <a:endParaRPr lang="en-US" dirty="0"/>
          </a:p>
        </p:txBody>
      </p:sp>
    </p:spTree>
    <p:extLst>
      <p:ext uri="{BB962C8B-B14F-4D97-AF65-F5344CB8AC3E}">
        <p14:creationId xmlns:p14="http://schemas.microsoft.com/office/powerpoint/2010/main" val="322984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từng</a:t>
            </a:r>
            <a:r>
              <a:rPr lang="en-US" dirty="0"/>
              <a:t> </a:t>
            </a:r>
            <a:r>
              <a:rPr lang="en-US" dirty="0" err="1"/>
              <a:t>câu</a:t>
            </a:r>
            <a:r>
              <a:rPr lang="en-US" dirty="0"/>
              <a:t> </a:t>
            </a:r>
            <a:r>
              <a:rPr lang="en-US" dirty="0" err="1"/>
              <a:t>để</a:t>
            </a:r>
            <a:r>
              <a:rPr lang="en-US" dirty="0"/>
              <a:t> </a:t>
            </a:r>
            <a:r>
              <a:rPr lang="en-US" dirty="0" err="1"/>
              <a:t>nghe</a:t>
            </a:r>
            <a:r>
              <a:rPr lang="en-US" dirty="0"/>
              <a:t> </a:t>
            </a:r>
            <a:r>
              <a:rPr lang="en-US" dirty="0" err="1"/>
              <a:t>và</a:t>
            </a:r>
            <a:r>
              <a:rPr lang="en-US" dirty="0"/>
              <a:t> </a:t>
            </a:r>
            <a:r>
              <a:rPr lang="en-US" dirty="0" err="1"/>
              <a:t>nhắc</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DA0B063F-473D-4B01-8748-F22C8C34456C}" type="slidenum">
              <a:rPr lang="en-US" smtClean="0"/>
              <a:pPr/>
              <a:t>24</a:t>
            </a:fld>
            <a:endParaRPr lang="en-US" dirty="0"/>
          </a:p>
        </p:txBody>
      </p:sp>
    </p:spTree>
    <p:extLst>
      <p:ext uri="{BB962C8B-B14F-4D97-AF65-F5344CB8AC3E}">
        <p14:creationId xmlns:p14="http://schemas.microsoft.com/office/powerpoint/2010/main" val="371865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A84A6-17EF-4DD7-A27C-8F573A6D3335}" type="slidenum">
              <a:rPr lang="en-US" smtClean="0"/>
              <a:t>25</a:t>
            </a:fld>
            <a:endParaRPr lang="en-US" dirty="0"/>
          </a:p>
        </p:txBody>
      </p:sp>
    </p:spTree>
    <p:extLst>
      <p:ext uri="{BB962C8B-B14F-4D97-AF65-F5344CB8AC3E}">
        <p14:creationId xmlns:p14="http://schemas.microsoft.com/office/powerpoint/2010/main" val="208528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97997-CEFC-EA61-02A3-D8E24C1958E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B9F2CF6-4905-58D3-D9FF-4FF85BD0E6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B5ED6F-C5C1-D916-D03E-FA2331DA704E}"/>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5" name="Footer Placeholder 4">
            <a:extLst>
              <a:ext uri="{FF2B5EF4-FFF2-40B4-BE49-F238E27FC236}">
                <a16:creationId xmlns:a16="http://schemas.microsoft.com/office/drawing/2014/main" xmlns="" id="{82CCFF92-884D-96E9-1079-8DAB47FB41C2}"/>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xmlns="" id="{693E19C7-A655-421A-4243-5C4AB0FDA4F3}"/>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98528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09364-398E-46C8-0862-41A490819F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0E53FB-230D-93AB-99D6-883164F5DE1C}"/>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0F5FA9B-882C-1D45-C310-15174552567A}"/>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5" name="Footer Placeholder 4">
            <a:extLst>
              <a:ext uri="{FF2B5EF4-FFF2-40B4-BE49-F238E27FC236}">
                <a16:creationId xmlns:a16="http://schemas.microsoft.com/office/drawing/2014/main" xmlns="" id="{6441EE8C-ACAF-9770-E89D-6F29775261C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xmlns="" id="{293262F9-0BC6-B597-B459-E746764CE512}"/>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380798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45B9AA-10D7-BE7C-1EB1-79EC039D16D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2610C1-1961-15D4-F5F5-3ABF2360FE7D}"/>
              </a:ext>
            </a:extLst>
          </p:cNvPr>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A75E945D-C183-567C-9742-D58868B9FDB6}"/>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5" name="Footer Placeholder 4">
            <a:extLst>
              <a:ext uri="{FF2B5EF4-FFF2-40B4-BE49-F238E27FC236}">
                <a16:creationId xmlns:a16="http://schemas.microsoft.com/office/drawing/2014/main" xmlns="" id="{B15C758B-D8E8-FD90-5B0B-FF6C518D7E9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xmlns="" id="{3CFD531E-3FC2-964C-8929-8A8E2CC958C8}"/>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241167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816027"/>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079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586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E847C-4389-7C93-DB2E-311A035BC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28355C-C5BE-7F0C-1479-79FBB712A43A}"/>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2389C2B-4D94-408A-975D-9E3CB6D53F4B}"/>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5" name="Footer Placeholder 4">
            <a:extLst>
              <a:ext uri="{FF2B5EF4-FFF2-40B4-BE49-F238E27FC236}">
                <a16:creationId xmlns:a16="http://schemas.microsoft.com/office/drawing/2014/main" xmlns="" id="{94622549-FD50-322E-240E-149DB8775892}"/>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xmlns="" id="{7583E6A1-F2A1-84E0-B023-1612794FAFAE}"/>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381380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6A8559-D2E8-1D37-DED1-E3020FE6C8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5B558E9-5307-A84D-4533-0645A25745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latin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B6E6A9DA-5DC0-FF67-0628-B69E7B918953}"/>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5" name="Footer Placeholder 4">
            <a:extLst>
              <a:ext uri="{FF2B5EF4-FFF2-40B4-BE49-F238E27FC236}">
                <a16:creationId xmlns:a16="http://schemas.microsoft.com/office/drawing/2014/main" xmlns="" id="{D0CD4D65-A48E-93E1-9584-D35CD47D292B}"/>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xmlns="" id="{93F379BB-FFEF-E180-8940-72F386D810D0}"/>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203920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0697A-A728-FA54-E6CA-A5FE551279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8450E3-E0BD-AF3A-D6BD-D3BBBA1AA76C}"/>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046633F1-B5D8-0C4B-6B9C-DCCB293781EC}"/>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9F4F770D-8363-D266-306B-6A6BE3AD2560}"/>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6" name="Footer Placeholder 5">
            <a:extLst>
              <a:ext uri="{FF2B5EF4-FFF2-40B4-BE49-F238E27FC236}">
                <a16:creationId xmlns:a16="http://schemas.microsoft.com/office/drawing/2014/main" xmlns="" id="{0E7BC4E7-06EF-887E-17A1-482B8AF82C43}"/>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xmlns="" id="{DDC566A2-BFCE-5A6E-9E9A-F7CBD7CEF298}"/>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39733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AA214E-1BA4-F334-970B-C3DE46ACBFA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16D1BF4-4CA9-681E-2E07-C0465D32E4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DBD0ADE8-67B5-FD22-1475-0CF252EFA194}"/>
              </a:ext>
            </a:extLst>
          </p:cNvPr>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B25D90FE-EEF6-92AE-771D-A69FF14E1E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049BD355-00F4-6A05-7284-A81F556C85FD}"/>
              </a:ext>
            </a:extLst>
          </p:cNvPr>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1C55BFDB-2640-F021-70E6-091C5354FCFC}"/>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8" name="Footer Placeholder 7">
            <a:extLst>
              <a:ext uri="{FF2B5EF4-FFF2-40B4-BE49-F238E27FC236}">
                <a16:creationId xmlns:a16="http://schemas.microsoft.com/office/drawing/2014/main" xmlns="" id="{F573F680-0B23-0779-29F4-ACA79055E766}"/>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xmlns="" id="{3FC213B1-4DEF-D34D-F544-4B51BA990516}"/>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417178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DA58DE-1FA2-7A62-00DA-E1F6D05F44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9207E6-E67F-5D25-ADA3-9B72C8221330}"/>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4" name="Footer Placeholder 3">
            <a:extLst>
              <a:ext uri="{FF2B5EF4-FFF2-40B4-BE49-F238E27FC236}">
                <a16:creationId xmlns:a16="http://schemas.microsoft.com/office/drawing/2014/main" xmlns="" id="{C0605951-A171-23BF-318B-596647B698D0}"/>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xmlns="" id="{F8BCF57C-A0D1-D293-DFDD-22EF2DA0A071}"/>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315511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3DB503-E90D-60DC-0AB5-2AA3E0F87CB9}"/>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3" name="Footer Placeholder 2">
            <a:extLst>
              <a:ext uri="{FF2B5EF4-FFF2-40B4-BE49-F238E27FC236}">
                <a16:creationId xmlns:a16="http://schemas.microsoft.com/office/drawing/2014/main" xmlns="" id="{3AB33B58-D98D-41ED-1E88-C11613677055}"/>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4" name="Slide Number Placeholder 3">
            <a:extLst>
              <a:ext uri="{FF2B5EF4-FFF2-40B4-BE49-F238E27FC236}">
                <a16:creationId xmlns:a16="http://schemas.microsoft.com/office/drawing/2014/main" xmlns="" id="{E123C0E6-492E-A332-6A6D-5C2FAFAF0FE5}"/>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1006224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F64C28-27BC-8749-29FD-D9D3B9156A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545F83A-12C6-4A38-9648-10D943F34BD1}"/>
              </a:ext>
            </a:extLst>
          </p:cNvPr>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BFF57305-788B-CA87-5DD2-4D7E9D2398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9673AFBE-6107-120D-38C1-3CCE0AAE97D6}"/>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6" name="Footer Placeholder 5">
            <a:extLst>
              <a:ext uri="{FF2B5EF4-FFF2-40B4-BE49-F238E27FC236}">
                <a16:creationId xmlns:a16="http://schemas.microsoft.com/office/drawing/2014/main" xmlns="" id="{76A2CB96-32C5-0208-9D12-E09F0EA31FB6}"/>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xmlns="" id="{4B7C23C0-470A-70A2-4EB4-622CE9CDF9CB}"/>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82938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3D91F-93F2-1299-812E-77894F5DD2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D76DE25-F2D0-D26A-A7F6-B4A0EC193060}"/>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09150B06-EAFB-F856-A839-0A674DE251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7F0F98CF-11D1-4A0B-48FB-98A31372F492}"/>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0E8B9FA6-CDFA-4518-8E1A-7E1BCFB10368}" type="datetimeFigureOut">
              <a:rPr lang="en-US" smtClean="0"/>
              <a:pPr/>
              <a:t>11/18/2024</a:t>
            </a:fld>
            <a:endParaRPr lang="en-US" dirty="0"/>
          </a:p>
        </p:txBody>
      </p:sp>
      <p:sp>
        <p:nvSpPr>
          <p:cNvPr id="6" name="Footer Placeholder 5">
            <a:extLst>
              <a:ext uri="{FF2B5EF4-FFF2-40B4-BE49-F238E27FC236}">
                <a16:creationId xmlns:a16="http://schemas.microsoft.com/office/drawing/2014/main" xmlns="" id="{A9F7F151-2E95-7E09-09EC-FEC4D66263A3}"/>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xmlns="" id="{4149F5DD-7BF3-8A4A-4368-3B69A40FA7B7}"/>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6D7FE3E0-EC6D-49C6-A412-F3EACDCE6C39}" type="slidenum">
              <a:rPr lang="en-US" smtClean="0"/>
              <a:pPr/>
              <a:t>‹#›</a:t>
            </a:fld>
            <a:endParaRPr lang="en-US" dirty="0"/>
          </a:p>
        </p:txBody>
      </p:sp>
    </p:spTree>
    <p:extLst>
      <p:ext uri="{BB962C8B-B14F-4D97-AF65-F5344CB8AC3E}">
        <p14:creationId xmlns:p14="http://schemas.microsoft.com/office/powerpoint/2010/main" val="102726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rectangular object with blue border&#10;&#10;Description automatically generated">
            <a:extLst>
              <a:ext uri="{FF2B5EF4-FFF2-40B4-BE49-F238E27FC236}">
                <a16:creationId xmlns:a16="http://schemas.microsoft.com/office/drawing/2014/main" xmlns="" id="{D3AC9D75-B805-677F-D9EB-5AB2816E6F46}"/>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8831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718890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8.svg"/><Relationship Id="rId3" Type="http://schemas.openxmlformats.org/officeDocument/2006/relationships/image" Target="../media/image3.svg"/><Relationship Id="rId21" Type="http://schemas.openxmlformats.org/officeDocument/2006/relationships/image" Target="../media/image13.png"/><Relationship Id="rId7" Type="http://schemas.openxmlformats.org/officeDocument/2006/relationships/image" Target="../media/image7.svg"/><Relationship Id="rId12" Type="http://schemas.openxmlformats.org/officeDocument/2006/relationships/image" Target="../media/image12.svg"/><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5.svg"/><Relationship Id="rId15" Type="http://schemas.openxmlformats.org/officeDocument/2006/relationships/image" Target="../media/image9.png"/><Relationship Id="rId23"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hyperlink" Target="https://www.facebook.com/msphampowerpoin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4.sv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0.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2.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5.sv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hyperlink" Target="https://www.facebook.com/msphampowerpoint" TargetMode="External"/><Relationship Id="rId9" Type="http://schemas.openxmlformats.org/officeDocument/2006/relationships/image" Target="../media/image43.sv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8.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hyperlink" Target="https://www.facebook.com/msphampowerpoint" TargetMode="External"/><Relationship Id="rId12"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hyperlink" Target="https://www.facebook.com/msphampowerpoint" TargetMode="External"/><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hyperlink" Target="https://www.facebook.com/msphampowerpoint" TargetMode="External"/><Relationship Id="rId12" Type="http://schemas.openxmlformats.org/officeDocument/2006/relationships/image" Target="../media/image13.png"/><Relationship Id="rId2" Type="http://schemas.openxmlformats.org/officeDocument/2006/relationships/notesSlide" Target="../notesSlides/notesSlide9.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hyperlink" Target="https://www.facebook.com/msphampowerpoint" TargetMode="Externa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hyperlink" Target="https://www.facebook.com/msphampowerpoint" TargetMode="Externa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hyperlink" Target="https://www.facebook.com/msphampowerpoint" TargetMode="External"/><Relationship Id="rId12" Type="http://schemas.openxmlformats.org/officeDocument/2006/relationships/image" Target="../media/image13.png"/><Relationship Id="rId2" Type="http://schemas.openxmlformats.org/officeDocument/2006/relationships/notesSlide" Target="../notesSlides/notesSlide10.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2.sv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hyperlink" Target="https://www.facebook.com/msphampowerpoint" TargetMode="External"/><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6.svg"/><Relationship Id="rId3" Type="http://schemas.openxmlformats.org/officeDocument/2006/relationships/hyperlink" Target="https://www.facebook.com/msphampowerpoint" TargetMode="External"/><Relationship Id="rId7" Type="http://schemas.openxmlformats.org/officeDocument/2006/relationships/image" Target="../media/image60.svg"/><Relationship Id="rId12" Type="http://schemas.openxmlformats.org/officeDocument/2006/relationships/image" Target="../media/image49.png"/><Relationship Id="rId17" Type="http://schemas.openxmlformats.org/officeDocument/2006/relationships/image" Target="../media/image12.svg"/><Relationship Id="rId2" Type="http://schemas.openxmlformats.org/officeDocument/2006/relationships/notesSlide" Target="../notesSlides/notesSlide11.xml"/><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64.svg"/><Relationship Id="rId5" Type="http://schemas.openxmlformats.org/officeDocument/2006/relationships/image" Target="../media/image45.png"/><Relationship Id="rId15" Type="http://schemas.openxmlformats.org/officeDocument/2006/relationships/image" Target="../media/image68.sv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62.svg"/><Relationship Id="rId1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msphampowerpoint" TargetMode="External"/><Relationship Id="rId7"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hyperlink" Target="https://www.facebook.com/msphampowerpoint" TargetMode="External"/><Relationship Id="rId12" Type="http://schemas.openxmlformats.org/officeDocument/2006/relationships/image" Target="../media/image13.png"/><Relationship Id="rId2" Type="http://schemas.openxmlformats.org/officeDocument/2006/relationships/notesSlide" Target="../notesSlides/notesSlide13.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2.sv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2.xml"/><Relationship Id="rId7" Type="http://schemas.openxmlformats.org/officeDocument/2006/relationships/image" Target="../media/image5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4.xml"/><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facebook.com/msphampowerpoint" TargetMode="External"/><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audio" Target="NULL"/><Relationship Id="rId5" Type="http://schemas.openxmlformats.org/officeDocument/2006/relationships/image" Target="../media/image54.png"/><Relationship Id="rId4" Type="http://schemas.openxmlformats.org/officeDocument/2006/relationships/image" Target="../media/image52.png"/><Relationship Id="rId9"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1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5.sv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hyperlink" Target="https://www.facebook.com/msphampowerpoi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MsPham-0936082789">
            <a:extLst>
              <a:ext uri="{FF2B5EF4-FFF2-40B4-BE49-F238E27FC236}">
                <a16:creationId xmlns:a16="http://schemas.microsoft.com/office/drawing/2014/main" xmlns="" id="{0D416FB6-3A45-9E1B-9965-4C68E1F2F515}"/>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60" name="MsPham-0936082789">
            <a:extLst>
              <a:ext uri="{FF2B5EF4-FFF2-40B4-BE49-F238E27FC236}">
                <a16:creationId xmlns:a16="http://schemas.microsoft.com/office/drawing/2014/main" xmlns="" id="{0283BB8F-6646-CC05-2211-178B52C3B88F}"/>
              </a:ext>
            </a:extLst>
          </p:cNvPr>
          <p:cNvGrpSpPr/>
          <p:nvPr/>
        </p:nvGrpSpPr>
        <p:grpSpPr>
          <a:xfrm>
            <a:off x="-4016621" y="-2485292"/>
            <a:ext cx="19150423" cy="10879015"/>
            <a:chOff x="-140761" y="-1118912"/>
            <a:chExt cx="10650688" cy="5149281"/>
          </a:xfrm>
        </p:grpSpPr>
        <p:grpSp>
          <p:nvGrpSpPr>
            <p:cNvPr id="3" name="Group 3"/>
            <p:cNvGrpSpPr/>
            <p:nvPr/>
          </p:nvGrpSpPr>
          <p:grpSpPr>
            <a:xfrm rot="-380371">
              <a:off x="-140761" y="-528003"/>
              <a:ext cx="5352003" cy="4558372"/>
              <a:chOff x="0" y="0"/>
              <a:chExt cx="15177768" cy="15174232"/>
            </a:xfrm>
          </p:grpSpPr>
          <p:sp>
            <p:nvSpPr>
              <p:cNvPr id="4" name="Freeform 4"/>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 name="Freeform 5"/>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6" name="Freeform 6"/>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7" name="Freeform 7"/>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8" name="Freeform 8"/>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9" name="Freeform 9"/>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0" name="Freeform 10"/>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1" name="Freeform 11"/>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2" name="Freeform 12"/>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3" name="Freeform 13"/>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4" name="Freeform 14"/>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5" name="Freeform 15"/>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6" name="Freeform 16"/>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7" name="Freeform 17"/>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8" name="Freeform 18"/>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9" name="Freeform 19"/>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grpSp>
        <p:grpSp>
          <p:nvGrpSpPr>
            <p:cNvPr id="43" name="Group 3">
              <a:extLst>
                <a:ext uri="{FF2B5EF4-FFF2-40B4-BE49-F238E27FC236}">
                  <a16:creationId xmlns:a16="http://schemas.microsoft.com/office/drawing/2014/main" xmlns="" id="{B120BE12-0E62-7FA3-39F3-DE853F7AAA8E}"/>
                </a:ext>
              </a:extLst>
            </p:cNvPr>
            <p:cNvGrpSpPr/>
            <p:nvPr/>
          </p:nvGrpSpPr>
          <p:grpSpPr>
            <a:xfrm rot="-380371">
              <a:off x="5157924" y="-1118912"/>
              <a:ext cx="5352003" cy="4558372"/>
              <a:chOff x="0" y="0"/>
              <a:chExt cx="15177768" cy="15174232"/>
            </a:xfrm>
          </p:grpSpPr>
          <p:sp>
            <p:nvSpPr>
              <p:cNvPr id="44" name="Freeform 4">
                <a:extLst>
                  <a:ext uri="{FF2B5EF4-FFF2-40B4-BE49-F238E27FC236}">
                    <a16:creationId xmlns:a16="http://schemas.microsoft.com/office/drawing/2014/main" xmlns="" id="{90DD719A-2970-2B9B-7A6F-04FA6177B4FA}"/>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5" name="Freeform 5">
                <a:extLst>
                  <a:ext uri="{FF2B5EF4-FFF2-40B4-BE49-F238E27FC236}">
                    <a16:creationId xmlns:a16="http://schemas.microsoft.com/office/drawing/2014/main" xmlns="" id="{91A07409-477D-1AD4-6B86-B1917E61AB43}"/>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6" name="Freeform 6">
                <a:extLst>
                  <a:ext uri="{FF2B5EF4-FFF2-40B4-BE49-F238E27FC236}">
                    <a16:creationId xmlns:a16="http://schemas.microsoft.com/office/drawing/2014/main" xmlns="" id="{8898EB3D-9965-AF41-DFA9-AF6273DF6040}"/>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7" name="Freeform 7">
                <a:extLst>
                  <a:ext uri="{FF2B5EF4-FFF2-40B4-BE49-F238E27FC236}">
                    <a16:creationId xmlns:a16="http://schemas.microsoft.com/office/drawing/2014/main" xmlns="" id="{7EB5FA63-98E0-3254-D11A-208266839FB1}"/>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8" name="Freeform 8">
                <a:extLst>
                  <a:ext uri="{FF2B5EF4-FFF2-40B4-BE49-F238E27FC236}">
                    <a16:creationId xmlns:a16="http://schemas.microsoft.com/office/drawing/2014/main" xmlns="" id="{35EA6606-E390-F227-AB86-1BC0464295B4}"/>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9" name="Freeform 9">
                <a:extLst>
                  <a:ext uri="{FF2B5EF4-FFF2-40B4-BE49-F238E27FC236}">
                    <a16:creationId xmlns:a16="http://schemas.microsoft.com/office/drawing/2014/main" xmlns="" id="{11AE29E4-0650-2AE5-A12D-919EB46351BD}"/>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0" name="Freeform 10">
                <a:extLst>
                  <a:ext uri="{FF2B5EF4-FFF2-40B4-BE49-F238E27FC236}">
                    <a16:creationId xmlns:a16="http://schemas.microsoft.com/office/drawing/2014/main" xmlns="" id="{1693F4F3-11FE-2105-DFC6-D0822D499EFD}"/>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1" name="Freeform 11">
                <a:extLst>
                  <a:ext uri="{FF2B5EF4-FFF2-40B4-BE49-F238E27FC236}">
                    <a16:creationId xmlns:a16="http://schemas.microsoft.com/office/drawing/2014/main" xmlns="" id="{EAD0757B-6200-AD6D-8DAA-E819AC99A23C}"/>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2" name="Freeform 12">
                <a:extLst>
                  <a:ext uri="{FF2B5EF4-FFF2-40B4-BE49-F238E27FC236}">
                    <a16:creationId xmlns:a16="http://schemas.microsoft.com/office/drawing/2014/main" xmlns="" id="{73B4BC62-9023-80C0-9AAD-2BBC7DC8DBEF}"/>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3" name="Freeform 13">
                <a:extLst>
                  <a:ext uri="{FF2B5EF4-FFF2-40B4-BE49-F238E27FC236}">
                    <a16:creationId xmlns:a16="http://schemas.microsoft.com/office/drawing/2014/main" xmlns="" id="{9C74B8AB-B3C6-A6A7-4EF8-E7459F95E8DF}"/>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4" name="Freeform 14">
                <a:extLst>
                  <a:ext uri="{FF2B5EF4-FFF2-40B4-BE49-F238E27FC236}">
                    <a16:creationId xmlns:a16="http://schemas.microsoft.com/office/drawing/2014/main" xmlns="" id="{4A900421-5E28-D3FE-81E8-E2F81E007CC2}"/>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55" name="Freeform 15">
                <a:extLst>
                  <a:ext uri="{FF2B5EF4-FFF2-40B4-BE49-F238E27FC236}">
                    <a16:creationId xmlns:a16="http://schemas.microsoft.com/office/drawing/2014/main" xmlns="" id="{59FAFD15-FF58-CB68-1FE7-41C638B6689A}"/>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6" name="Freeform 16">
                <a:extLst>
                  <a:ext uri="{FF2B5EF4-FFF2-40B4-BE49-F238E27FC236}">
                    <a16:creationId xmlns:a16="http://schemas.microsoft.com/office/drawing/2014/main" xmlns="" id="{4A3BFE71-1271-98F1-9AC3-A39BE6AEDEC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7" name="Freeform 17">
                <a:extLst>
                  <a:ext uri="{FF2B5EF4-FFF2-40B4-BE49-F238E27FC236}">
                    <a16:creationId xmlns:a16="http://schemas.microsoft.com/office/drawing/2014/main" xmlns="" id="{29E01DCA-FA66-C9B7-E199-74B2E1F9B9CE}"/>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8" name="Freeform 18">
                <a:extLst>
                  <a:ext uri="{FF2B5EF4-FFF2-40B4-BE49-F238E27FC236}">
                    <a16:creationId xmlns:a16="http://schemas.microsoft.com/office/drawing/2014/main" xmlns="" id="{78AB39D3-471C-BE40-31DC-0F03E04F1061}"/>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9" name="Freeform 19">
                <a:extLst>
                  <a:ext uri="{FF2B5EF4-FFF2-40B4-BE49-F238E27FC236}">
                    <a16:creationId xmlns:a16="http://schemas.microsoft.com/office/drawing/2014/main" xmlns="" id="{36899F60-6627-F7C1-06D3-2DC8808C5DBB}"/>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grpSp>
      </p:grpSp>
      <p:sp>
        <p:nvSpPr>
          <p:cNvPr id="2" name="MsPham-0936082789"/>
          <p:cNvSpPr/>
          <p:nvPr/>
        </p:nvSpPr>
        <p:spPr>
          <a:xfrm rot="6922624">
            <a:off x="3492860" y="94306"/>
            <a:ext cx="5480556" cy="4768084"/>
          </a:xfrm>
          <a:custGeom>
            <a:avLst/>
            <a:gdLst/>
            <a:ahLst/>
            <a:cxnLst/>
            <a:rect l="l" t="t" r="r" b="b"/>
            <a:pathLst>
              <a:path w="6038761" h="5253722">
                <a:moveTo>
                  <a:pt x="0" y="0"/>
                </a:moveTo>
                <a:lnTo>
                  <a:pt x="6038760" y="0"/>
                </a:lnTo>
                <a:lnTo>
                  <a:pt x="6038760" y="5253722"/>
                </a:lnTo>
                <a:lnTo>
                  <a:pt x="0" y="52537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pic>
        <p:nvPicPr>
          <p:cNvPr id="24" name="MsPham 0936082789">
            <a:extLst>
              <a:ext uri="{FF2B5EF4-FFF2-40B4-BE49-F238E27FC236}">
                <a16:creationId xmlns:a16="http://schemas.microsoft.com/office/drawing/2014/main" xmlns="" id="{A8BEFE52-E98E-753C-15A0-E377BEDB9414}"/>
              </a:ext>
            </a:extLst>
          </p:cNvPr>
          <p:cNvPicPr>
            <a:picLocks noChangeAspect="1"/>
          </p:cNvPicPr>
          <p:nvPr/>
        </p:nvPicPr>
        <p:blipFill>
          <a:blip r:embed="rId8"/>
          <a:stretch>
            <a:fillRect/>
          </a:stretch>
        </p:blipFill>
        <p:spPr>
          <a:xfrm>
            <a:off x="4570864" y="4735531"/>
            <a:ext cx="2797296" cy="1878308"/>
          </a:xfrm>
          <a:prstGeom prst="rect">
            <a:avLst/>
          </a:prstGeom>
        </p:spPr>
      </p:pic>
      <p:sp>
        <p:nvSpPr>
          <p:cNvPr id="21" name="MsPham-0936082789"/>
          <p:cNvSpPr/>
          <p:nvPr/>
        </p:nvSpPr>
        <p:spPr>
          <a:xfrm rot="2548505">
            <a:off x="1186895" y="-291862"/>
            <a:ext cx="2564030" cy="1137788"/>
          </a:xfrm>
          <a:custGeom>
            <a:avLst/>
            <a:gdLst/>
            <a:ahLst/>
            <a:cxnLst/>
            <a:rect l="l" t="t" r="r" b="b"/>
            <a:pathLst>
              <a:path w="2825181" h="1253674">
                <a:moveTo>
                  <a:pt x="0" y="0"/>
                </a:moveTo>
                <a:lnTo>
                  <a:pt x="2825181" y="0"/>
                </a:lnTo>
                <a:lnTo>
                  <a:pt x="2825181" y="1253674"/>
                </a:lnTo>
                <a:lnTo>
                  <a:pt x="0" y="12536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634" dirty="0">
              <a:latin typeface="Arial" panose="020B0604020202020204" pitchFamily="34" charset="0"/>
            </a:endParaRPr>
          </a:p>
        </p:txBody>
      </p:sp>
      <p:sp>
        <p:nvSpPr>
          <p:cNvPr id="27" name="MsPham-0936082789"/>
          <p:cNvSpPr/>
          <p:nvPr/>
        </p:nvSpPr>
        <p:spPr>
          <a:xfrm rot="-670222">
            <a:off x="1192150" y="864235"/>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634" dirty="0">
              <a:latin typeface="Arial" panose="020B0604020202020204" pitchFamily="34" charset="0"/>
            </a:endParaRPr>
          </a:p>
        </p:txBody>
      </p:sp>
      <p:grpSp>
        <p:nvGrpSpPr>
          <p:cNvPr id="25" name="MsPham-0936082789">
            <a:extLst>
              <a:ext uri="{FF2B5EF4-FFF2-40B4-BE49-F238E27FC236}">
                <a16:creationId xmlns:a16="http://schemas.microsoft.com/office/drawing/2014/main" xmlns="" id="{8E912D96-2F58-B756-32D9-9B7246344BA0}"/>
              </a:ext>
            </a:extLst>
          </p:cNvPr>
          <p:cNvGrpSpPr/>
          <p:nvPr/>
        </p:nvGrpSpPr>
        <p:grpSpPr>
          <a:xfrm>
            <a:off x="7220136" y="4118068"/>
            <a:ext cx="3245324" cy="1241664"/>
            <a:chOff x="5071659" y="8495905"/>
            <a:chExt cx="3861418" cy="1340965"/>
          </a:xfrm>
        </p:grpSpPr>
        <p:sp>
          <p:nvSpPr>
            <p:cNvPr id="30" name="Freeform 30"/>
            <p:cNvSpPr/>
            <p:nvPr/>
          </p:nvSpPr>
          <p:spPr>
            <a:xfrm rot="-160478">
              <a:off x="5071659" y="8495905"/>
              <a:ext cx="3861418" cy="1340965"/>
            </a:xfrm>
            <a:custGeom>
              <a:avLst/>
              <a:gdLst/>
              <a:ahLst/>
              <a:cxnLst/>
              <a:rect l="l" t="t" r="r" b="b"/>
              <a:pathLst>
                <a:path w="4254711" h="1477545">
                  <a:moveTo>
                    <a:pt x="0" y="0"/>
                  </a:moveTo>
                  <a:lnTo>
                    <a:pt x="4254710" y="0"/>
                  </a:lnTo>
                  <a:lnTo>
                    <a:pt x="4254710" y="1477545"/>
                  </a:lnTo>
                  <a:lnTo>
                    <a:pt x="0" y="14775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31" name="TextBox 31"/>
            <p:cNvSpPr txBox="1"/>
            <p:nvPr/>
          </p:nvSpPr>
          <p:spPr>
            <a:xfrm rot="21240000">
              <a:off x="5186015" y="8813983"/>
              <a:ext cx="3726996" cy="457037"/>
            </a:xfrm>
            <a:prstGeom prst="rect">
              <a:avLst/>
            </a:prstGeom>
          </p:spPr>
          <p:txBody>
            <a:bodyPr lIns="0" tIns="0" rIns="0" bIns="0" rtlCol="0" anchor="t">
              <a:spAutoFit/>
            </a:bodyPr>
            <a:lstStyle/>
            <a:p>
              <a:pPr algn="ctr">
                <a:lnSpc>
                  <a:spcPts val="3266"/>
                </a:lnSpc>
              </a:pPr>
              <a:r>
                <a:rPr lang="en-US" sz="3024" dirty="0">
                  <a:solidFill>
                    <a:srgbClr val="1D4B5D"/>
                  </a:solidFill>
                  <a:latin typeface="Arial" panose="020B0604020202020204" pitchFamily="34" charset="0"/>
                  <a:cs typeface="Arial" panose="020B0604020202020204" pitchFamily="34" charset="0"/>
                </a:rPr>
                <a:t>Lesson 3</a:t>
              </a:r>
            </a:p>
          </p:txBody>
        </p:sp>
        <p:sp>
          <p:nvSpPr>
            <p:cNvPr id="32" name="TextBox 32"/>
            <p:cNvSpPr txBox="1"/>
            <p:nvPr/>
          </p:nvSpPr>
          <p:spPr>
            <a:xfrm rot="21240000">
              <a:off x="5132404" y="9231381"/>
              <a:ext cx="3726996" cy="457037"/>
            </a:xfrm>
            <a:prstGeom prst="rect">
              <a:avLst/>
            </a:prstGeom>
          </p:spPr>
          <p:txBody>
            <a:bodyPr lIns="0" tIns="0" rIns="0" bIns="0" rtlCol="0" anchor="t">
              <a:spAutoFit/>
            </a:bodyPr>
            <a:lstStyle/>
            <a:p>
              <a:pPr algn="ctr">
                <a:lnSpc>
                  <a:spcPts val="3266"/>
                </a:lnSpc>
              </a:pPr>
              <a:r>
                <a:rPr lang="en-US" sz="3024" dirty="0">
                  <a:solidFill>
                    <a:srgbClr val="1D4B5D"/>
                  </a:solidFill>
                  <a:latin typeface="Arial" panose="020B0604020202020204" pitchFamily="34" charset="0"/>
                  <a:cs typeface="Arial" panose="020B0604020202020204" pitchFamily="34" charset="0"/>
                </a:rPr>
                <a:t>Part: 4, 5, 6</a:t>
              </a:r>
            </a:p>
          </p:txBody>
        </p:sp>
      </p:grpSp>
      <p:sp>
        <p:nvSpPr>
          <p:cNvPr id="33" name="MsPham-0936082789"/>
          <p:cNvSpPr/>
          <p:nvPr/>
        </p:nvSpPr>
        <p:spPr>
          <a:xfrm flipH="1">
            <a:off x="10318100" y="3954903"/>
            <a:ext cx="1686063" cy="2949382"/>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5"/>
            <a:stretch>
              <a:fillRect/>
            </a:stretch>
          </a:blipFill>
        </p:spPr>
        <p:txBody>
          <a:bodyPr/>
          <a:lstStyle/>
          <a:p>
            <a:endParaRPr lang="en-US" sz="1634" dirty="0">
              <a:latin typeface="Arial" panose="020B0604020202020204" pitchFamily="34" charset="0"/>
            </a:endParaRPr>
          </a:p>
        </p:txBody>
      </p:sp>
      <p:sp>
        <p:nvSpPr>
          <p:cNvPr id="34" name="MsPham-0936082789"/>
          <p:cNvSpPr/>
          <p:nvPr/>
        </p:nvSpPr>
        <p:spPr>
          <a:xfrm flipH="1">
            <a:off x="167616" y="3752820"/>
            <a:ext cx="1951426" cy="309750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6"/>
            <a:stretch>
              <a:fillRect/>
            </a:stretch>
          </a:blipFill>
        </p:spPr>
        <p:txBody>
          <a:bodyPr/>
          <a:lstStyle/>
          <a:p>
            <a:endParaRPr lang="en-US" sz="1634" dirty="0">
              <a:latin typeface="Arial" panose="020B0604020202020204" pitchFamily="34" charset="0"/>
            </a:endParaRPr>
          </a:p>
        </p:txBody>
      </p:sp>
      <p:sp>
        <p:nvSpPr>
          <p:cNvPr id="35" name="MsPham-0936082789"/>
          <p:cNvSpPr/>
          <p:nvPr/>
        </p:nvSpPr>
        <p:spPr>
          <a:xfrm rot="2548505">
            <a:off x="7767461" y="-102386"/>
            <a:ext cx="2302018" cy="1021520"/>
          </a:xfrm>
          <a:custGeom>
            <a:avLst/>
            <a:gdLst/>
            <a:ahLst/>
            <a:cxnLst/>
            <a:rect l="l" t="t" r="r" b="b"/>
            <a:pathLst>
              <a:path w="2536483" h="1125564">
                <a:moveTo>
                  <a:pt x="0" y="0"/>
                </a:moveTo>
                <a:lnTo>
                  <a:pt x="2536483" y="0"/>
                </a:lnTo>
                <a:lnTo>
                  <a:pt x="2536483" y="1125564"/>
                </a:lnTo>
                <a:lnTo>
                  <a:pt x="0" y="11255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634" dirty="0">
              <a:latin typeface="Arial" panose="020B0604020202020204" pitchFamily="34" charset="0"/>
            </a:endParaRPr>
          </a:p>
        </p:txBody>
      </p:sp>
      <p:sp>
        <p:nvSpPr>
          <p:cNvPr id="37" name="MsPham-0936082789"/>
          <p:cNvSpPr/>
          <p:nvPr/>
        </p:nvSpPr>
        <p:spPr>
          <a:xfrm rot="914228">
            <a:off x="8372146" y="1392243"/>
            <a:ext cx="255103" cy="244155"/>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38" name="MsPham-0936082789"/>
          <p:cNvSpPr/>
          <p:nvPr/>
        </p:nvSpPr>
        <p:spPr>
          <a:xfrm rot="-1201799">
            <a:off x="4351122" y="789257"/>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39" name="MsPham-0936082789"/>
          <p:cNvSpPr/>
          <p:nvPr/>
        </p:nvSpPr>
        <p:spPr>
          <a:xfrm rot="-1192785">
            <a:off x="4697143" y="3016523"/>
            <a:ext cx="334714" cy="320349"/>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41" name="MsPham-0936082789"/>
          <p:cNvSpPr txBox="1"/>
          <p:nvPr/>
        </p:nvSpPr>
        <p:spPr>
          <a:xfrm rot="-642740">
            <a:off x="1762512" y="953498"/>
            <a:ext cx="1754829" cy="679673"/>
          </a:xfrm>
          <a:prstGeom prst="rect">
            <a:avLst/>
          </a:prstGeom>
        </p:spPr>
        <p:txBody>
          <a:bodyPr lIns="0" tIns="0" rIns="0" bIns="0" rtlCol="0" anchor="t">
            <a:spAutoFit/>
          </a:bodyPr>
          <a:lstStyle/>
          <a:p>
            <a:pPr algn="ctr">
              <a:lnSpc>
                <a:spcPts val="5291"/>
              </a:lnSpc>
              <a:spcBef>
                <a:spcPct val="0"/>
              </a:spcBef>
            </a:pPr>
            <a:r>
              <a:rPr lang="en-US" sz="4899" dirty="0">
                <a:solidFill>
                  <a:srgbClr val="1D4B5D"/>
                </a:solidFill>
                <a:latin typeface="Arial" panose="020B0604020202020204" pitchFamily="34" charset="0"/>
                <a:cs typeface="Arial" panose="020B0604020202020204" pitchFamily="34" charset="0"/>
              </a:rPr>
              <a:t>Unit 6</a:t>
            </a:r>
          </a:p>
        </p:txBody>
      </p:sp>
      <p:pic>
        <p:nvPicPr>
          <p:cNvPr id="61" name="MsPham-0936082789" descr="A blue and white text&#10;&#10;Description automatically generated">
            <a:hlinkClick r:id="rId19"/>
            <a:extLst>
              <a:ext uri="{FF2B5EF4-FFF2-40B4-BE49-F238E27FC236}">
                <a16:creationId xmlns:a16="http://schemas.microsoft.com/office/drawing/2014/main" xmlns="" id="{23135CC4-B0FE-8727-83B5-52FA64CDE49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46872" y="354590"/>
            <a:ext cx="1965144" cy="933849"/>
          </a:xfrm>
          <a:prstGeom prst="rect">
            <a:avLst/>
          </a:prstGeom>
          <a:effectLst>
            <a:glow rad="101600">
              <a:schemeClr val="bg1"/>
            </a:glow>
            <a:outerShdw blurRad="63500" sx="102000" sy="102000" algn="ctr" rotWithShape="0">
              <a:prstClr val="black">
                <a:alpha val="40000"/>
              </a:prstClr>
            </a:outerShdw>
          </a:effectLst>
        </p:spPr>
      </p:pic>
      <p:pic>
        <p:nvPicPr>
          <p:cNvPr id="62" name="MsPham-0936082789">
            <a:hlinkClick r:id="rId19"/>
            <a:extLst>
              <a:ext uri="{FF2B5EF4-FFF2-40B4-BE49-F238E27FC236}">
                <a16:creationId xmlns:a16="http://schemas.microsoft.com/office/drawing/2014/main" xmlns="" id="{D55C80BA-2405-B772-7EAF-8F0A77618A6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2474" y="184989"/>
            <a:ext cx="1289036" cy="818892"/>
          </a:xfrm>
          <a:prstGeom prst="rect">
            <a:avLst/>
          </a:prstGeom>
          <a:ln>
            <a:noFill/>
          </a:ln>
          <a:effectLst/>
        </p:spPr>
      </p:pic>
      <p:sp>
        <p:nvSpPr>
          <p:cNvPr id="63" name="MsPham-0936082789">
            <a:extLst>
              <a:ext uri="{FF2B5EF4-FFF2-40B4-BE49-F238E27FC236}">
                <a16:creationId xmlns:a16="http://schemas.microsoft.com/office/drawing/2014/main" xmlns="" id="{C4C571F3-A17F-DCAB-B3B8-34B698CC6853}"/>
              </a:ext>
            </a:extLst>
          </p:cNvPr>
          <p:cNvSpPr txBox="1"/>
          <p:nvPr/>
        </p:nvSpPr>
        <p:spPr>
          <a:xfrm>
            <a:off x="3911723" y="7058917"/>
            <a:ext cx="6400800" cy="313932"/>
          </a:xfrm>
          <a:prstGeom prst="rect">
            <a:avLst/>
          </a:prstGeom>
          <a:noFill/>
        </p:spPr>
        <p:txBody>
          <a:bodyPr wrap="square">
            <a:spAutoFit/>
          </a:bodyPr>
          <a:lstStyle/>
          <a:p>
            <a:r>
              <a:rPr lang="en-US" sz="1440" dirty="0">
                <a:latin typeface="Arial" panose="020B0604020202020204" pitchFamily="34" charset="0"/>
              </a:rPr>
              <a:t>https://</a:t>
            </a:r>
            <a:r>
              <a:rPr lang="en-US" sz="1440" dirty="0" err="1">
                <a:latin typeface="Arial" panose="020B0604020202020204" pitchFamily="34" charset="0"/>
              </a:rPr>
              <a:t>www.facebook.com</a:t>
            </a:r>
            <a:r>
              <a:rPr lang="en-US" sz="1440" dirty="0">
                <a:latin typeface="Arial" panose="020B0604020202020204" pitchFamily="34" charset="0"/>
              </a:rPr>
              <a:t>/</a:t>
            </a:r>
            <a:r>
              <a:rPr lang="en-US" sz="1440" dirty="0" err="1">
                <a:latin typeface="Arial" panose="020B0604020202020204" pitchFamily="34" charset="0"/>
              </a:rPr>
              <a:t>msphampowerpoint</a:t>
            </a:r>
            <a:endParaRPr lang="en-US" sz="1440" dirty="0">
              <a:latin typeface="Arial" panose="020B0604020202020204" pitchFamily="34" charset="0"/>
            </a:endParaRPr>
          </a:p>
        </p:txBody>
      </p:sp>
      <p:pic>
        <p:nvPicPr>
          <p:cNvPr id="65" name="MsPham-0936082789">
            <a:extLst>
              <a:ext uri="{FF2B5EF4-FFF2-40B4-BE49-F238E27FC236}">
                <a16:creationId xmlns:a16="http://schemas.microsoft.com/office/drawing/2014/main" xmlns="" id="{0F50101D-1595-0963-C9CF-26BF207292C5}"/>
              </a:ext>
            </a:extLst>
          </p:cNvPr>
          <p:cNvPicPr>
            <a:picLocks noChangeAspect="1"/>
          </p:cNvPicPr>
          <p:nvPr/>
        </p:nvPicPr>
        <p:blipFill rotWithShape="1">
          <a:blip r:embed="rId22"/>
          <a:srcRect l="3475" t="46376" r="55545" b="7311"/>
          <a:stretch/>
        </p:blipFill>
        <p:spPr>
          <a:xfrm>
            <a:off x="2500543" y="4812404"/>
            <a:ext cx="1434242" cy="1445356"/>
          </a:xfrm>
          <a:prstGeom prst="ellipse">
            <a:avLst/>
          </a:prstGeom>
        </p:spPr>
      </p:pic>
      <p:pic>
        <p:nvPicPr>
          <p:cNvPr id="68" name="MsPham-0936082789">
            <a:extLst>
              <a:ext uri="{FF2B5EF4-FFF2-40B4-BE49-F238E27FC236}">
                <a16:creationId xmlns:a16="http://schemas.microsoft.com/office/drawing/2014/main" xmlns="" id="{3D63DD5F-E073-6763-7E70-5DCE8DF4283A}"/>
              </a:ext>
            </a:extLst>
          </p:cNvPr>
          <p:cNvPicPr>
            <a:picLocks noChangeAspect="1"/>
          </p:cNvPicPr>
          <p:nvPr/>
        </p:nvPicPr>
        <p:blipFill rotWithShape="1">
          <a:blip r:embed="rId23"/>
          <a:srcRect l="4018" t="3217" r="5960" b="51288"/>
          <a:stretch/>
        </p:blipFill>
        <p:spPr>
          <a:xfrm>
            <a:off x="9716428" y="2035077"/>
            <a:ext cx="1631359" cy="1637585"/>
          </a:xfrm>
          <a:prstGeom prst="ellipse">
            <a:avLst/>
          </a:prstGeom>
        </p:spPr>
      </p:pic>
      <p:pic>
        <p:nvPicPr>
          <p:cNvPr id="69" name="MsPham-0936082789">
            <a:extLst>
              <a:ext uri="{FF2B5EF4-FFF2-40B4-BE49-F238E27FC236}">
                <a16:creationId xmlns:a16="http://schemas.microsoft.com/office/drawing/2014/main" xmlns="" id="{AD68098B-1C59-1662-E89D-F580DEE41ADD}"/>
              </a:ext>
            </a:extLst>
          </p:cNvPr>
          <p:cNvPicPr>
            <a:picLocks noChangeAspect="1"/>
          </p:cNvPicPr>
          <p:nvPr/>
        </p:nvPicPr>
        <p:blipFill rotWithShape="1">
          <a:blip r:embed="rId23"/>
          <a:srcRect l="7766" t="51992" r="2212" b="2513"/>
          <a:stretch/>
        </p:blipFill>
        <p:spPr>
          <a:xfrm>
            <a:off x="7806996" y="5379213"/>
            <a:ext cx="1396938" cy="1402269"/>
          </a:xfrm>
          <a:prstGeom prst="ellipse">
            <a:avLst/>
          </a:prstGeom>
        </p:spPr>
      </p:pic>
      <p:pic>
        <p:nvPicPr>
          <p:cNvPr id="70" name="MsPham-0936082789">
            <a:extLst>
              <a:ext uri="{FF2B5EF4-FFF2-40B4-BE49-F238E27FC236}">
                <a16:creationId xmlns:a16="http://schemas.microsoft.com/office/drawing/2014/main" xmlns="" id="{40499DF7-DE55-65F4-1D81-F226F4549646}"/>
              </a:ext>
            </a:extLst>
          </p:cNvPr>
          <p:cNvPicPr>
            <a:picLocks noChangeAspect="1"/>
          </p:cNvPicPr>
          <p:nvPr/>
        </p:nvPicPr>
        <p:blipFill rotWithShape="1">
          <a:blip r:embed="rId22"/>
          <a:srcRect l="52962" t="3247" r="2540" b="46440"/>
          <a:stretch/>
        </p:blipFill>
        <p:spPr>
          <a:xfrm>
            <a:off x="1372521" y="2374301"/>
            <a:ext cx="1601216" cy="1614390"/>
          </a:xfrm>
          <a:prstGeom prst="ellipse">
            <a:avLst/>
          </a:prstGeom>
        </p:spPr>
      </p:pic>
      <p:sp>
        <p:nvSpPr>
          <p:cNvPr id="20" name="MsPham-0936082789"/>
          <p:cNvSpPr txBox="1"/>
          <p:nvPr/>
        </p:nvSpPr>
        <p:spPr>
          <a:xfrm>
            <a:off x="327749" y="1622820"/>
            <a:ext cx="11926718" cy="2975173"/>
          </a:xfrm>
          <a:prstGeom prst="rect">
            <a:avLst/>
          </a:prstGeom>
        </p:spPr>
        <p:txBody>
          <a:bodyPr wrap="square" lIns="0" tIns="0" rIns="0" bIns="0" rtlCol="0" anchor="t">
            <a:spAutoFit/>
          </a:bodyPr>
          <a:lstStyle/>
          <a:p>
            <a:pPr algn="ctr">
              <a:lnSpc>
                <a:spcPts val="11639"/>
              </a:lnSpc>
            </a:pPr>
            <a:r>
              <a:rPr lang="en" sz="11500" b="1" dirty="0">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rPr>
              <a:t>Our school </a:t>
            </a:r>
          </a:p>
          <a:p>
            <a:pPr algn="ctr">
              <a:lnSpc>
                <a:spcPts val="11639"/>
              </a:lnSpc>
            </a:pPr>
            <a:r>
              <a:rPr lang="en" sz="11500" b="1" dirty="0">
                <a:ln w="9525">
                  <a:solidFill>
                    <a:schemeClr val="bg1"/>
                  </a:solidFill>
                  <a:prstDash val="solid"/>
                </a:ln>
                <a:solidFill>
                  <a:srgbClr val="D52648"/>
                </a:solidFill>
                <a:effectLst>
                  <a:outerShdw blurRad="12700" dist="38100" dir="2700000" algn="tl" rotWithShape="0">
                    <a:schemeClr val="bg1">
                      <a:lumMod val="50000"/>
                    </a:schemeClr>
                  </a:outerShdw>
                </a:effectLst>
                <a:latin typeface="Impact" panose="020B0806030902050204" pitchFamily="34" charset="0"/>
              </a:rPr>
              <a:t>rooms</a:t>
            </a:r>
            <a:endParaRPr lang="en-US" sz="14900" b="1" dirty="0">
              <a:ln w="9525">
                <a:solidFill>
                  <a:schemeClr val="bg1"/>
                </a:solidFill>
                <a:prstDash val="solid"/>
              </a:ln>
              <a:solidFill>
                <a:srgbClr val="D52648"/>
              </a:solidFill>
              <a:effectLst>
                <a:outerShdw blurRad="12700" dist="38100" dir="2700000" algn="tl" rotWithShape="0">
                  <a:schemeClr val="bg1">
                    <a:lumMod val="50000"/>
                  </a:schemeClr>
                </a:outerShdw>
              </a:effectLst>
              <a:latin typeface="Impact" panose="020B0806030902050204" pitchFamily="34" charset="0"/>
            </a:endParaRPr>
          </a:p>
        </p:txBody>
      </p:sp>
      <p:cxnSp>
        <p:nvCxnSpPr>
          <p:cNvPr id="28" name="MsPham-0936082789">
            <a:extLst>
              <a:ext uri="{FF2B5EF4-FFF2-40B4-BE49-F238E27FC236}">
                <a16:creationId xmlns:a16="http://schemas.microsoft.com/office/drawing/2014/main" xmlns="" id="{FE1DA152-A4B9-B1E2-820D-D171525B49D2}"/>
              </a:ext>
            </a:extLst>
          </p:cNvPr>
          <p:cNvCxnSpPr>
            <a:cxnSpLocks/>
          </p:cNvCxnSpPr>
          <p:nvPr/>
        </p:nvCxnSpPr>
        <p:spPr>
          <a:xfrm>
            <a:off x="2875594" y="3538099"/>
            <a:ext cx="2293984" cy="2166533"/>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4" name="MsPham-0936082789">
            <a:extLst>
              <a:ext uri="{FF2B5EF4-FFF2-40B4-BE49-F238E27FC236}">
                <a16:creationId xmlns:a16="http://schemas.microsoft.com/office/drawing/2014/main" xmlns="" id="{6F116944-A3C4-FCE8-EEBC-635857B255E4}"/>
              </a:ext>
            </a:extLst>
          </p:cNvPr>
          <p:cNvCxnSpPr>
            <a:cxnSpLocks/>
          </p:cNvCxnSpPr>
          <p:nvPr/>
        </p:nvCxnSpPr>
        <p:spPr>
          <a:xfrm>
            <a:off x="3798644" y="5857032"/>
            <a:ext cx="979096" cy="467568"/>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1" name="MsPham-0936082789">
            <a:extLst>
              <a:ext uri="{FF2B5EF4-FFF2-40B4-BE49-F238E27FC236}">
                <a16:creationId xmlns:a16="http://schemas.microsoft.com/office/drawing/2014/main" xmlns="" id="{5E0BDFFB-088F-837C-118E-05E3782952F5}"/>
              </a:ext>
            </a:extLst>
          </p:cNvPr>
          <p:cNvCxnSpPr>
            <a:cxnSpLocks/>
          </p:cNvCxnSpPr>
          <p:nvPr/>
        </p:nvCxnSpPr>
        <p:spPr>
          <a:xfrm flipH="1">
            <a:off x="7145432" y="6249606"/>
            <a:ext cx="694322" cy="17467"/>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4" name="MsPham-0936082789">
            <a:extLst>
              <a:ext uri="{FF2B5EF4-FFF2-40B4-BE49-F238E27FC236}">
                <a16:creationId xmlns:a16="http://schemas.microsoft.com/office/drawing/2014/main" xmlns="" id="{B784F175-D65C-090D-D02D-AF0356A2BE3E}"/>
              </a:ext>
            </a:extLst>
          </p:cNvPr>
          <p:cNvCxnSpPr>
            <a:cxnSpLocks/>
          </p:cNvCxnSpPr>
          <p:nvPr/>
        </p:nvCxnSpPr>
        <p:spPr>
          <a:xfrm flipH="1">
            <a:off x="6053339" y="3181496"/>
            <a:ext cx="3710145" cy="2569801"/>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anim calcmode="lin" valueType="num">
                                      <p:cBhvr>
                                        <p:cTn id="13" dur="1000" fill="hold"/>
                                        <p:tgtEl>
                                          <p:spTgt spid="61"/>
                                        </p:tgtEl>
                                        <p:attrNameLst>
                                          <p:attrName>ppt_x</p:attrName>
                                        </p:attrNameLst>
                                      </p:cBhvr>
                                      <p:tavLst>
                                        <p:tav tm="0">
                                          <p:val>
                                            <p:strVal val="#ppt_x"/>
                                          </p:val>
                                        </p:tav>
                                        <p:tav tm="100000">
                                          <p:val>
                                            <p:strVal val="#ppt_x"/>
                                          </p:val>
                                        </p:tav>
                                      </p:tavLst>
                                    </p:anim>
                                    <p:anim calcmode="lin" valueType="num">
                                      <p:cBhvr>
                                        <p:cTn id="1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CC3"/>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pic>
        <p:nvPicPr>
          <p:cNvPr id="15" name="Picture 14">
            <a:extLst>
              <a:ext uri="{FF2B5EF4-FFF2-40B4-BE49-F238E27FC236}">
                <a16:creationId xmlns:a16="http://schemas.microsoft.com/office/drawing/2014/main" xmlns="" id="{63EDFFDC-16E8-16A2-85DA-87E8C2C3FAD9}"/>
              </a:ext>
            </a:extLst>
          </p:cNvPr>
          <p:cNvPicPr>
            <a:picLocks noChangeAspect="1"/>
          </p:cNvPicPr>
          <p:nvPr/>
        </p:nvPicPr>
        <p:blipFill>
          <a:blip r:embed="rId2"/>
          <a:stretch>
            <a:fillRect/>
          </a:stretch>
        </p:blipFill>
        <p:spPr>
          <a:xfrm>
            <a:off x="826267" y="1819820"/>
            <a:ext cx="4416294" cy="2912247"/>
          </a:xfrm>
          <a:prstGeom prst="rect">
            <a:avLst/>
          </a:prstGeom>
        </p:spPr>
      </p:pic>
      <p:pic>
        <p:nvPicPr>
          <p:cNvPr id="16" name="Picture 15">
            <a:extLst>
              <a:ext uri="{FF2B5EF4-FFF2-40B4-BE49-F238E27FC236}">
                <a16:creationId xmlns:a16="http://schemas.microsoft.com/office/drawing/2014/main" xmlns="" id="{A8900747-ED7F-C9D8-2FB0-B04FD5DAFDF1}"/>
              </a:ext>
            </a:extLst>
          </p:cNvPr>
          <p:cNvPicPr>
            <a:picLocks noChangeAspect="1"/>
          </p:cNvPicPr>
          <p:nvPr/>
        </p:nvPicPr>
        <p:blipFill rotWithShape="1">
          <a:blip r:embed="rId3"/>
          <a:srcRect l="614"/>
          <a:stretch/>
        </p:blipFill>
        <p:spPr>
          <a:xfrm>
            <a:off x="6939280" y="1833016"/>
            <a:ext cx="4426453" cy="2912247"/>
          </a:xfrm>
          <a:prstGeom prst="rect">
            <a:avLst/>
          </a:prstGeom>
        </p:spPr>
      </p:pic>
      <p:sp>
        <p:nvSpPr>
          <p:cNvPr id="17" name="MsPham 0936082789">
            <a:extLst>
              <a:ext uri="{FF2B5EF4-FFF2-40B4-BE49-F238E27FC236}">
                <a16:creationId xmlns:a16="http://schemas.microsoft.com/office/drawing/2014/main" xmlns="" id="{55DC13BA-7557-3ECB-AD3B-BC216F86BEA0}"/>
              </a:ext>
            </a:extLst>
          </p:cNvPr>
          <p:cNvSpPr txBox="1"/>
          <p:nvPr/>
        </p:nvSpPr>
        <p:spPr>
          <a:xfrm>
            <a:off x="454234" y="5496350"/>
            <a:ext cx="5293359" cy="830997"/>
          </a:xfrm>
          <a:prstGeom prst="rect">
            <a:avLst/>
          </a:prstGeom>
        </p:spPr>
        <p:txBody>
          <a:bodyPr lIns="0" tIns="0" rIns="0" bIns="0" rtlCol="0" anchor="ctr">
            <a:spAutoFit/>
          </a:bodyPr>
          <a:lstStyle/>
          <a:p>
            <a:pPr algn="ctr"/>
            <a:r>
              <a:rPr lang="en-US" sz="5400" dirty="0">
                <a:latin typeface="Arial" panose="020B0604020202020204" pitchFamily="34" charset="0"/>
                <a:cs typeface="Arial" panose="020B0604020202020204" pitchFamily="34" charset="0"/>
              </a:rPr>
              <a:t>Go upstairs</a:t>
            </a:r>
            <a:endParaRPr lang="vi-VN" sz="5400" dirty="0">
              <a:latin typeface="Arial" panose="020B0604020202020204" pitchFamily="34" charset="0"/>
              <a:cs typeface="Arial" panose="020B0604020202020204" pitchFamily="34" charset="0"/>
            </a:endParaRPr>
          </a:p>
        </p:txBody>
      </p:sp>
      <p:sp>
        <p:nvSpPr>
          <p:cNvPr id="18" name="MsPham 0936082789">
            <a:extLst>
              <a:ext uri="{FF2B5EF4-FFF2-40B4-BE49-F238E27FC236}">
                <a16:creationId xmlns:a16="http://schemas.microsoft.com/office/drawing/2014/main" xmlns="" id="{5C6EA0A0-52BE-F143-E98E-A3917B5FEB11}"/>
              </a:ext>
            </a:extLst>
          </p:cNvPr>
          <p:cNvSpPr txBox="1"/>
          <p:nvPr/>
        </p:nvSpPr>
        <p:spPr>
          <a:xfrm>
            <a:off x="6456328" y="5509546"/>
            <a:ext cx="5293359" cy="830997"/>
          </a:xfrm>
          <a:prstGeom prst="rect">
            <a:avLst/>
          </a:prstGeom>
        </p:spPr>
        <p:txBody>
          <a:bodyPr lIns="0" tIns="0" rIns="0" bIns="0" rtlCol="0" anchor="ctr">
            <a:spAutoFit/>
          </a:bodyPr>
          <a:lstStyle/>
          <a:p>
            <a:pPr algn="ctr"/>
            <a:r>
              <a:rPr lang="en-US" sz="5400" dirty="0">
                <a:latin typeface="Arial" panose="020B0604020202020204" pitchFamily="34" charset="0"/>
                <a:cs typeface="Arial" panose="020B0604020202020204" pitchFamily="34" charset="0"/>
              </a:rPr>
              <a:t>Go downstairs</a:t>
            </a:r>
            <a:endParaRPr lang="vi-VN"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48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7ED"/>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sp>
        <p:nvSpPr>
          <p:cNvPr id="10" name="MsPham 0936082789"/>
          <p:cNvSpPr txBox="1"/>
          <p:nvPr/>
        </p:nvSpPr>
        <p:spPr>
          <a:xfrm>
            <a:off x="454234" y="5404018"/>
            <a:ext cx="5293359" cy="1015663"/>
          </a:xfrm>
          <a:prstGeom prst="rect">
            <a:avLst/>
          </a:prstGeom>
        </p:spPr>
        <p:txBody>
          <a:bodyPr lIns="0" tIns="0" rIns="0" bIns="0" rtlCol="0" anchor="ctr">
            <a:spAutoFit/>
          </a:bodyPr>
          <a:lstStyle/>
          <a:p>
            <a:pPr algn="ctr"/>
            <a:r>
              <a:rPr lang="en-US" sz="6600" dirty="0">
                <a:latin typeface="Arial" panose="020B0604020202020204" pitchFamily="34" charset="0"/>
                <a:cs typeface="Arial" panose="020B0604020202020204" pitchFamily="34" charset="0"/>
              </a:rPr>
              <a:t>Go along</a:t>
            </a:r>
            <a:endParaRPr lang="vi-VN" sz="6600" dirty="0">
              <a:latin typeface="Arial" panose="020B0604020202020204" pitchFamily="34" charset="0"/>
              <a:cs typeface="Arial" panose="020B0604020202020204" pitchFamily="34" charset="0"/>
            </a:endParaRPr>
          </a:p>
        </p:txBody>
      </p:sp>
      <p:sp>
        <p:nvSpPr>
          <p:cNvPr id="11" name="MsPham 0936082789"/>
          <p:cNvSpPr txBox="1"/>
          <p:nvPr/>
        </p:nvSpPr>
        <p:spPr>
          <a:xfrm>
            <a:off x="6456328" y="5417214"/>
            <a:ext cx="5293359" cy="1015663"/>
          </a:xfrm>
          <a:prstGeom prst="rect">
            <a:avLst/>
          </a:prstGeom>
        </p:spPr>
        <p:txBody>
          <a:bodyPr lIns="0" tIns="0" rIns="0" bIns="0" rtlCol="0" anchor="ctr">
            <a:spAutoFit/>
          </a:bodyPr>
          <a:lstStyle/>
          <a:p>
            <a:pPr algn="ctr"/>
            <a:r>
              <a:rPr lang="en-US" sz="6600" dirty="0">
                <a:latin typeface="Arial" panose="020B0604020202020204" pitchFamily="34" charset="0"/>
                <a:cs typeface="Arial" panose="020B0604020202020204" pitchFamily="34" charset="0"/>
              </a:rPr>
              <a:t>Go past</a:t>
            </a:r>
            <a:endParaRPr lang="vi-VN" sz="66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7BE540C8-F547-8BE2-548A-EED55C8D42AB}"/>
              </a:ext>
            </a:extLst>
          </p:cNvPr>
          <p:cNvGrpSpPr/>
          <p:nvPr/>
        </p:nvGrpSpPr>
        <p:grpSpPr>
          <a:xfrm>
            <a:off x="1833202" y="1752661"/>
            <a:ext cx="2418446" cy="3224595"/>
            <a:chOff x="1432194" y="1172771"/>
            <a:chExt cx="3739814" cy="4986419"/>
          </a:xfrm>
        </p:grpSpPr>
        <p:pic>
          <p:nvPicPr>
            <p:cNvPr id="14" name="Picture 13">
              <a:extLst>
                <a:ext uri="{FF2B5EF4-FFF2-40B4-BE49-F238E27FC236}">
                  <a16:creationId xmlns:a16="http://schemas.microsoft.com/office/drawing/2014/main" xmlns="" id="{2675CFE9-8163-A21A-B978-DDB055803AAF}"/>
                </a:ext>
              </a:extLst>
            </p:cNvPr>
            <p:cNvPicPr>
              <a:picLocks noChangeAspect="1"/>
            </p:cNvPicPr>
            <p:nvPr/>
          </p:nvPicPr>
          <p:blipFill>
            <a:blip r:embed="rId2"/>
            <a:stretch>
              <a:fillRect/>
            </a:stretch>
          </p:blipFill>
          <p:spPr>
            <a:xfrm>
              <a:off x="1432194" y="1172771"/>
              <a:ext cx="3739814" cy="4986419"/>
            </a:xfrm>
            <a:prstGeom prst="rect">
              <a:avLst/>
            </a:prstGeom>
          </p:spPr>
        </p:pic>
        <p:cxnSp>
          <p:nvCxnSpPr>
            <p:cNvPr id="17" name="Straight Arrow Connector 16">
              <a:extLst>
                <a:ext uri="{FF2B5EF4-FFF2-40B4-BE49-F238E27FC236}">
                  <a16:creationId xmlns:a16="http://schemas.microsoft.com/office/drawing/2014/main" xmlns="" id="{F0CC103E-E1E6-0054-353E-B2E9CBFFE76A}"/>
                </a:ext>
              </a:extLst>
            </p:cNvPr>
            <p:cNvCxnSpPr>
              <a:cxnSpLocks/>
            </p:cNvCxnSpPr>
            <p:nvPr/>
          </p:nvCxnSpPr>
          <p:spPr>
            <a:xfrm flipH="1" flipV="1">
              <a:off x="3279513" y="3958369"/>
              <a:ext cx="22588" cy="2060865"/>
            </a:xfrm>
            <a:prstGeom prst="straightConnector1">
              <a:avLst/>
            </a:prstGeom>
            <a:solidFill>
              <a:srgbClr val="FF0066"/>
            </a:solidFill>
            <a:ln w="101600">
              <a:solidFill>
                <a:srgbClr val="FF0066"/>
              </a:solidFill>
              <a:prstDash val="solid"/>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pic>
        <p:nvPicPr>
          <p:cNvPr id="19" name="Picture 18">
            <a:extLst>
              <a:ext uri="{FF2B5EF4-FFF2-40B4-BE49-F238E27FC236}">
                <a16:creationId xmlns:a16="http://schemas.microsoft.com/office/drawing/2014/main" xmlns="" id="{017D0C3D-9645-9C9A-D4A4-FAC809810F1F}"/>
              </a:ext>
            </a:extLst>
          </p:cNvPr>
          <p:cNvPicPr>
            <a:picLocks noChangeAspect="1"/>
          </p:cNvPicPr>
          <p:nvPr/>
        </p:nvPicPr>
        <p:blipFill>
          <a:blip r:embed="rId3"/>
          <a:stretch>
            <a:fillRect/>
          </a:stretch>
        </p:blipFill>
        <p:spPr>
          <a:xfrm>
            <a:off x="7559994" y="1833016"/>
            <a:ext cx="3208376" cy="2698119"/>
          </a:xfrm>
          <a:prstGeom prst="rect">
            <a:avLst/>
          </a:prstGeom>
        </p:spPr>
      </p:pic>
    </p:spTree>
    <p:extLst>
      <p:ext uri="{BB962C8B-B14F-4D97-AF65-F5344CB8AC3E}">
        <p14:creationId xmlns:p14="http://schemas.microsoft.com/office/powerpoint/2010/main" val="378313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C3CA"/>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sp>
        <p:nvSpPr>
          <p:cNvPr id="10" name="MsPham 0936082789">
            <a:extLst>
              <a:ext uri="{FF2B5EF4-FFF2-40B4-BE49-F238E27FC236}">
                <a16:creationId xmlns:a16="http://schemas.microsoft.com/office/drawing/2014/main" xmlns="" id="{93FA9F22-C00C-10E0-F6CB-E408A6156EC9}"/>
              </a:ext>
            </a:extLst>
          </p:cNvPr>
          <p:cNvSpPr txBox="1"/>
          <p:nvPr/>
        </p:nvSpPr>
        <p:spPr>
          <a:xfrm>
            <a:off x="454234" y="5404018"/>
            <a:ext cx="5293359" cy="1015663"/>
          </a:xfrm>
          <a:prstGeom prst="rect">
            <a:avLst/>
          </a:prstGeom>
        </p:spPr>
        <p:txBody>
          <a:bodyPr lIns="0" tIns="0" rIns="0" bIns="0" rtlCol="0" anchor="ctr">
            <a:spAutoFit/>
          </a:bodyPr>
          <a:lstStyle/>
          <a:p>
            <a:pPr algn="ctr"/>
            <a:r>
              <a:rPr lang="en-US" sz="6600" dirty="0">
                <a:latin typeface="Arial" panose="020B0604020202020204" pitchFamily="34" charset="0"/>
                <a:cs typeface="Arial" panose="020B0604020202020204" pitchFamily="34" charset="0"/>
              </a:rPr>
              <a:t>Turn left</a:t>
            </a:r>
            <a:endParaRPr lang="vi-VN" sz="6600" dirty="0">
              <a:latin typeface="Arial" panose="020B0604020202020204" pitchFamily="34" charset="0"/>
              <a:cs typeface="Arial" panose="020B0604020202020204" pitchFamily="34" charset="0"/>
            </a:endParaRPr>
          </a:p>
        </p:txBody>
      </p:sp>
      <p:sp>
        <p:nvSpPr>
          <p:cNvPr id="11" name="MsPham 0936082789">
            <a:extLst>
              <a:ext uri="{FF2B5EF4-FFF2-40B4-BE49-F238E27FC236}">
                <a16:creationId xmlns:a16="http://schemas.microsoft.com/office/drawing/2014/main" xmlns="" id="{789071D5-F7AA-DE23-FCFF-D28C2C98B179}"/>
              </a:ext>
            </a:extLst>
          </p:cNvPr>
          <p:cNvSpPr txBox="1"/>
          <p:nvPr/>
        </p:nvSpPr>
        <p:spPr>
          <a:xfrm>
            <a:off x="6456328" y="5417214"/>
            <a:ext cx="5293359" cy="1015663"/>
          </a:xfrm>
          <a:prstGeom prst="rect">
            <a:avLst/>
          </a:prstGeom>
        </p:spPr>
        <p:txBody>
          <a:bodyPr lIns="0" tIns="0" rIns="0" bIns="0" rtlCol="0" anchor="ctr">
            <a:spAutoFit/>
          </a:bodyPr>
          <a:lstStyle/>
          <a:p>
            <a:pPr algn="ctr"/>
            <a:r>
              <a:rPr lang="en-US" sz="6600" dirty="0">
                <a:latin typeface="Arial" panose="020B0604020202020204" pitchFamily="34" charset="0"/>
                <a:cs typeface="Arial" panose="020B0604020202020204" pitchFamily="34" charset="0"/>
              </a:rPr>
              <a:t>Turn right</a:t>
            </a:r>
            <a:endParaRPr lang="vi-VN" sz="6600" dirty="0">
              <a:cs typeface="Arial" panose="020B0604020202020204" pitchFamily="34" charset="0"/>
            </a:endParaRPr>
          </a:p>
        </p:txBody>
      </p:sp>
      <p:pic>
        <p:nvPicPr>
          <p:cNvPr id="18" name="Picture 17">
            <a:extLst>
              <a:ext uri="{FF2B5EF4-FFF2-40B4-BE49-F238E27FC236}">
                <a16:creationId xmlns:a16="http://schemas.microsoft.com/office/drawing/2014/main" xmlns="" id="{8F860E6F-CABB-4AC4-99FB-DD2735F93FEF}"/>
              </a:ext>
            </a:extLst>
          </p:cNvPr>
          <p:cNvPicPr>
            <a:picLocks noChangeAspect="1"/>
          </p:cNvPicPr>
          <p:nvPr/>
        </p:nvPicPr>
        <p:blipFill>
          <a:blip r:embed="rId2"/>
          <a:stretch>
            <a:fillRect/>
          </a:stretch>
        </p:blipFill>
        <p:spPr>
          <a:xfrm>
            <a:off x="1424354" y="1870332"/>
            <a:ext cx="2830339" cy="2830339"/>
          </a:xfrm>
          <a:prstGeom prst="ellipse">
            <a:avLst/>
          </a:prstGeom>
        </p:spPr>
      </p:pic>
      <p:pic>
        <p:nvPicPr>
          <p:cNvPr id="19" name="Picture 18">
            <a:extLst>
              <a:ext uri="{FF2B5EF4-FFF2-40B4-BE49-F238E27FC236}">
                <a16:creationId xmlns:a16="http://schemas.microsoft.com/office/drawing/2014/main" xmlns="" id="{96201C68-A64B-E13B-8B14-6CFCCEFB89F0}"/>
              </a:ext>
            </a:extLst>
          </p:cNvPr>
          <p:cNvPicPr>
            <a:picLocks noChangeAspect="1"/>
          </p:cNvPicPr>
          <p:nvPr/>
        </p:nvPicPr>
        <p:blipFill>
          <a:blip r:embed="rId2"/>
          <a:stretch>
            <a:fillRect/>
          </a:stretch>
        </p:blipFill>
        <p:spPr>
          <a:xfrm flipH="1">
            <a:off x="7687836" y="1870332"/>
            <a:ext cx="2830339" cy="2830339"/>
          </a:xfrm>
          <a:prstGeom prst="ellipse">
            <a:avLst/>
          </a:prstGeom>
        </p:spPr>
      </p:pic>
    </p:spTree>
    <p:extLst>
      <p:ext uri="{BB962C8B-B14F-4D97-AF65-F5344CB8AC3E}">
        <p14:creationId xmlns:p14="http://schemas.microsoft.com/office/powerpoint/2010/main" val="39728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CC3"/>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sp>
        <p:nvSpPr>
          <p:cNvPr id="10" name="MsPham 0936082789">
            <a:extLst>
              <a:ext uri="{FF2B5EF4-FFF2-40B4-BE49-F238E27FC236}">
                <a16:creationId xmlns:a16="http://schemas.microsoft.com/office/drawing/2014/main" xmlns="" id="{15D71596-2CE5-76A2-574F-DC8D3D47DED9}"/>
              </a:ext>
            </a:extLst>
          </p:cNvPr>
          <p:cNvSpPr txBox="1"/>
          <p:nvPr/>
        </p:nvSpPr>
        <p:spPr>
          <a:xfrm>
            <a:off x="454234" y="5542516"/>
            <a:ext cx="5293359" cy="738664"/>
          </a:xfrm>
          <a:prstGeom prst="rect">
            <a:avLst/>
          </a:prstGeom>
        </p:spPr>
        <p:txBody>
          <a:bodyPr lIns="0" tIns="0" rIns="0" bIns="0" rtlCol="0" anchor="ctr">
            <a:spAutoFit/>
          </a:bodyPr>
          <a:lstStyle/>
          <a:p>
            <a:pPr algn="ctr"/>
            <a:r>
              <a:rPr lang="en-US" sz="4800" dirty="0">
                <a:latin typeface="Arial" panose="020B0604020202020204" pitchFamily="34" charset="0"/>
                <a:cs typeface="Arial" panose="020B0604020202020204" pitchFamily="34" charset="0"/>
              </a:rPr>
              <a:t>On the left</a:t>
            </a:r>
            <a:endParaRPr lang="vi-VN" sz="4800" dirty="0">
              <a:latin typeface="Arial" panose="020B0604020202020204" pitchFamily="34" charset="0"/>
              <a:cs typeface="Arial" panose="020B0604020202020204" pitchFamily="34" charset="0"/>
            </a:endParaRPr>
          </a:p>
        </p:txBody>
      </p:sp>
      <p:sp>
        <p:nvSpPr>
          <p:cNvPr id="11" name="MsPham 0936082789">
            <a:extLst>
              <a:ext uri="{FF2B5EF4-FFF2-40B4-BE49-F238E27FC236}">
                <a16:creationId xmlns:a16="http://schemas.microsoft.com/office/drawing/2014/main" xmlns="" id="{7032D89F-8F85-364E-80E3-A4D002C8EE1A}"/>
              </a:ext>
            </a:extLst>
          </p:cNvPr>
          <p:cNvSpPr txBox="1"/>
          <p:nvPr/>
        </p:nvSpPr>
        <p:spPr>
          <a:xfrm>
            <a:off x="6456328" y="5555712"/>
            <a:ext cx="5293359" cy="738664"/>
          </a:xfrm>
          <a:prstGeom prst="rect">
            <a:avLst/>
          </a:prstGeom>
        </p:spPr>
        <p:txBody>
          <a:bodyPr lIns="0" tIns="0" rIns="0" bIns="0" rtlCol="0" anchor="ctr">
            <a:spAutoFit/>
          </a:bodyPr>
          <a:lstStyle/>
          <a:p>
            <a:pPr algn="ctr"/>
            <a:r>
              <a:rPr lang="en-US" sz="4800" dirty="0">
                <a:latin typeface="Arial" panose="020B0604020202020204" pitchFamily="34" charset="0"/>
                <a:cs typeface="Arial" panose="020B0604020202020204" pitchFamily="34" charset="0"/>
              </a:rPr>
              <a:t>On the right</a:t>
            </a:r>
            <a:endParaRPr lang="vi-VN" sz="4800" dirty="0">
              <a:cs typeface="Arial" panose="020B0604020202020204" pitchFamily="34" charset="0"/>
            </a:endParaRPr>
          </a:p>
        </p:txBody>
      </p:sp>
      <p:pic>
        <p:nvPicPr>
          <p:cNvPr id="15" name="Picture 14" descr="A child pointing at something&#10;&#10;Description automatically generated">
            <a:extLst>
              <a:ext uri="{FF2B5EF4-FFF2-40B4-BE49-F238E27FC236}">
                <a16:creationId xmlns:a16="http://schemas.microsoft.com/office/drawing/2014/main" xmlns="" id="{6909F0C4-70D3-7CCD-8695-4FA25EF419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49293" y="3141846"/>
            <a:ext cx="1464401" cy="2262172"/>
          </a:xfrm>
          <a:prstGeom prst="rect">
            <a:avLst/>
          </a:prstGeom>
        </p:spPr>
      </p:pic>
      <p:pic>
        <p:nvPicPr>
          <p:cNvPr id="17" name="Picture 16" descr="A cartoon of a child holding a folder&#10;&#10;Description automatically generated">
            <a:extLst>
              <a:ext uri="{FF2B5EF4-FFF2-40B4-BE49-F238E27FC236}">
                <a16:creationId xmlns:a16="http://schemas.microsoft.com/office/drawing/2014/main" xmlns="" id="{781CE760-B234-6D09-405B-C151B9BD7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026" y="2340571"/>
            <a:ext cx="2322197" cy="3076643"/>
          </a:xfrm>
          <a:prstGeom prst="rect">
            <a:avLst/>
          </a:prstGeom>
        </p:spPr>
      </p:pic>
      <p:pic>
        <p:nvPicPr>
          <p:cNvPr id="18" name="MsPham 0936082789">
            <a:extLst>
              <a:ext uri="{FF2B5EF4-FFF2-40B4-BE49-F238E27FC236}">
                <a16:creationId xmlns:a16="http://schemas.microsoft.com/office/drawing/2014/main" xmlns="" id="{F52D300B-F102-385D-A69B-6DA867E1CA30}"/>
              </a:ext>
            </a:extLst>
          </p:cNvPr>
          <p:cNvPicPr>
            <a:picLocks noChangeAspect="1"/>
          </p:cNvPicPr>
          <p:nvPr/>
        </p:nvPicPr>
        <p:blipFill>
          <a:blip r:embed="rId4"/>
          <a:stretch>
            <a:fillRect/>
          </a:stretch>
        </p:blipFill>
        <p:spPr>
          <a:xfrm>
            <a:off x="3381532" y="815412"/>
            <a:ext cx="5293359" cy="3554346"/>
          </a:xfrm>
          <a:prstGeom prst="rect">
            <a:avLst/>
          </a:prstGeom>
        </p:spPr>
      </p:pic>
    </p:spTree>
    <p:extLst>
      <p:ext uri="{BB962C8B-B14F-4D97-AF65-F5344CB8AC3E}">
        <p14:creationId xmlns:p14="http://schemas.microsoft.com/office/powerpoint/2010/main" val="3377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7ED"/>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sp>
        <p:nvSpPr>
          <p:cNvPr id="10" name="MsPham 0936082789"/>
          <p:cNvSpPr txBox="1"/>
          <p:nvPr/>
        </p:nvSpPr>
        <p:spPr>
          <a:xfrm>
            <a:off x="361100" y="5496351"/>
            <a:ext cx="5386494" cy="830997"/>
          </a:xfrm>
          <a:prstGeom prst="rect">
            <a:avLst/>
          </a:prstGeom>
        </p:spPr>
        <p:txBody>
          <a:bodyPr wrap="square" lIns="0" tIns="0" rIns="0" bIns="0" rtlCol="0" anchor="ctr">
            <a:spAutoFit/>
          </a:bodyPr>
          <a:lstStyle/>
          <a:p>
            <a:pPr algn="ctr"/>
            <a:r>
              <a:rPr lang="en-US" sz="5400" dirty="0">
                <a:latin typeface="Arial" panose="020B0604020202020204" pitchFamily="34" charset="0"/>
                <a:cs typeface="Arial" panose="020B0604020202020204" pitchFamily="34" charset="0"/>
              </a:rPr>
              <a:t>Computer room</a:t>
            </a:r>
            <a:endParaRPr lang="vi-VN" sz="5400" dirty="0">
              <a:latin typeface="Arial" panose="020B0604020202020204" pitchFamily="34" charset="0"/>
              <a:cs typeface="Arial" panose="020B0604020202020204" pitchFamily="34" charset="0"/>
            </a:endParaRPr>
          </a:p>
        </p:txBody>
      </p:sp>
      <p:sp>
        <p:nvSpPr>
          <p:cNvPr id="11" name="MsPham 0936082789"/>
          <p:cNvSpPr txBox="1"/>
          <p:nvPr/>
        </p:nvSpPr>
        <p:spPr>
          <a:xfrm>
            <a:off x="6456328" y="5509546"/>
            <a:ext cx="5293359" cy="830997"/>
          </a:xfrm>
          <a:prstGeom prst="rect">
            <a:avLst/>
          </a:prstGeom>
        </p:spPr>
        <p:txBody>
          <a:bodyPr lIns="0" tIns="0" rIns="0" bIns="0" rtlCol="0" anchor="ctr">
            <a:spAutoFit/>
          </a:bodyPr>
          <a:lstStyle/>
          <a:p>
            <a:pPr algn="ctr"/>
            <a:r>
              <a:rPr lang="en-US" sz="5400" dirty="0">
                <a:latin typeface="Arial" panose="020B0604020202020204" pitchFamily="34" charset="0"/>
                <a:cs typeface="Arial" panose="020B0604020202020204" pitchFamily="34" charset="0"/>
              </a:rPr>
              <a:t>Library </a:t>
            </a:r>
            <a:endParaRPr lang="vi-VN" sz="5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B21B08D-A41E-062B-E434-4B5228BBF330}"/>
              </a:ext>
            </a:extLst>
          </p:cNvPr>
          <p:cNvPicPr>
            <a:picLocks noChangeAspect="1"/>
          </p:cNvPicPr>
          <p:nvPr/>
        </p:nvPicPr>
        <p:blipFill>
          <a:blip r:embed="rId2"/>
          <a:stretch>
            <a:fillRect/>
          </a:stretch>
        </p:blipFill>
        <p:spPr>
          <a:xfrm>
            <a:off x="1016349" y="2164726"/>
            <a:ext cx="4135159" cy="2658317"/>
          </a:xfrm>
          <a:prstGeom prst="rect">
            <a:avLst/>
          </a:prstGeom>
        </p:spPr>
      </p:pic>
      <p:pic>
        <p:nvPicPr>
          <p:cNvPr id="13" name="Picture 12">
            <a:extLst>
              <a:ext uri="{FF2B5EF4-FFF2-40B4-BE49-F238E27FC236}">
                <a16:creationId xmlns:a16="http://schemas.microsoft.com/office/drawing/2014/main" xmlns="" id="{A9B6EBF4-F710-D578-E11C-21817FD7E2E6}"/>
              </a:ext>
            </a:extLst>
          </p:cNvPr>
          <p:cNvPicPr>
            <a:picLocks noChangeAspect="1"/>
          </p:cNvPicPr>
          <p:nvPr/>
        </p:nvPicPr>
        <p:blipFill>
          <a:blip r:embed="rId3"/>
          <a:stretch>
            <a:fillRect/>
          </a:stretch>
        </p:blipFill>
        <p:spPr>
          <a:xfrm>
            <a:off x="7008940" y="1919466"/>
            <a:ext cx="4491186" cy="2526293"/>
          </a:xfrm>
          <a:prstGeom prst="roundRect">
            <a:avLst>
              <a:gd name="adj" fmla="val 8282"/>
            </a:avLst>
          </a:prstGeom>
        </p:spPr>
      </p:pic>
      <p:sp>
        <p:nvSpPr>
          <p:cNvPr id="20" name="Rectangle 19">
            <a:extLst>
              <a:ext uri="{FF2B5EF4-FFF2-40B4-BE49-F238E27FC236}">
                <a16:creationId xmlns:a16="http://schemas.microsoft.com/office/drawing/2014/main" xmlns="" id="{731CCB73-A49B-1E99-8080-2A188A0D86DF}"/>
              </a:ext>
            </a:extLst>
          </p:cNvPr>
          <p:cNvSpPr/>
          <p:nvPr/>
        </p:nvSpPr>
        <p:spPr>
          <a:xfrm>
            <a:off x="7451725" y="4067175"/>
            <a:ext cx="543560" cy="174625"/>
          </a:xfrm>
          <a:prstGeom prst="rect">
            <a:avLst/>
          </a:prstGeom>
          <a:solidFill>
            <a:srgbClr val="663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2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C3CA"/>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sp>
        <p:nvSpPr>
          <p:cNvPr id="10" name="MsPham 0936082789">
            <a:extLst>
              <a:ext uri="{FF2B5EF4-FFF2-40B4-BE49-F238E27FC236}">
                <a16:creationId xmlns:a16="http://schemas.microsoft.com/office/drawing/2014/main" xmlns="" id="{93FA9F22-C00C-10E0-F6CB-E408A6156EC9}"/>
              </a:ext>
            </a:extLst>
          </p:cNvPr>
          <p:cNvSpPr txBox="1"/>
          <p:nvPr/>
        </p:nvSpPr>
        <p:spPr>
          <a:xfrm>
            <a:off x="454234" y="5404018"/>
            <a:ext cx="5293359" cy="1015663"/>
          </a:xfrm>
          <a:prstGeom prst="rect">
            <a:avLst/>
          </a:prstGeom>
        </p:spPr>
        <p:txBody>
          <a:bodyPr lIns="0" tIns="0" rIns="0" bIns="0" rtlCol="0" anchor="ctr">
            <a:spAutoFit/>
          </a:bodyPr>
          <a:lstStyle/>
          <a:p>
            <a:pPr algn="ctr"/>
            <a:r>
              <a:rPr lang="en-US" sz="6600" dirty="0">
                <a:latin typeface="Arial" panose="020B0604020202020204" pitchFamily="34" charset="0"/>
                <a:cs typeface="Arial" panose="020B0604020202020204" pitchFamily="34" charset="0"/>
              </a:rPr>
              <a:t>Art room</a:t>
            </a:r>
            <a:endParaRPr lang="vi-VN" sz="6600" dirty="0">
              <a:latin typeface="Arial" panose="020B0604020202020204" pitchFamily="34" charset="0"/>
              <a:cs typeface="Arial" panose="020B0604020202020204" pitchFamily="34" charset="0"/>
            </a:endParaRPr>
          </a:p>
        </p:txBody>
      </p:sp>
      <p:sp>
        <p:nvSpPr>
          <p:cNvPr id="11" name="MsPham 0936082789">
            <a:extLst>
              <a:ext uri="{FF2B5EF4-FFF2-40B4-BE49-F238E27FC236}">
                <a16:creationId xmlns:a16="http://schemas.microsoft.com/office/drawing/2014/main" xmlns="" id="{789071D5-F7AA-DE23-FCFF-D28C2C98B179}"/>
              </a:ext>
            </a:extLst>
          </p:cNvPr>
          <p:cNvSpPr txBox="1"/>
          <p:nvPr/>
        </p:nvSpPr>
        <p:spPr>
          <a:xfrm>
            <a:off x="6456328" y="5417214"/>
            <a:ext cx="5293359" cy="1015663"/>
          </a:xfrm>
          <a:prstGeom prst="rect">
            <a:avLst/>
          </a:prstGeom>
        </p:spPr>
        <p:txBody>
          <a:bodyPr lIns="0" tIns="0" rIns="0" bIns="0" rtlCol="0" anchor="ctr">
            <a:spAutoFit/>
          </a:bodyPr>
          <a:lstStyle/>
          <a:p>
            <a:pPr algn="ctr"/>
            <a:r>
              <a:rPr lang="en-US" sz="6600" dirty="0">
                <a:latin typeface="Arial" panose="020B0604020202020204" pitchFamily="34" charset="0"/>
                <a:cs typeface="Arial" panose="020B0604020202020204" pitchFamily="34" charset="0"/>
              </a:rPr>
              <a:t>Music room</a:t>
            </a:r>
            <a:endParaRPr lang="vi-VN" sz="66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3AE46A37-F900-F63C-D4D9-E2A57AFC14DA}"/>
              </a:ext>
            </a:extLst>
          </p:cNvPr>
          <p:cNvPicPr>
            <a:picLocks noChangeAspect="1"/>
          </p:cNvPicPr>
          <p:nvPr/>
        </p:nvPicPr>
        <p:blipFill>
          <a:blip r:embed="rId2"/>
          <a:stretch>
            <a:fillRect/>
          </a:stretch>
        </p:blipFill>
        <p:spPr>
          <a:xfrm>
            <a:off x="836008" y="1648487"/>
            <a:ext cx="4684799" cy="2635200"/>
          </a:xfrm>
          <a:prstGeom prst="roundRect">
            <a:avLst>
              <a:gd name="adj" fmla="val 8282"/>
            </a:avLst>
          </a:prstGeom>
        </p:spPr>
      </p:pic>
      <p:pic>
        <p:nvPicPr>
          <p:cNvPr id="16" name="Picture 15">
            <a:extLst>
              <a:ext uri="{FF2B5EF4-FFF2-40B4-BE49-F238E27FC236}">
                <a16:creationId xmlns:a16="http://schemas.microsoft.com/office/drawing/2014/main" xmlns="" id="{94526D4F-3919-44B3-4595-9EFD366AB929}"/>
              </a:ext>
            </a:extLst>
          </p:cNvPr>
          <p:cNvPicPr>
            <a:picLocks noChangeAspect="1"/>
          </p:cNvPicPr>
          <p:nvPr/>
        </p:nvPicPr>
        <p:blipFill>
          <a:blip r:embed="rId3"/>
          <a:stretch>
            <a:fillRect/>
          </a:stretch>
        </p:blipFill>
        <p:spPr>
          <a:xfrm>
            <a:off x="6913255" y="1833016"/>
            <a:ext cx="4379501" cy="2463470"/>
          </a:xfrm>
          <a:prstGeom prst="roundRect">
            <a:avLst>
              <a:gd name="adj" fmla="val 8282"/>
            </a:avLst>
          </a:prstGeom>
        </p:spPr>
      </p:pic>
    </p:spTree>
    <p:extLst>
      <p:ext uri="{BB962C8B-B14F-4D97-AF65-F5344CB8AC3E}">
        <p14:creationId xmlns:p14="http://schemas.microsoft.com/office/powerpoint/2010/main" val="18137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C3CA"/>
        </a:solidFill>
        <a:effectLst/>
      </p:bgPr>
    </p:bg>
    <p:spTree>
      <p:nvGrpSpPr>
        <p:cNvPr id="1" name=""/>
        <p:cNvGrpSpPr/>
        <p:nvPr/>
      </p:nvGrpSpPr>
      <p:grpSpPr>
        <a:xfrm>
          <a:off x="0" y="0"/>
          <a:ext cx="0" cy="0"/>
          <a:chOff x="0" y="0"/>
          <a:chExt cx="0" cy="0"/>
        </a:xfrm>
      </p:grpSpPr>
      <p:grpSp>
        <p:nvGrpSpPr>
          <p:cNvPr id="2" name="Group 2"/>
          <p:cNvGrpSpPr/>
          <p:nvPr/>
        </p:nvGrpSpPr>
        <p:grpSpPr>
          <a:xfrm>
            <a:off x="-287879" y="2059136"/>
            <a:ext cx="12845652" cy="2799046"/>
            <a:chOff x="0" y="0"/>
            <a:chExt cx="5074826" cy="1105796"/>
          </a:xfrm>
        </p:grpSpPr>
        <p:sp>
          <p:nvSpPr>
            <p:cNvPr id="3" name="Freeform 3"/>
            <p:cNvSpPr/>
            <p:nvPr/>
          </p:nvSpPr>
          <p:spPr>
            <a:xfrm>
              <a:off x="0" y="0"/>
              <a:ext cx="5074826" cy="1105796"/>
            </a:xfrm>
            <a:custGeom>
              <a:avLst/>
              <a:gdLst/>
              <a:ahLst/>
              <a:cxnLst/>
              <a:rect l="l" t="t" r="r" b="b"/>
              <a:pathLst>
                <a:path w="5074826" h="1105796">
                  <a:moveTo>
                    <a:pt x="0" y="0"/>
                  </a:moveTo>
                  <a:lnTo>
                    <a:pt x="5074826" y="0"/>
                  </a:lnTo>
                  <a:lnTo>
                    <a:pt x="5074826" y="1105796"/>
                  </a:lnTo>
                  <a:lnTo>
                    <a:pt x="0" y="1105796"/>
                  </a:lnTo>
                  <a:close/>
                </a:path>
              </a:pathLst>
            </a:custGeom>
            <a:solidFill>
              <a:srgbClr val="FFFFFF">
                <a:alpha val="41961"/>
              </a:srgbClr>
            </a:solidFill>
          </p:spPr>
          <p:txBody>
            <a:bodyPr/>
            <a:lstStyle/>
            <a:p>
              <a:endParaRPr lang="en-US"/>
            </a:p>
          </p:txBody>
        </p:sp>
        <p:sp>
          <p:nvSpPr>
            <p:cNvPr id="4" name="TextBox 4"/>
            <p:cNvSpPr txBox="1"/>
            <p:nvPr/>
          </p:nvSpPr>
          <p:spPr>
            <a:xfrm>
              <a:off x="0" y="-38100"/>
              <a:ext cx="5074826" cy="114389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2621199" y="2957919"/>
            <a:ext cx="6949603" cy="901401"/>
          </a:xfrm>
          <a:prstGeom prst="rect">
            <a:avLst/>
          </a:prstGeom>
        </p:spPr>
        <p:txBody>
          <a:bodyPr lIns="0" tIns="0" rIns="0" bIns="0" rtlCol="0" anchor="t">
            <a:spAutoFit/>
          </a:bodyPr>
          <a:lstStyle/>
          <a:p>
            <a:pPr algn="ctr" defTabSz="609630">
              <a:lnSpc>
                <a:spcPts val="6726"/>
              </a:lnSpc>
            </a:pPr>
            <a:r>
              <a:rPr lang="en-US" sz="8800" b="1" dirty="0">
                <a:solidFill>
                  <a:srgbClr val="000000"/>
                </a:solidFill>
                <a:latin typeface="Roca Two Heavy"/>
                <a:ea typeface="Roca Two Heavy"/>
                <a:cs typeface="Roca Two Heavy"/>
                <a:sym typeface="Roca Two Heavy"/>
              </a:rPr>
              <a:t>Excellent!</a:t>
            </a:r>
          </a:p>
        </p:txBody>
      </p:sp>
      <p:sp>
        <p:nvSpPr>
          <p:cNvPr id="7" name="Freeform 7"/>
          <p:cNvSpPr/>
          <p:nvPr/>
        </p:nvSpPr>
        <p:spPr>
          <a:xfrm>
            <a:off x="-185410"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10800000">
            <a:off x="1609279"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3403968"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10800000">
            <a:off x="5198656" y="0"/>
            <a:ext cx="1794689" cy="1794689"/>
          </a:xfrm>
          <a:custGeom>
            <a:avLst/>
            <a:gdLst/>
            <a:ahLst/>
            <a:cxnLst/>
            <a:rect l="l" t="t" r="r" b="b"/>
            <a:pathLst>
              <a:path w="2692033" h="2692033">
                <a:moveTo>
                  <a:pt x="0" y="0"/>
                </a:moveTo>
                <a:lnTo>
                  <a:pt x="2692032" y="0"/>
                </a:lnTo>
                <a:lnTo>
                  <a:pt x="2692032" y="2692033"/>
                </a:lnTo>
                <a:lnTo>
                  <a:pt x="0" y="26920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993344"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10800000">
            <a:off x="8788033"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a:off x="10582722"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4" name="Freeform 14"/>
          <p:cNvSpPr/>
          <p:nvPr/>
        </p:nvSpPr>
        <p:spPr>
          <a:xfrm rot="-10800000">
            <a:off x="10582722"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Freeform 15"/>
          <p:cNvSpPr/>
          <p:nvPr/>
        </p:nvSpPr>
        <p:spPr>
          <a:xfrm>
            <a:off x="8788033"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16"/>
          <p:cNvSpPr/>
          <p:nvPr/>
        </p:nvSpPr>
        <p:spPr>
          <a:xfrm rot="-10800000">
            <a:off x="6993344"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a:off x="5198656" y="5063312"/>
            <a:ext cx="1794689" cy="1794689"/>
          </a:xfrm>
          <a:custGeom>
            <a:avLst/>
            <a:gdLst/>
            <a:ahLst/>
            <a:cxnLst/>
            <a:rect l="l" t="t" r="r" b="b"/>
            <a:pathLst>
              <a:path w="2692033" h="2692033">
                <a:moveTo>
                  <a:pt x="0" y="0"/>
                </a:moveTo>
                <a:lnTo>
                  <a:pt x="2692032" y="0"/>
                </a:lnTo>
                <a:lnTo>
                  <a:pt x="2692032" y="2692033"/>
                </a:lnTo>
                <a:lnTo>
                  <a:pt x="0" y="26920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rot="-10800000">
            <a:off x="3403968"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9" name="Freeform 19"/>
          <p:cNvSpPr/>
          <p:nvPr/>
        </p:nvSpPr>
        <p:spPr>
          <a:xfrm>
            <a:off x="1609279"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Freeform 20"/>
          <p:cNvSpPr/>
          <p:nvPr/>
        </p:nvSpPr>
        <p:spPr>
          <a:xfrm rot="-10800000">
            <a:off x="-185410"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9780274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7" name="applause.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 0936082789" descr="A white rectangular object with blue border&#10;&#10;Description automatically generated">
            <a:extLst>
              <a:ext uri="{FF2B5EF4-FFF2-40B4-BE49-F238E27FC236}">
                <a16:creationId xmlns:a16="http://schemas.microsoft.com/office/drawing/2014/main" xmlns="" id="{9C4AF0E6-13EE-F256-627C-F412DF066B76}"/>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MsPham 0936082789">
            <a:extLst>
              <a:ext uri="{FF2B5EF4-FFF2-40B4-BE49-F238E27FC236}">
                <a16:creationId xmlns:a16="http://schemas.microsoft.com/office/drawing/2014/main" xmlns="" id="{0A852880-C850-8259-3FFE-1F72A5C2D24D}"/>
              </a:ext>
            </a:extLst>
          </p:cNvPr>
          <p:cNvPicPr>
            <a:picLocks noChangeAspect="1"/>
          </p:cNvPicPr>
          <p:nvPr/>
        </p:nvPicPr>
        <p:blipFill>
          <a:blip r:embed="rId3"/>
          <a:stretch>
            <a:fillRect/>
          </a:stretch>
        </p:blipFill>
        <p:spPr>
          <a:xfrm>
            <a:off x="3460509" y="3063175"/>
            <a:ext cx="5147006" cy="3456074"/>
          </a:xfrm>
          <a:prstGeom prst="rect">
            <a:avLst/>
          </a:prstGeom>
        </p:spPr>
      </p:pic>
      <p:grpSp>
        <p:nvGrpSpPr>
          <p:cNvPr id="2" name="Mspham-0936082789">
            <a:extLst>
              <a:ext uri="{FF2B5EF4-FFF2-40B4-BE49-F238E27FC236}">
                <a16:creationId xmlns:a16="http://schemas.microsoft.com/office/drawing/2014/main" xmlns="" id="{057F2DEF-0108-E661-54D9-81965587EC39}"/>
              </a:ext>
            </a:extLst>
          </p:cNvPr>
          <p:cNvGrpSpPr/>
          <p:nvPr/>
        </p:nvGrpSpPr>
        <p:grpSpPr>
          <a:xfrm>
            <a:off x="751857" y="1752725"/>
            <a:ext cx="1322799" cy="1615850"/>
            <a:chOff x="12670510" y="11157686"/>
            <a:chExt cx="1109238" cy="1354978"/>
          </a:xfrm>
        </p:grpSpPr>
        <p:sp>
          <p:nvSpPr>
            <p:cNvPr id="3" name="Mspham-0936082789">
              <a:hlinkClick r:id="rId4"/>
              <a:extLst>
                <a:ext uri="{FF2B5EF4-FFF2-40B4-BE49-F238E27FC236}">
                  <a16:creationId xmlns:a16="http://schemas.microsoft.com/office/drawing/2014/main" xmlns="" id="{7BADEC5B-6B98-A336-1ABD-1D8931ECC081}"/>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4" name="MsPham-0936082789">
              <a:hlinkClick r:id="rId4"/>
              <a:extLst>
                <a:ext uri="{FF2B5EF4-FFF2-40B4-BE49-F238E27FC236}">
                  <a16:creationId xmlns:a16="http://schemas.microsoft.com/office/drawing/2014/main" xmlns="" id="{8EECFBF6-C5DF-E7B4-9BA8-39846D0E7ECD}"/>
                </a:ext>
              </a:extLst>
            </p:cNvPr>
            <p:cNvPicPr>
              <a:picLocks noChangeAspect="1"/>
            </p:cNvPicPr>
            <p:nvPr/>
          </p:nvPicPr>
          <p:blipFill>
            <a:blip r:embed="rId5"/>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67" name="MsPham 0936082789">
            <a:extLst>
              <a:ext uri="{FF2B5EF4-FFF2-40B4-BE49-F238E27FC236}">
                <a16:creationId xmlns:a16="http://schemas.microsoft.com/office/drawing/2014/main" xmlns="" id="{863DC575-F0E8-D2EB-AEA6-2FA080E33191}"/>
              </a:ext>
            </a:extLst>
          </p:cNvPr>
          <p:cNvGrpSpPr/>
          <p:nvPr/>
        </p:nvGrpSpPr>
        <p:grpSpPr>
          <a:xfrm>
            <a:off x="752715" y="335854"/>
            <a:ext cx="2910146" cy="634530"/>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1007707" y="312691"/>
            <a:ext cx="2655154" cy="615553"/>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Review </a:t>
            </a:r>
          </a:p>
        </p:txBody>
      </p:sp>
      <p:grpSp>
        <p:nvGrpSpPr>
          <p:cNvPr id="12" name="MsPham 0936082789">
            <a:extLst>
              <a:ext uri="{FF2B5EF4-FFF2-40B4-BE49-F238E27FC236}">
                <a16:creationId xmlns:a16="http://schemas.microsoft.com/office/drawing/2014/main" xmlns="" id="{2A07A1CE-4A98-689B-92CA-A446FE7B1145}"/>
              </a:ext>
            </a:extLst>
          </p:cNvPr>
          <p:cNvGrpSpPr/>
          <p:nvPr/>
        </p:nvGrpSpPr>
        <p:grpSpPr>
          <a:xfrm>
            <a:off x="3286355" y="481985"/>
            <a:ext cx="5768421" cy="2194560"/>
            <a:chOff x="3082733" y="179092"/>
            <a:chExt cx="5768421" cy="2793078"/>
          </a:xfrm>
        </p:grpSpPr>
        <p:sp>
          <p:nvSpPr>
            <p:cNvPr id="34" name="MsPham-0936082789">
              <a:extLst>
                <a:ext uri="{FF2B5EF4-FFF2-40B4-BE49-F238E27FC236}">
                  <a16:creationId xmlns:a16="http://schemas.microsoft.com/office/drawing/2014/main" xmlns="" id="{1C6AC591-4A60-1EEF-60E3-2DA0870CE46B}"/>
                </a:ext>
              </a:extLst>
            </p:cNvPr>
            <p:cNvSpPr txBox="1"/>
            <p:nvPr/>
          </p:nvSpPr>
          <p:spPr>
            <a:xfrm>
              <a:off x="3082733" y="179092"/>
              <a:ext cx="5764368" cy="2793078"/>
            </a:xfrm>
            <a:prstGeom prst="cloudCallout">
              <a:avLst>
                <a:gd name="adj1" fmla="val -40668"/>
                <a:gd name="adj2" fmla="val -472075"/>
              </a:avLst>
            </a:prstGeom>
            <a:solidFill>
              <a:schemeClr val="bg1"/>
            </a:solidFill>
            <a:ln>
              <a:solidFill>
                <a:srgbClr val="FFC0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en-US" b="0" dirty="0"/>
            </a:p>
            <a:p>
              <a:endParaRPr lang="en-US" b="0" dirty="0"/>
            </a:p>
            <a:p>
              <a:endParaRPr lang="en-US" b="0" dirty="0"/>
            </a:p>
            <a:p>
              <a:endParaRPr lang="vi-VN" b="0" dirty="0"/>
            </a:p>
          </p:txBody>
        </p:sp>
        <p:sp>
          <p:nvSpPr>
            <p:cNvPr id="11" name="TextBox 10">
              <a:extLst>
                <a:ext uri="{FF2B5EF4-FFF2-40B4-BE49-F238E27FC236}">
                  <a16:creationId xmlns:a16="http://schemas.microsoft.com/office/drawing/2014/main" xmlns="" id="{B5D43947-5C8A-EFE7-97AE-108D8AA5C7C2}"/>
                </a:ext>
              </a:extLst>
            </p:cNvPr>
            <p:cNvSpPr txBox="1"/>
            <p:nvPr/>
          </p:nvSpPr>
          <p:spPr>
            <a:xfrm>
              <a:off x="3342281" y="723322"/>
              <a:ext cx="5508873" cy="1745672"/>
            </a:xfrm>
            <a:prstGeom prst="rect">
              <a:avLst/>
            </a:prstGeom>
            <a:noFill/>
          </p:spPr>
          <p:txBody>
            <a:bodyPr wrap="square">
              <a:spAutoFit/>
            </a:bodyPr>
            <a:lstStyle/>
            <a:p>
              <a:pPr algn="ctr"/>
              <a:r>
                <a:rPr lang="en-US" sz="3600" b="0" dirty="0">
                  <a:solidFill>
                    <a:srgbClr val="002060"/>
                  </a:solidFill>
                </a:rPr>
                <a:t>Where's the </a:t>
              </a:r>
              <a:r>
                <a:rPr lang="en-US" sz="3600" b="0" dirty="0">
                  <a:solidFill>
                    <a:srgbClr val="D52648"/>
                  </a:solidFill>
                </a:rPr>
                <a:t>______</a:t>
              </a:r>
              <a:r>
                <a:rPr lang="en-US" sz="3600" b="0" dirty="0">
                  <a:solidFill>
                    <a:srgbClr val="002060"/>
                  </a:solidFill>
                </a:rPr>
                <a:t>?</a:t>
              </a:r>
            </a:p>
            <a:p>
              <a:pPr algn="ctr"/>
              <a:r>
                <a:rPr lang="en-US" sz="3600" b="0" dirty="0">
                  <a:solidFill>
                    <a:srgbClr val="002060"/>
                  </a:solidFill>
                </a:rPr>
                <a:t>It's on the </a:t>
              </a:r>
              <a:r>
                <a:rPr lang="en-US" sz="3600" b="0" dirty="0">
                  <a:solidFill>
                    <a:srgbClr val="00B0F0"/>
                  </a:solidFill>
                </a:rPr>
                <a:t>______</a:t>
              </a:r>
              <a:r>
                <a:rPr lang="en-US" sz="3600" b="0" dirty="0">
                  <a:solidFill>
                    <a:srgbClr val="002060"/>
                  </a:solidFill>
                </a:rPr>
                <a:t>.</a:t>
              </a:r>
              <a:endParaRPr lang="vi-VN" sz="3600" b="0" dirty="0">
                <a:solidFill>
                  <a:srgbClr val="002060"/>
                </a:solidFill>
              </a:endParaRPr>
            </a:p>
          </p:txBody>
        </p:sp>
      </p:grpSp>
      <p:sp>
        <p:nvSpPr>
          <p:cNvPr id="13" name="MsPham 0936082789">
            <a:extLst>
              <a:ext uri="{FF2B5EF4-FFF2-40B4-BE49-F238E27FC236}">
                <a16:creationId xmlns:a16="http://schemas.microsoft.com/office/drawing/2014/main" xmlns="" id="{2AE67A66-0C66-B413-4E74-94C375EBEBB0}"/>
              </a:ext>
            </a:extLst>
          </p:cNvPr>
          <p:cNvSpPr/>
          <p:nvPr/>
        </p:nvSpPr>
        <p:spPr>
          <a:xfrm rot="20169254" flipH="1">
            <a:off x="2282849" y="1656549"/>
            <a:ext cx="861832" cy="308105"/>
          </a:xfrm>
          <a:custGeom>
            <a:avLst/>
            <a:gdLst/>
            <a:ahLst/>
            <a:cxnLst/>
            <a:rect l="l" t="t" r="r" b="b"/>
            <a:pathLst>
              <a:path w="861832" h="308105">
                <a:moveTo>
                  <a:pt x="861832" y="0"/>
                </a:moveTo>
                <a:lnTo>
                  <a:pt x="0" y="0"/>
                </a:lnTo>
                <a:lnTo>
                  <a:pt x="0" y="308105"/>
                </a:lnTo>
                <a:lnTo>
                  <a:pt x="861832" y="308105"/>
                </a:lnTo>
                <a:lnTo>
                  <a:pt x="86183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sp>
        <p:nvSpPr>
          <p:cNvPr id="14" name="MsPham 0936082789">
            <a:extLst>
              <a:ext uri="{FF2B5EF4-FFF2-40B4-BE49-F238E27FC236}">
                <a16:creationId xmlns:a16="http://schemas.microsoft.com/office/drawing/2014/main" xmlns="" id="{0E2A846E-930D-119F-AC35-1B4BC01AE7A8}"/>
              </a:ext>
            </a:extLst>
          </p:cNvPr>
          <p:cNvSpPr/>
          <p:nvPr/>
        </p:nvSpPr>
        <p:spPr>
          <a:xfrm rot="17946288" flipH="1">
            <a:off x="2961929" y="2312138"/>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MsPham 0936082789">
            <a:extLst>
              <a:ext uri="{FF2B5EF4-FFF2-40B4-BE49-F238E27FC236}">
                <a16:creationId xmlns:a16="http://schemas.microsoft.com/office/drawing/2014/main" xmlns="" id="{A407861F-DA64-58F5-2B57-FD9277D9AA6A}"/>
              </a:ext>
            </a:extLst>
          </p:cNvPr>
          <p:cNvSpPr/>
          <p:nvPr/>
        </p:nvSpPr>
        <p:spPr>
          <a:xfrm rot="3575452">
            <a:off x="8383517" y="2253528"/>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MsPham 0936082789">
            <a:extLst>
              <a:ext uri="{FF2B5EF4-FFF2-40B4-BE49-F238E27FC236}">
                <a16:creationId xmlns:a16="http://schemas.microsoft.com/office/drawing/2014/main" xmlns="" id="{27BEF1D7-4DA3-E427-1478-E2EDA2FA3BA7}"/>
              </a:ext>
            </a:extLst>
          </p:cNvPr>
          <p:cNvSpPr/>
          <p:nvPr/>
        </p:nvSpPr>
        <p:spPr>
          <a:xfrm rot="1367234">
            <a:off x="9132036" y="1422804"/>
            <a:ext cx="861832" cy="308105"/>
          </a:xfrm>
          <a:custGeom>
            <a:avLst/>
            <a:gdLst/>
            <a:ahLst/>
            <a:cxnLst/>
            <a:rect l="l" t="t" r="r" b="b"/>
            <a:pathLst>
              <a:path w="861832" h="308105">
                <a:moveTo>
                  <a:pt x="861832" y="0"/>
                </a:moveTo>
                <a:lnTo>
                  <a:pt x="0" y="0"/>
                </a:lnTo>
                <a:lnTo>
                  <a:pt x="0" y="308105"/>
                </a:lnTo>
                <a:lnTo>
                  <a:pt x="861832" y="308105"/>
                </a:lnTo>
                <a:lnTo>
                  <a:pt x="86183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grpSp>
        <p:nvGrpSpPr>
          <p:cNvPr id="79" name="MsPham 0936082789">
            <a:extLst>
              <a:ext uri="{FF2B5EF4-FFF2-40B4-BE49-F238E27FC236}">
                <a16:creationId xmlns:a16="http://schemas.microsoft.com/office/drawing/2014/main" xmlns="" id="{37DB323F-36DB-72B0-368A-7C17B6D0007D}"/>
              </a:ext>
            </a:extLst>
          </p:cNvPr>
          <p:cNvGrpSpPr/>
          <p:nvPr/>
        </p:nvGrpSpPr>
        <p:grpSpPr>
          <a:xfrm>
            <a:off x="1299632" y="3630461"/>
            <a:ext cx="2160877" cy="2354620"/>
            <a:chOff x="1299632" y="3630461"/>
            <a:chExt cx="2160877" cy="2354620"/>
          </a:xfrm>
        </p:grpSpPr>
        <p:cxnSp>
          <p:nvCxnSpPr>
            <p:cNvPr id="21" name="MsPham-0936082789">
              <a:extLst>
                <a:ext uri="{FF2B5EF4-FFF2-40B4-BE49-F238E27FC236}">
                  <a16:creationId xmlns:a16="http://schemas.microsoft.com/office/drawing/2014/main" xmlns="" id="{F53F7852-9482-DD5A-A061-082510B75C33}"/>
                </a:ext>
              </a:extLst>
            </p:cNvPr>
            <p:cNvCxnSpPr>
              <a:cxnSpLocks/>
            </p:cNvCxnSpPr>
            <p:nvPr/>
          </p:nvCxnSpPr>
          <p:spPr>
            <a:xfrm>
              <a:off x="2074656" y="5967214"/>
              <a:ext cx="1385853" cy="17867"/>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MsPham-0936082789">
              <a:extLst>
                <a:ext uri="{FF2B5EF4-FFF2-40B4-BE49-F238E27FC236}">
                  <a16:creationId xmlns:a16="http://schemas.microsoft.com/office/drawing/2014/main" xmlns="" id="{7097E76D-1755-CBF6-9F5E-39E6A00F87B6}"/>
                </a:ext>
              </a:extLst>
            </p:cNvPr>
            <p:cNvCxnSpPr>
              <a:cxnSpLocks/>
            </p:cNvCxnSpPr>
            <p:nvPr/>
          </p:nvCxnSpPr>
          <p:spPr>
            <a:xfrm>
              <a:off x="1299632" y="3630461"/>
              <a:ext cx="740677" cy="2336753"/>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50" name="MsPham 0936082789">
            <a:extLst>
              <a:ext uri="{FF2B5EF4-FFF2-40B4-BE49-F238E27FC236}">
                <a16:creationId xmlns:a16="http://schemas.microsoft.com/office/drawing/2014/main" xmlns="" id="{4EB5E1FA-AC41-2C26-4F53-70A56CFAEF45}"/>
              </a:ext>
            </a:extLst>
          </p:cNvPr>
          <p:cNvGrpSpPr/>
          <p:nvPr/>
        </p:nvGrpSpPr>
        <p:grpSpPr>
          <a:xfrm rot="10800000" flipV="1">
            <a:off x="8615517" y="3495618"/>
            <a:ext cx="2198134" cy="1927091"/>
            <a:chOff x="1526739" y="3967981"/>
            <a:chExt cx="2086170" cy="2169500"/>
          </a:xfrm>
        </p:grpSpPr>
        <p:cxnSp>
          <p:nvCxnSpPr>
            <p:cNvPr id="51" name="MsPham-0936082789">
              <a:extLst>
                <a:ext uri="{FF2B5EF4-FFF2-40B4-BE49-F238E27FC236}">
                  <a16:creationId xmlns:a16="http://schemas.microsoft.com/office/drawing/2014/main" xmlns="" id="{B44F10BA-1973-FF4A-9A44-643CA32EA1D4}"/>
                </a:ext>
              </a:extLst>
            </p:cNvPr>
            <p:cNvCxnSpPr>
              <a:cxnSpLocks/>
            </p:cNvCxnSpPr>
            <p:nvPr/>
          </p:nvCxnSpPr>
          <p:spPr>
            <a:xfrm>
              <a:off x="2227056" y="6119614"/>
              <a:ext cx="1385853" cy="17867"/>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52" name="MsPham-0936082789">
              <a:extLst>
                <a:ext uri="{FF2B5EF4-FFF2-40B4-BE49-F238E27FC236}">
                  <a16:creationId xmlns:a16="http://schemas.microsoft.com/office/drawing/2014/main" xmlns="" id="{689A9582-31C8-FD90-B709-D790A92D1290}"/>
                </a:ext>
              </a:extLst>
            </p:cNvPr>
            <p:cNvCxnSpPr>
              <a:cxnSpLocks/>
            </p:cNvCxnSpPr>
            <p:nvPr/>
          </p:nvCxnSpPr>
          <p:spPr>
            <a:xfrm rot="10800000" flipH="1" flipV="1">
              <a:off x="1526739" y="3967981"/>
              <a:ext cx="665969" cy="2151632"/>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cxnSp>
        <p:nvCxnSpPr>
          <p:cNvPr id="53" name="MsPham-0936082789">
            <a:extLst>
              <a:ext uri="{FF2B5EF4-FFF2-40B4-BE49-F238E27FC236}">
                <a16:creationId xmlns:a16="http://schemas.microsoft.com/office/drawing/2014/main" xmlns="" id="{FBE19CC3-42FB-8573-4C22-05FE83FFF746}"/>
              </a:ext>
            </a:extLst>
          </p:cNvPr>
          <p:cNvCxnSpPr>
            <a:cxnSpLocks/>
          </p:cNvCxnSpPr>
          <p:nvPr/>
        </p:nvCxnSpPr>
        <p:spPr>
          <a:xfrm flipH="1">
            <a:off x="6797040" y="4114800"/>
            <a:ext cx="1261260" cy="335280"/>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9" name="MsPham-0936082789">
            <a:extLst>
              <a:ext uri="{FF2B5EF4-FFF2-40B4-BE49-F238E27FC236}">
                <a16:creationId xmlns:a16="http://schemas.microsoft.com/office/drawing/2014/main" xmlns="" id="{F4ADB3A6-8120-EE80-4C7C-4145BBC8001C}"/>
              </a:ext>
            </a:extLst>
          </p:cNvPr>
          <p:cNvSpPr txBox="1"/>
          <p:nvPr/>
        </p:nvSpPr>
        <p:spPr>
          <a:xfrm>
            <a:off x="1197186" y="5954402"/>
            <a:ext cx="2317075" cy="400110"/>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2000" b="0" dirty="0">
                <a:solidFill>
                  <a:srgbClr val="009BD2"/>
                </a:solidFill>
              </a:rPr>
              <a:t>ground floor</a:t>
            </a:r>
            <a:endParaRPr lang="vi-VN" sz="2000" b="0" dirty="0">
              <a:solidFill>
                <a:srgbClr val="009BD2"/>
              </a:solidFill>
            </a:endParaRPr>
          </a:p>
        </p:txBody>
      </p:sp>
      <p:sp>
        <p:nvSpPr>
          <p:cNvPr id="60" name="MsPham-0936082789">
            <a:extLst>
              <a:ext uri="{FF2B5EF4-FFF2-40B4-BE49-F238E27FC236}">
                <a16:creationId xmlns:a16="http://schemas.microsoft.com/office/drawing/2014/main" xmlns="" id="{87D9E904-F22C-CF5D-7ABC-A8EC1F34565C}"/>
              </a:ext>
            </a:extLst>
          </p:cNvPr>
          <p:cNvSpPr txBox="1"/>
          <p:nvPr/>
        </p:nvSpPr>
        <p:spPr>
          <a:xfrm>
            <a:off x="8674401" y="5447964"/>
            <a:ext cx="1698959" cy="400110"/>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2000" b="0" dirty="0">
                <a:solidFill>
                  <a:srgbClr val="009BD2"/>
                </a:solidFill>
              </a:rPr>
              <a:t>first floor</a:t>
            </a:r>
            <a:endParaRPr lang="vi-VN" sz="2000" b="0" dirty="0">
              <a:solidFill>
                <a:srgbClr val="009BD2"/>
              </a:solidFill>
            </a:endParaRPr>
          </a:p>
        </p:txBody>
      </p:sp>
      <p:sp>
        <p:nvSpPr>
          <p:cNvPr id="69" name="MsPham-0936082789">
            <a:extLst>
              <a:ext uri="{FF2B5EF4-FFF2-40B4-BE49-F238E27FC236}">
                <a16:creationId xmlns:a16="http://schemas.microsoft.com/office/drawing/2014/main" xmlns="" id="{EF4F6F4C-68A7-E6D0-F56E-930ACF8902F7}"/>
              </a:ext>
            </a:extLst>
          </p:cNvPr>
          <p:cNvSpPr txBox="1"/>
          <p:nvPr/>
        </p:nvSpPr>
        <p:spPr>
          <a:xfrm rot="20800838">
            <a:off x="6538372" y="3889127"/>
            <a:ext cx="1548149" cy="400110"/>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2000" b="0" dirty="0">
                <a:solidFill>
                  <a:srgbClr val="009BD2"/>
                </a:solidFill>
              </a:rPr>
              <a:t>third floor  </a:t>
            </a:r>
            <a:endParaRPr lang="vi-VN" sz="2000" b="0" dirty="0">
              <a:solidFill>
                <a:srgbClr val="009BD2"/>
              </a:solidFill>
            </a:endParaRPr>
          </a:p>
        </p:txBody>
      </p:sp>
      <p:sp>
        <p:nvSpPr>
          <p:cNvPr id="70" name="MsPham-0936082789">
            <a:extLst>
              <a:ext uri="{FF2B5EF4-FFF2-40B4-BE49-F238E27FC236}">
                <a16:creationId xmlns:a16="http://schemas.microsoft.com/office/drawing/2014/main" xmlns="" id="{94121B67-9D63-6B8C-10FE-C90D895E97C1}"/>
              </a:ext>
            </a:extLst>
          </p:cNvPr>
          <p:cNvSpPr txBox="1"/>
          <p:nvPr/>
        </p:nvSpPr>
        <p:spPr>
          <a:xfrm>
            <a:off x="1213825" y="4939180"/>
            <a:ext cx="2317075" cy="400110"/>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2000" b="0" dirty="0">
                <a:solidFill>
                  <a:srgbClr val="009BD2"/>
                </a:solidFill>
              </a:rPr>
              <a:t>second floor  </a:t>
            </a:r>
            <a:endParaRPr lang="vi-VN" sz="2000" b="0" dirty="0">
              <a:solidFill>
                <a:srgbClr val="009BD2"/>
              </a:solidFill>
            </a:endParaRPr>
          </a:p>
        </p:txBody>
      </p:sp>
      <p:sp>
        <p:nvSpPr>
          <p:cNvPr id="72" name="MsPham-0936082789">
            <a:extLst>
              <a:ext uri="{FF2B5EF4-FFF2-40B4-BE49-F238E27FC236}">
                <a16:creationId xmlns:a16="http://schemas.microsoft.com/office/drawing/2014/main" xmlns="" id="{8943D99D-3DA7-A163-53E7-D45AFA883B81}"/>
              </a:ext>
            </a:extLst>
          </p:cNvPr>
          <p:cNvSpPr txBox="1"/>
          <p:nvPr/>
        </p:nvSpPr>
        <p:spPr>
          <a:xfrm>
            <a:off x="723633" y="1518522"/>
            <a:ext cx="1516491" cy="944447"/>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prstTxWarp prst="textArchUp">
              <a:avLst>
                <a:gd name="adj" fmla="val 9650170"/>
              </a:avLst>
            </a:prstTxWarp>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b="0" dirty="0">
                <a:solidFill>
                  <a:srgbClr val="C00000"/>
                </a:solidFill>
              </a:rPr>
              <a:t>art room</a:t>
            </a:r>
            <a:endParaRPr lang="vi-VN" sz="2000" b="0" dirty="0">
              <a:solidFill>
                <a:srgbClr val="C00000"/>
              </a:solidFill>
            </a:endParaRPr>
          </a:p>
        </p:txBody>
      </p:sp>
      <p:sp>
        <p:nvSpPr>
          <p:cNvPr id="74" name="MsPham-0936082789">
            <a:extLst>
              <a:ext uri="{FF2B5EF4-FFF2-40B4-BE49-F238E27FC236}">
                <a16:creationId xmlns:a16="http://schemas.microsoft.com/office/drawing/2014/main" xmlns="" id="{655CD32D-DE00-5FF0-48DA-443E5115B6F4}"/>
              </a:ext>
            </a:extLst>
          </p:cNvPr>
          <p:cNvSpPr txBox="1"/>
          <p:nvPr/>
        </p:nvSpPr>
        <p:spPr>
          <a:xfrm>
            <a:off x="2464292" y="2887961"/>
            <a:ext cx="1516491" cy="944447"/>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prstTxWarp prst="textArchUp">
              <a:avLst>
                <a:gd name="adj" fmla="val 9650170"/>
              </a:avLst>
            </a:prstTxWarp>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b="0" dirty="0">
                <a:solidFill>
                  <a:srgbClr val="C00000"/>
                </a:solidFill>
              </a:rPr>
              <a:t>computer room</a:t>
            </a:r>
            <a:endParaRPr lang="vi-VN" sz="2000" b="0" dirty="0">
              <a:solidFill>
                <a:srgbClr val="C00000"/>
              </a:solidFill>
            </a:endParaRPr>
          </a:p>
        </p:txBody>
      </p:sp>
      <p:grpSp>
        <p:nvGrpSpPr>
          <p:cNvPr id="80" name="MsPham 0936082789">
            <a:extLst>
              <a:ext uri="{FF2B5EF4-FFF2-40B4-BE49-F238E27FC236}">
                <a16:creationId xmlns:a16="http://schemas.microsoft.com/office/drawing/2014/main" xmlns="" id="{135C07C7-C8AE-2451-2B35-6E9A39F039DC}"/>
              </a:ext>
            </a:extLst>
          </p:cNvPr>
          <p:cNvGrpSpPr/>
          <p:nvPr/>
        </p:nvGrpSpPr>
        <p:grpSpPr>
          <a:xfrm>
            <a:off x="2655831" y="4359917"/>
            <a:ext cx="790121" cy="597484"/>
            <a:chOff x="2655831" y="4359917"/>
            <a:chExt cx="790121" cy="597484"/>
          </a:xfrm>
        </p:grpSpPr>
        <p:cxnSp>
          <p:nvCxnSpPr>
            <p:cNvPr id="47" name="MsPham-0936082789">
              <a:extLst>
                <a:ext uri="{FF2B5EF4-FFF2-40B4-BE49-F238E27FC236}">
                  <a16:creationId xmlns:a16="http://schemas.microsoft.com/office/drawing/2014/main" xmlns="" id="{22C2419E-3455-E1A5-46F2-ECCC8573EBF8}"/>
                </a:ext>
              </a:extLst>
            </p:cNvPr>
            <p:cNvCxnSpPr>
              <a:cxnSpLocks/>
            </p:cNvCxnSpPr>
            <p:nvPr/>
          </p:nvCxnSpPr>
          <p:spPr>
            <a:xfrm>
              <a:off x="2853645" y="4953166"/>
              <a:ext cx="592307" cy="4235"/>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8" name="MsPham-0936082789">
              <a:extLst>
                <a:ext uri="{FF2B5EF4-FFF2-40B4-BE49-F238E27FC236}">
                  <a16:creationId xmlns:a16="http://schemas.microsoft.com/office/drawing/2014/main" xmlns="" id="{8B059879-9044-4BF9-BEC9-FB76829EBA85}"/>
                </a:ext>
              </a:extLst>
            </p:cNvPr>
            <p:cNvCxnSpPr>
              <a:cxnSpLocks/>
              <a:stCxn id="9" idx="3"/>
            </p:cNvCxnSpPr>
            <p:nvPr/>
          </p:nvCxnSpPr>
          <p:spPr>
            <a:xfrm>
              <a:off x="2655831" y="4359917"/>
              <a:ext cx="183134" cy="593249"/>
            </a:xfrm>
            <a:prstGeom prst="straightConnector1">
              <a:avLst/>
            </a:prstGeom>
            <a:ln w="19050">
              <a:solidFill>
                <a:srgbClr val="FF0066"/>
              </a:solidFill>
              <a:prstDash val="dash"/>
              <a:tailEnd type="triangle"/>
            </a:ln>
            <a:effectLst>
              <a:glow rad="63500">
                <a:schemeClr val="bg1"/>
              </a:glow>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pic>
        <p:nvPicPr>
          <p:cNvPr id="9" name="MsPham-0936082789">
            <a:extLst>
              <a:ext uri="{FF2B5EF4-FFF2-40B4-BE49-F238E27FC236}">
                <a16:creationId xmlns:a16="http://schemas.microsoft.com/office/drawing/2014/main" xmlns="" id="{472F9582-458D-BBBB-D6B7-8852DD9219A1}"/>
              </a:ext>
            </a:extLst>
          </p:cNvPr>
          <p:cNvPicPr>
            <a:picLocks noChangeAspect="1"/>
          </p:cNvPicPr>
          <p:nvPr/>
        </p:nvPicPr>
        <p:blipFill rotWithShape="1">
          <a:blip r:embed="rId12"/>
          <a:srcRect l="3475" t="46376" r="55545" b="7311"/>
          <a:stretch/>
        </p:blipFill>
        <p:spPr>
          <a:xfrm>
            <a:off x="2421709" y="2984783"/>
            <a:ext cx="1598683" cy="1611070"/>
          </a:xfrm>
          <a:prstGeom prst="ellipse">
            <a:avLst/>
          </a:prstGeom>
        </p:spPr>
      </p:pic>
      <p:pic>
        <p:nvPicPr>
          <p:cNvPr id="19" name="MsPham-0936082789">
            <a:extLst>
              <a:ext uri="{FF2B5EF4-FFF2-40B4-BE49-F238E27FC236}">
                <a16:creationId xmlns:a16="http://schemas.microsoft.com/office/drawing/2014/main" xmlns="" id="{A536451D-4299-E399-7AD7-136DE4E12A71}"/>
              </a:ext>
            </a:extLst>
          </p:cNvPr>
          <p:cNvPicPr>
            <a:picLocks noChangeAspect="1"/>
          </p:cNvPicPr>
          <p:nvPr/>
        </p:nvPicPr>
        <p:blipFill rotWithShape="1">
          <a:blip r:embed="rId12"/>
          <a:srcRect l="52962" t="3247" r="2540" b="46440"/>
          <a:stretch/>
        </p:blipFill>
        <p:spPr>
          <a:xfrm>
            <a:off x="481235" y="1598644"/>
            <a:ext cx="1995268" cy="2011680"/>
          </a:xfrm>
          <a:prstGeom prst="ellipse">
            <a:avLst/>
          </a:prstGeom>
        </p:spPr>
      </p:pic>
      <p:pic>
        <p:nvPicPr>
          <p:cNvPr id="24" name="MsPham-0936082789">
            <a:extLst>
              <a:ext uri="{FF2B5EF4-FFF2-40B4-BE49-F238E27FC236}">
                <a16:creationId xmlns:a16="http://schemas.microsoft.com/office/drawing/2014/main" xmlns="" id="{951187FB-87D4-FC77-AFD5-A9D7E671C705}"/>
              </a:ext>
            </a:extLst>
          </p:cNvPr>
          <p:cNvPicPr>
            <a:picLocks noChangeAspect="1"/>
          </p:cNvPicPr>
          <p:nvPr/>
        </p:nvPicPr>
        <p:blipFill rotWithShape="1">
          <a:blip r:embed="rId13"/>
          <a:srcRect l="4018" t="3217" r="5960" b="51288"/>
          <a:stretch/>
        </p:blipFill>
        <p:spPr>
          <a:xfrm>
            <a:off x="8058300" y="2969497"/>
            <a:ext cx="1716550" cy="1723108"/>
          </a:xfrm>
          <a:prstGeom prst="ellipse">
            <a:avLst/>
          </a:prstGeom>
        </p:spPr>
      </p:pic>
      <p:pic>
        <p:nvPicPr>
          <p:cNvPr id="10" name="MsPham-0936082789">
            <a:extLst>
              <a:ext uri="{FF2B5EF4-FFF2-40B4-BE49-F238E27FC236}">
                <a16:creationId xmlns:a16="http://schemas.microsoft.com/office/drawing/2014/main" xmlns="" id="{C97BA85D-403A-1FE6-BD71-BD3D8461C554}"/>
              </a:ext>
            </a:extLst>
          </p:cNvPr>
          <p:cNvPicPr>
            <a:picLocks noChangeAspect="1"/>
          </p:cNvPicPr>
          <p:nvPr/>
        </p:nvPicPr>
        <p:blipFill rotWithShape="1">
          <a:blip r:embed="rId13"/>
          <a:srcRect l="7766" t="51992" r="2212" b="2513"/>
          <a:stretch/>
        </p:blipFill>
        <p:spPr>
          <a:xfrm>
            <a:off x="9654139" y="1558125"/>
            <a:ext cx="2064450" cy="2072336"/>
          </a:xfrm>
          <a:prstGeom prst="ellipse">
            <a:avLst/>
          </a:prstGeom>
        </p:spPr>
      </p:pic>
      <p:sp>
        <p:nvSpPr>
          <p:cNvPr id="77" name="MsPham-0936082789">
            <a:extLst>
              <a:ext uri="{FF2B5EF4-FFF2-40B4-BE49-F238E27FC236}">
                <a16:creationId xmlns:a16="http://schemas.microsoft.com/office/drawing/2014/main" xmlns="" id="{6085B512-6E1B-C697-F5C6-E5E55405411E}"/>
              </a:ext>
            </a:extLst>
          </p:cNvPr>
          <p:cNvSpPr txBox="1"/>
          <p:nvPr/>
        </p:nvSpPr>
        <p:spPr>
          <a:xfrm>
            <a:off x="9787142" y="1435129"/>
            <a:ext cx="1849676" cy="944447"/>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prstTxWarp prst="textArchUp">
              <a:avLst>
                <a:gd name="adj" fmla="val 9650170"/>
              </a:avLst>
            </a:prstTxWarp>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b="0" dirty="0">
                <a:solidFill>
                  <a:srgbClr val="C00000"/>
                </a:solidFill>
              </a:rPr>
              <a:t>library</a:t>
            </a:r>
            <a:endParaRPr lang="vi-VN" sz="2400" b="0" dirty="0">
              <a:solidFill>
                <a:srgbClr val="C00000"/>
              </a:solidFill>
            </a:endParaRPr>
          </a:p>
        </p:txBody>
      </p:sp>
      <p:sp>
        <p:nvSpPr>
          <p:cNvPr id="78" name="MsPham-0936082789">
            <a:extLst>
              <a:ext uri="{FF2B5EF4-FFF2-40B4-BE49-F238E27FC236}">
                <a16:creationId xmlns:a16="http://schemas.microsoft.com/office/drawing/2014/main" xmlns="" id="{7492C197-56ED-72E4-1340-90375320B438}"/>
              </a:ext>
            </a:extLst>
          </p:cNvPr>
          <p:cNvSpPr txBox="1"/>
          <p:nvPr/>
        </p:nvSpPr>
        <p:spPr>
          <a:xfrm>
            <a:off x="8158329" y="2871168"/>
            <a:ext cx="1516491" cy="944447"/>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prstTxWarp prst="textArchUp">
              <a:avLst>
                <a:gd name="adj" fmla="val 9650170"/>
              </a:avLst>
            </a:prstTxWarp>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b="0" dirty="0">
                <a:solidFill>
                  <a:srgbClr val="C00000"/>
                </a:solidFill>
              </a:rPr>
              <a:t>music room</a:t>
            </a:r>
            <a:endParaRPr lang="vi-VN" sz="2000" b="0" dirty="0">
              <a:solidFill>
                <a:srgbClr val="C00000"/>
              </a:solidFill>
            </a:endParaRPr>
          </a:p>
        </p:txBody>
      </p:sp>
    </p:spTree>
    <p:extLst>
      <p:ext uri="{BB962C8B-B14F-4D97-AF65-F5344CB8AC3E}">
        <p14:creationId xmlns:p14="http://schemas.microsoft.com/office/powerpoint/2010/main" val="285593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500"/>
                                        <p:tgtEl>
                                          <p:spTgt spid="7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500"/>
                                        <p:tgtEl>
                                          <p:spTgt spid="8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fade">
                                      <p:cBhvr>
                                        <p:cTn id="98" dur="500"/>
                                        <p:tgtEl>
                                          <p:spTgt spid="7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fade">
                                      <p:cBhvr>
                                        <p:cTn id="108" dur="500"/>
                                        <p:tgtEl>
                                          <p:spTgt spid="69"/>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fade">
                                      <p:cBhvr>
                                        <p:cTn id="1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59" grpId="0" animBg="1"/>
      <p:bldP spid="60" grpId="0" animBg="1"/>
      <p:bldP spid="69" grpId="0" animBg="1"/>
      <p:bldP spid="70" grpId="0" animBg="1"/>
      <p:bldP spid="72" grpId="0" animBg="1"/>
      <p:bldP spid="74" grpId="0" animBg="1"/>
      <p:bldP spid="77" grpId="0" animBg="1"/>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 0936082789" descr="A white rectangular object with blue border&#10;&#10;Description automatically generated">
            <a:extLst>
              <a:ext uri="{FF2B5EF4-FFF2-40B4-BE49-F238E27FC236}">
                <a16:creationId xmlns:a16="http://schemas.microsoft.com/office/drawing/2014/main" xmlns="" id="{9C4AF0E6-13EE-F256-627C-F412DF066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xmlns="" id="{427CDF49-5DDD-6228-F674-CFCAD5790495}"/>
              </a:ext>
            </a:extLst>
          </p:cNvPr>
          <p:cNvPicPr>
            <a:picLocks noChangeAspect="1"/>
          </p:cNvPicPr>
          <p:nvPr/>
        </p:nvPicPr>
        <p:blipFill>
          <a:blip r:embed="rId3"/>
          <a:stretch>
            <a:fillRect/>
          </a:stretch>
        </p:blipFill>
        <p:spPr>
          <a:xfrm>
            <a:off x="2074656" y="395960"/>
            <a:ext cx="7960792" cy="5107178"/>
          </a:xfrm>
          <a:prstGeom prst="rect">
            <a:avLst/>
          </a:prstGeom>
        </p:spPr>
      </p:pic>
      <p:sp>
        <p:nvSpPr>
          <p:cNvPr id="15" name="MsPham 0936082789">
            <a:extLst>
              <a:ext uri="{FF2B5EF4-FFF2-40B4-BE49-F238E27FC236}">
                <a16:creationId xmlns:a16="http://schemas.microsoft.com/office/drawing/2014/main" xmlns="" id="{A407861F-DA64-58F5-2B57-FD9277D9AA6A}"/>
              </a:ext>
            </a:extLst>
          </p:cNvPr>
          <p:cNvSpPr/>
          <p:nvPr/>
        </p:nvSpPr>
        <p:spPr>
          <a:xfrm rot="3778181">
            <a:off x="7181728" y="588395"/>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7" name="MsPham 0936082789">
            <a:extLst>
              <a:ext uri="{FF2B5EF4-FFF2-40B4-BE49-F238E27FC236}">
                <a16:creationId xmlns:a16="http://schemas.microsoft.com/office/drawing/2014/main" xmlns="" id="{863DC575-F0E8-D2EB-AEA6-2FA080E33191}"/>
              </a:ext>
            </a:extLst>
          </p:cNvPr>
          <p:cNvGrpSpPr/>
          <p:nvPr/>
        </p:nvGrpSpPr>
        <p:grpSpPr>
          <a:xfrm>
            <a:off x="752715" y="335854"/>
            <a:ext cx="2910146" cy="634530"/>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1007707" y="312691"/>
            <a:ext cx="2655154" cy="615553"/>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Review </a:t>
            </a:r>
          </a:p>
        </p:txBody>
      </p:sp>
      <p:sp>
        <p:nvSpPr>
          <p:cNvPr id="77" name="MsPham-0936082789">
            <a:extLst>
              <a:ext uri="{FF2B5EF4-FFF2-40B4-BE49-F238E27FC236}">
                <a16:creationId xmlns:a16="http://schemas.microsoft.com/office/drawing/2014/main" xmlns="" id="{6085B512-6E1B-C697-F5C6-E5E55405411E}"/>
              </a:ext>
            </a:extLst>
          </p:cNvPr>
          <p:cNvSpPr txBox="1"/>
          <p:nvPr/>
        </p:nvSpPr>
        <p:spPr>
          <a:xfrm>
            <a:off x="4962579" y="309884"/>
            <a:ext cx="2981647" cy="707886"/>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b="0" dirty="0">
                <a:solidFill>
                  <a:schemeClr val="tx1"/>
                </a:solidFill>
              </a:rPr>
              <a:t>Go upstairs. </a:t>
            </a:r>
          </a:p>
          <a:p>
            <a:r>
              <a:rPr lang="en-US" sz="2000" b="0" dirty="0">
                <a:solidFill>
                  <a:schemeClr val="tx1"/>
                </a:solidFill>
              </a:rPr>
              <a:t>It's on your left.</a:t>
            </a:r>
            <a:endParaRPr lang="vi-VN" sz="2000" b="0" dirty="0">
              <a:solidFill>
                <a:schemeClr val="tx1"/>
              </a:solidFill>
            </a:endParaRPr>
          </a:p>
        </p:txBody>
      </p:sp>
      <p:sp>
        <p:nvSpPr>
          <p:cNvPr id="5" name="MsPham 0936082789">
            <a:extLst>
              <a:ext uri="{FF2B5EF4-FFF2-40B4-BE49-F238E27FC236}">
                <a16:creationId xmlns:a16="http://schemas.microsoft.com/office/drawing/2014/main" xmlns="" id="{BE665BCC-01DD-DA39-75E6-653431F4AF14}"/>
              </a:ext>
            </a:extLst>
          </p:cNvPr>
          <p:cNvSpPr/>
          <p:nvPr/>
        </p:nvSpPr>
        <p:spPr>
          <a:xfrm rot="821301">
            <a:off x="1886780" y="1966032"/>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MsPham 0936082789">
            <a:extLst>
              <a:ext uri="{FF2B5EF4-FFF2-40B4-BE49-F238E27FC236}">
                <a16:creationId xmlns:a16="http://schemas.microsoft.com/office/drawing/2014/main" xmlns="" id="{23C06955-F1CE-F0E9-160D-8B3A09C88BAF}"/>
              </a:ext>
            </a:extLst>
          </p:cNvPr>
          <p:cNvSpPr/>
          <p:nvPr/>
        </p:nvSpPr>
        <p:spPr>
          <a:xfrm rot="19102526" flipH="1">
            <a:off x="9538012" y="1869256"/>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MsPham-0936082789">
            <a:extLst>
              <a:ext uri="{FF2B5EF4-FFF2-40B4-BE49-F238E27FC236}">
                <a16:creationId xmlns:a16="http://schemas.microsoft.com/office/drawing/2014/main" xmlns="" id="{1109A536-778C-F948-21D0-3A8967EC1562}"/>
              </a:ext>
            </a:extLst>
          </p:cNvPr>
          <p:cNvSpPr txBox="1"/>
          <p:nvPr/>
        </p:nvSpPr>
        <p:spPr>
          <a:xfrm>
            <a:off x="10035448" y="1494896"/>
            <a:ext cx="2573554" cy="1015663"/>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2000" b="0" dirty="0">
                <a:solidFill>
                  <a:schemeClr val="tx1"/>
                </a:solidFill>
              </a:rPr>
              <a:t>Go past </a:t>
            </a:r>
          </a:p>
          <a:p>
            <a:pPr algn="l"/>
            <a:r>
              <a:rPr lang="en-US" sz="2000" b="0" dirty="0">
                <a:solidFill>
                  <a:schemeClr val="tx1"/>
                </a:solidFill>
              </a:rPr>
              <a:t>Class </a:t>
            </a:r>
            <a:r>
              <a:rPr lang="en-US" sz="2000" b="0" dirty="0" err="1">
                <a:solidFill>
                  <a:schemeClr val="tx1"/>
                </a:solidFill>
              </a:rPr>
              <a:t>5A</a:t>
            </a:r>
            <a:r>
              <a:rPr lang="en-US" sz="2000" b="0" dirty="0">
                <a:solidFill>
                  <a:schemeClr val="tx1"/>
                </a:solidFill>
              </a:rPr>
              <a:t> </a:t>
            </a:r>
          </a:p>
          <a:p>
            <a:pPr algn="l"/>
            <a:r>
              <a:rPr lang="en-US" sz="2000" b="0" dirty="0">
                <a:solidFill>
                  <a:schemeClr val="tx1"/>
                </a:solidFill>
              </a:rPr>
              <a:t>and turn right.</a:t>
            </a:r>
            <a:endParaRPr lang="vi-VN" sz="2000" b="0" dirty="0">
              <a:solidFill>
                <a:schemeClr val="tx1"/>
              </a:solidFill>
            </a:endParaRPr>
          </a:p>
        </p:txBody>
      </p:sp>
      <p:sp>
        <p:nvSpPr>
          <p:cNvPr id="13" name="MsPham-0936082789">
            <a:extLst>
              <a:ext uri="{FF2B5EF4-FFF2-40B4-BE49-F238E27FC236}">
                <a16:creationId xmlns:a16="http://schemas.microsoft.com/office/drawing/2014/main" xmlns="" id="{4BFF52C9-D691-E621-F051-616FECCC97F2}"/>
              </a:ext>
            </a:extLst>
          </p:cNvPr>
          <p:cNvSpPr txBox="1"/>
          <p:nvPr/>
        </p:nvSpPr>
        <p:spPr>
          <a:xfrm>
            <a:off x="467360" y="2002727"/>
            <a:ext cx="1804875" cy="1015663"/>
          </a:xfrm>
          <a:prstGeom prst="rect">
            <a:avLst/>
          </a:prstGeom>
          <a:solidFill>
            <a:schemeClr val="accent2">
              <a:alpha val="0"/>
            </a:schemeClr>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2000" b="0" dirty="0">
                <a:solidFill>
                  <a:schemeClr val="tx1"/>
                </a:solidFill>
              </a:rPr>
              <a:t>Go along </a:t>
            </a:r>
          </a:p>
          <a:p>
            <a:pPr algn="r"/>
            <a:r>
              <a:rPr lang="en-US" sz="2000" b="0" dirty="0">
                <a:solidFill>
                  <a:schemeClr val="tx1"/>
                </a:solidFill>
              </a:rPr>
              <a:t>the corridor and turn left.</a:t>
            </a:r>
            <a:endParaRPr lang="vi-VN" sz="2000" b="0" dirty="0">
              <a:solidFill>
                <a:schemeClr val="tx1"/>
              </a:solidFill>
            </a:endParaRPr>
          </a:p>
        </p:txBody>
      </p:sp>
      <p:sp>
        <p:nvSpPr>
          <p:cNvPr id="14" name="MsPham-0936082789">
            <a:extLst>
              <a:ext uri="{FF2B5EF4-FFF2-40B4-BE49-F238E27FC236}">
                <a16:creationId xmlns:a16="http://schemas.microsoft.com/office/drawing/2014/main" xmlns="" id="{3E5EE470-1F69-2C59-DED8-7EE1B6994A17}"/>
              </a:ext>
            </a:extLst>
          </p:cNvPr>
          <p:cNvSpPr txBox="1"/>
          <p:nvPr/>
        </p:nvSpPr>
        <p:spPr>
          <a:xfrm>
            <a:off x="8273661" y="3637391"/>
            <a:ext cx="2231779" cy="783193"/>
          </a:xfrm>
          <a:prstGeom prst="round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b="0" dirty="0">
                <a:solidFill>
                  <a:schemeClr val="tx1"/>
                </a:solidFill>
              </a:rPr>
              <a:t>Go downstairs. </a:t>
            </a:r>
          </a:p>
          <a:p>
            <a:r>
              <a:rPr lang="en-US" sz="2000" b="0" dirty="0">
                <a:solidFill>
                  <a:schemeClr val="tx1"/>
                </a:solidFill>
              </a:rPr>
              <a:t>It's on your left.</a:t>
            </a:r>
            <a:endParaRPr lang="vi-VN" sz="2000" b="0" dirty="0">
              <a:solidFill>
                <a:schemeClr val="tx1"/>
              </a:solidFill>
            </a:endParaRPr>
          </a:p>
        </p:txBody>
      </p:sp>
      <p:sp>
        <p:nvSpPr>
          <p:cNvPr id="9" name="MsPham 0936082789">
            <a:extLst>
              <a:ext uri="{FF2B5EF4-FFF2-40B4-BE49-F238E27FC236}">
                <a16:creationId xmlns:a16="http://schemas.microsoft.com/office/drawing/2014/main" xmlns="" id="{564C4095-BF12-8769-9BC2-F4CC2E850963}"/>
              </a:ext>
            </a:extLst>
          </p:cNvPr>
          <p:cNvSpPr/>
          <p:nvPr/>
        </p:nvSpPr>
        <p:spPr>
          <a:xfrm rot="760198" flipH="1">
            <a:off x="7875184" y="3573555"/>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xmlns="" id="{597236DC-69F6-2CFF-8201-7B1738813C43}"/>
              </a:ext>
            </a:extLst>
          </p:cNvPr>
          <p:cNvSpPr/>
          <p:nvPr/>
        </p:nvSpPr>
        <p:spPr>
          <a:xfrm>
            <a:off x="5589644" y="2510558"/>
            <a:ext cx="912756" cy="664442"/>
          </a:xfrm>
          <a:prstGeom prst="rect">
            <a:avLst/>
          </a:prstGeom>
          <a:solidFill>
            <a:srgbClr val="FBB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sPham-0936082789">
            <a:extLst>
              <a:ext uri="{FF2B5EF4-FFF2-40B4-BE49-F238E27FC236}">
                <a16:creationId xmlns:a16="http://schemas.microsoft.com/office/drawing/2014/main" xmlns="" id="{5055B123-2AB8-EE17-72EC-3D67D5FE0F9B}"/>
              </a:ext>
            </a:extLst>
          </p:cNvPr>
          <p:cNvSpPr/>
          <p:nvPr/>
        </p:nvSpPr>
        <p:spPr>
          <a:xfrm>
            <a:off x="5787223" y="2470794"/>
            <a:ext cx="626209" cy="704206"/>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8"/>
            <a:stretch>
              <a:fillRect b="-55552"/>
            </a:stretch>
          </a:blipFill>
          <a:effectLst>
            <a:glow rad="12700">
              <a:schemeClr val="bg1"/>
            </a:glow>
          </a:effectLst>
        </p:spPr>
        <p:txBody>
          <a:bodyPr/>
          <a:lstStyle/>
          <a:p>
            <a:endParaRPr lang="en-US" sz="1634" dirty="0">
              <a:latin typeface="Arial" panose="020B0604020202020204" pitchFamily="34" charset="0"/>
            </a:endParaRPr>
          </a:p>
        </p:txBody>
      </p:sp>
      <p:grpSp>
        <p:nvGrpSpPr>
          <p:cNvPr id="12" name="MsPham 0936082789">
            <a:extLst>
              <a:ext uri="{FF2B5EF4-FFF2-40B4-BE49-F238E27FC236}">
                <a16:creationId xmlns:a16="http://schemas.microsoft.com/office/drawing/2014/main" xmlns="" id="{2A07A1CE-4A98-689B-92CA-A446FE7B1145}"/>
              </a:ext>
            </a:extLst>
          </p:cNvPr>
          <p:cNvGrpSpPr/>
          <p:nvPr/>
        </p:nvGrpSpPr>
        <p:grpSpPr>
          <a:xfrm>
            <a:off x="3090682" y="4854604"/>
            <a:ext cx="5764368" cy="1645920"/>
            <a:chOff x="3082733" y="179092"/>
            <a:chExt cx="5764368" cy="2793078"/>
          </a:xfrm>
        </p:grpSpPr>
        <p:sp>
          <p:nvSpPr>
            <p:cNvPr id="34" name="MsPham-0936082789">
              <a:extLst>
                <a:ext uri="{FF2B5EF4-FFF2-40B4-BE49-F238E27FC236}">
                  <a16:creationId xmlns:a16="http://schemas.microsoft.com/office/drawing/2014/main" xmlns="" id="{1C6AC591-4A60-1EEF-60E3-2DA0870CE46B}"/>
                </a:ext>
              </a:extLst>
            </p:cNvPr>
            <p:cNvSpPr txBox="1"/>
            <p:nvPr/>
          </p:nvSpPr>
          <p:spPr>
            <a:xfrm>
              <a:off x="3082733" y="179092"/>
              <a:ext cx="5764368" cy="2793078"/>
            </a:xfrm>
            <a:prstGeom prst="cloudCallout">
              <a:avLst>
                <a:gd name="adj1" fmla="val -1229"/>
                <a:gd name="adj2" fmla="val -154832"/>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en-US" b="0" dirty="0"/>
            </a:p>
            <a:p>
              <a:endParaRPr lang="en-US" b="0" dirty="0"/>
            </a:p>
            <a:p>
              <a:endParaRPr lang="en-US" b="0" dirty="0"/>
            </a:p>
            <a:p>
              <a:endParaRPr lang="vi-VN" b="0" dirty="0"/>
            </a:p>
          </p:txBody>
        </p:sp>
        <p:sp>
          <p:nvSpPr>
            <p:cNvPr id="11" name="TextBox 10">
              <a:extLst>
                <a:ext uri="{FF2B5EF4-FFF2-40B4-BE49-F238E27FC236}">
                  <a16:creationId xmlns:a16="http://schemas.microsoft.com/office/drawing/2014/main" xmlns="" id="{B5D43947-5C8A-EFE7-97AE-108D8AA5C7C2}"/>
                </a:ext>
              </a:extLst>
            </p:cNvPr>
            <p:cNvSpPr txBox="1"/>
            <p:nvPr/>
          </p:nvSpPr>
          <p:spPr>
            <a:xfrm>
              <a:off x="3331992" y="555280"/>
              <a:ext cx="5508873" cy="1371006"/>
            </a:xfrm>
            <a:prstGeom prst="rect">
              <a:avLst/>
            </a:prstGeom>
            <a:noFill/>
          </p:spPr>
          <p:txBody>
            <a:bodyPr wrap="square">
              <a:spAutoFit/>
            </a:bodyPr>
            <a:lstStyle/>
            <a:p>
              <a:pPr algn="ctr"/>
              <a:r>
                <a:rPr lang="en-US" sz="3200" dirty="0">
                  <a:solidFill>
                    <a:srgbClr val="002060"/>
                  </a:solidFill>
                  <a:sym typeface="Balsamiq Sans"/>
                </a:rPr>
                <a:t>Could you tell me the way </a:t>
              </a:r>
            </a:p>
            <a:p>
              <a:pPr algn="ctr"/>
              <a:r>
                <a:rPr lang="en-US" sz="3200" dirty="0">
                  <a:solidFill>
                    <a:srgbClr val="002060"/>
                  </a:solidFill>
                  <a:sym typeface="Balsamiq Sans"/>
                </a:rPr>
                <a:t>to the _____, please?</a:t>
              </a:r>
            </a:p>
          </p:txBody>
        </p:sp>
      </p:grpSp>
    </p:spTree>
    <p:extLst>
      <p:ext uri="{BB962C8B-B14F-4D97-AF65-F5344CB8AC3E}">
        <p14:creationId xmlns:p14="http://schemas.microsoft.com/office/powerpoint/2010/main" val="249978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7" grpId="0" animBg="1"/>
      <p:bldP spid="5" grpId="0" animBg="1"/>
      <p:bldP spid="7" grpId="0" animBg="1"/>
      <p:bldP spid="10" grpId="0" animBg="1"/>
      <p:bldP spid="13" grpId="0" animBg="1"/>
      <p:bldP spid="1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a:extLst>
              <a:ext uri="{FF2B5EF4-FFF2-40B4-BE49-F238E27FC236}">
                <a16:creationId xmlns:a16="http://schemas.microsoft.com/office/drawing/2014/main" xmlns="" id="{E6E4C2B8-C79A-48AB-565A-2A28E7BDBB96}"/>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5" name="MsPham-0936082789">
            <a:extLst>
              <a:ext uri="{FF2B5EF4-FFF2-40B4-BE49-F238E27FC236}">
                <a16:creationId xmlns:a16="http://schemas.microsoft.com/office/drawing/2014/main" xmlns="" id="{85663BEE-07ED-2AAB-A5C6-FC07F8D168E7}"/>
              </a:ext>
            </a:extLst>
          </p:cNvPr>
          <p:cNvGrpSpPr/>
          <p:nvPr/>
        </p:nvGrpSpPr>
        <p:grpSpPr>
          <a:xfrm>
            <a:off x="-475320" y="-1389601"/>
            <a:ext cx="15401324" cy="8841451"/>
            <a:chOff x="-140761" y="-1118912"/>
            <a:chExt cx="10650688" cy="5149281"/>
          </a:xfrm>
        </p:grpSpPr>
        <p:grpSp>
          <p:nvGrpSpPr>
            <p:cNvPr id="7" name="Group 3">
              <a:extLst>
                <a:ext uri="{FF2B5EF4-FFF2-40B4-BE49-F238E27FC236}">
                  <a16:creationId xmlns:a16="http://schemas.microsoft.com/office/drawing/2014/main" xmlns="" id="{81D6EA8E-7620-5F33-F5ED-2C83FFD81742}"/>
                </a:ext>
              </a:extLst>
            </p:cNvPr>
            <p:cNvGrpSpPr/>
            <p:nvPr/>
          </p:nvGrpSpPr>
          <p:grpSpPr>
            <a:xfrm rot="-380371">
              <a:off x="-140761" y="-528003"/>
              <a:ext cx="5352003" cy="4558372"/>
              <a:chOff x="0" y="0"/>
              <a:chExt cx="15177768" cy="15174232"/>
            </a:xfrm>
          </p:grpSpPr>
          <p:sp>
            <p:nvSpPr>
              <p:cNvPr id="41" name="Freeform 4">
                <a:extLst>
                  <a:ext uri="{FF2B5EF4-FFF2-40B4-BE49-F238E27FC236}">
                    <a16:creationId xmlns:a16="http://schemas.microsoft.com/office/drawing/2014/main" xmlns="" id="{A7BA641D-FCB1-88C2-DFEE-7FCB6A9DCE03}"/>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2" name="Freeform 5">
                <a:extLst>
                  <a:ext uri="{FF2B5EF4-FFF2-40B4-BE49-F238E27FC236}">
                    <a16:creationId xmlns:a16="http://schemas.microsoft.com/office/drawing/2014/main" xmlns="" id="{985681CB-F741-3C37-E2C0-CA6C8606CE48}"/>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3" name="Freeform 6">
                <a:extLst>
                  <a:ext uri="{FF2B5EF4-FFF2-40B4-BE49-F238E27FC236}">
                    <a16:creationId xmlns:a16="http://schemas.microsoft.com/office/drawing/2014/main" xmlns="" id="{81ED5760-36DE-69B3-E999-D62DDF94398A}"/>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4" name="Freeform 7">
                <a:extLst>
                  <a:ext uri="{FF2B5EF4-FFF2-40B4-BE49-F238E27FC236}">
                    <a16:creationId xmlns:a16="http://schemas.microsoft.com/office/drawing/2014/main" xmlns="" id="{3057E71B-5761-AF01-E141-064B89366788}"/>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5" name="Freeform 8">
                <a:extLst>
                  <a:ext uri="{FF2B5EF4-FFF2-40B4-BE49-F238E27FC236}">
                    <a16:creationId xmlns:a16="http://schemas.microsoft.com/office/drawing/2014/main" xmlns="" id="{08DC10A9-EDE3-DCBC-14B2-FCFCED8D1B50}"/>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6" name="Freeform 9">
                <a:extLst>
                  <a:ext uri="{FF2B5EF4-FFF2-40B4-BE49-F238E27FC236}">
                    <a16:creationId xmlns:a16="http://schemas.microsoft.com/office/drawing/2014/main" xmlns="" id="{EF4BA8C5-7BF2-004A-2AEE-DD2460026CD8}"/>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7" name="Freeform 10">
                <a:extLst>
                  <a:ext uri="{FF2B5EF4-FFF2-40B4-BE49-F238E27FC236}">
                    <a16:creationId xmlns:a16="http://schemas.microsoft.com/office/drawing/2014/main" xmlns="" id="{F9E74A6B-E1CB-0CD4-168D-3E2A1296811A}"/>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8" name="Freeform 11">
                <a:extLst>
                  <a:ext uri="{FF2B5EF4-FFF2-40B4-BE49-F238E27FC236}">
                    <a16:creationId xmlns:a16="http://schemas.microsoft.com/office/drawing/2014/main" xmlns="" id="{3DD17074-6D64-B7AA-63CD-600208B3D08C}"/>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9" name="Freeform 12">
                <a:extLst>
                  <a:ext uri="{FF2B5EF4-FFF2-40B4-BE49-F238E27FC236}">
                    <a16:creationId xmlns:a16="http://schemas.microsoft.com/office/drawing/2014/main" xmlns="" id="{0017EDDE-533C-3123-994E-52D8322455B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0" name="Freeform 13">
                <a:extLst>
                  <a:ext uri="{FF2B5EF4-FFF2-40B4-BE49-F238E27FC236}">
                    <a16:creationId xmlns:a16="http://schemas.microsoft.com/office/drawing/2014/main" xmlns="" id="{A63281E4-2EDA-BFC7-59FE-A4640695F610}"/>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1" name="Freeform 14">
                <a:extLst>
                  <a:ext uri="{FF2B5EF4-FFF2-40B4-BE49-F238E27FC236}">
                    <a16:creationId xmlns:a16="http://schemas.microsoft.com/office/drawing/2014/main" xmlns="" id="{0DAE7D54-C3CE-44CC-471F-054BD241C32A}"/>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53" name="Freeform 15">
                <a:extLst>
                  <a:ext uri="{FF2B5EF4-FFF2-40B4-BE49-F238E27FC236}">
                    <a16:creationId xmlns:a16="http://schemas.microsoft.com/office/drawing/2014/main" xmlns="" id="{B77F2E4B-CE15-F1B6-8D8A-E6043295AC94}"/>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4" name="Freeform 16">
                <a:extLst>
                  <a:ext uri="{FF2B5EF4-FFF2-40B4-BE49-F238E27FC236}">
                    <a16:creationId xmlns:a16="http://schemas.microsoft.com/office/drawing/2014/main" xmlns="" id="{40473E48-813C-DA04-C43D-6FB0C504EB3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5" name="Freeform 17">
                <a:extLst>
                  <a:ext uri="{FF2B5EF4-FFF2-40B4-BE49-F238E27FC236}">
                    <a16:creationId xmlns:a16="http://schemas.microsoft.com/office/drawing/2014/main" xmlns="" id="{CE660C61-D8D8-8435-FF2A-2E9C40F3EE4B}"/>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6" name="Freeform 18">
                <a:extLst>
                  <a:ext uri="{FF2B5EF4-FFF2-40B4-BE49-F238E27FC236}">
                    <a16:creationId xmlns:a16="http://schemas.microsoft.com/office/drawing/2014/main" xmlns="" id="{10C5DEE2-678E-49D6-EC47-F9908916FEE0}"/>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7" name="Freeform 19">
                <a:extLst>
                  <a:ext uri="{FF2B5EF4-FFF2-40B4-BE49-F238E27FC236}">
                    <a16:creationId xmlns:a16="http://schemas.microsoft.com/office/drawing/2014/main" xmlns="" id="{CFA31AF4-5E21-A5EF-C585-4A729C863196}"/>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nvGrpSpPr>
            <p:cNvPr id="11" name="Group 3">
              <a:extLst>
                <a:ext uri="{FF2B5EF4-FFF2-40B4-BE49-F238E27FC236}">
                  <a16:creationId xmlns:a16="http://schemas.microsoft.com/office/drawing/2014/main" xmlns="" id="{394B919B-DB8F-FDFB-AFAB-D82AEE0D6243}"/>
                </a:ext>
              </a:extLst>
            </p:cNvPr>
            <p:cNvGrpSpPr/>
            <p:nvPr/>
          </p:nvGrpSpPr>
          <p:grpSpPr>
            <a:xfrm rot="-380371">
              <a:off x="5157924" y="-1118912"/>
              <a:ext cx="5352003" cy="4558372"/>
              <a:chOff x="0" y="0"/>
              <a:chExt cx="15177768" cy="15174232"/>
            </a:xfrm>
          </p:grpSpPr>
          <p:sp>
            <p:nvSpPr>
              <p:cNvPr id="15" name="Freeform 4">
                <a:extLst>
                  <a:ext uri="{FF2B5EF4-FFF2-40B4-BE49-F238E27FC236}">
                    <a16:creationId xmlns:a16="http://schemas.microsoft.com/office/drawing/2014/main" xmlns="" id="{2A72D77F-E229-423A-3A38-88EB8C9E70E1}"/>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9" name="Freeform 5">
                <a:extLst>
                  <a:ext uri="{FF2B5EF4-FFF2-40B4-BE49-F238E27FC236}">
                    <a16:creationId xmlns:a16="http://schemas.microsoft.com/office/drawing/2014/main" xmlns="" id="{56A65247-E54B-1A1A-9F20-C613E0FCE0EC}"/>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3" name="Freeform 6">
                <a:extLst>
                  <a:ext uri="{FF2B5EF4-FFF2-40B4-BE49-F238E27FC236}">
                    <a16:creationId xmlns:a16="http://schemas.microsoft.com/office/drawing/2014/main" xmlns="" id="{122D71DB-CFC5-06AA-1AC6-DFBDF1A69CE5}"/>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7" name="Freeform 7">
                <a:extLst>
                  <a:ext uri="{FF2B5EF4-FFF2-40B4-BE49-F238E27FC236}">
                    <a16:creationId xmlns:a16="http://schemas.microsoft.com/office/drawing/2014/main" xmlns="" id="{E9FEC915-5B79-A67C-16EF-F7527DE6485A}"/>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9" name="Freeform 8">
                <a:extLst>
                  <a:ext uri="{FF2B5EF4-FFF2-40B4-BE49-F238E27FC236}">
                    <a16:creationId xmlns:a16="http://schemas.microsoft.com/office/drawing/2014/main" xmlns="" id="{ED30B1DC-2F7F-4CD8-FD87-1474EFB1C267}"/>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0" name="Freeform 9">
                <a:extLst>
                  <a:ext uri="{FF2B5EF4-FFF2-40B4-BE49-F238E27FC236}">
                    <a16:creationId xmlns:a16="http://schemas.microsoft.com/office/drawing/2014/main" xmlns="" id="{9C98694B-5EF4-B12C-811F-245216B11E7F}"/>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1" name="Freeform 10">
                <a:extLst>
                  <a:ext uri="{FF2B5EF4-FFF2-40B4-BE49-F238E27FC236}">
                    <a16:creationId xmlns:a16="http://schemas.microsoft.com/office/drawing/2014/main" xmlns="" id="{8F93665D-9341-7F5B-B6D1-EB8B46C05468}"/>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2" name="Freeform 11">
                <a:extLst>
                  <a:ext uri="{FF2B5EF4-FFF2-40B4-BE49-F238E27FC236}">
                    <a16:creationId xmlns:a16="http://schemas.microsoft.com/office/drawing/2014/main" xmlns="" id="{A30034D1-38FF-2EDC-827E-8ED6708C71CE}"/>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3" name="Freeform 12">
                <a:extLst>
                  <a:ext uri="{FF2B5EF4-FFF2-40B4-BE49-F238E27FC236}">
                    <a16:creationId xmlns:a16="http://schemas.microsoft.com/office/drawing/2014/main" xmlns="" id="{6B1A9FAD-0DC8-8E2B-1B2D-E958DE85B27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4" name="Freeform 13">
                <a:extLst>
                  <a:ext uri="{FF2B5EF4-FFF2-40B4-BE49-F238E27FC236}">
                    <a16:creationId xmlns:a16="http://schemas.microsoft.com/office/drawing/2014/main" xmlns="" id="{F756BA11-345F-1DC4-9FF0-CC3F1FCA73A6}"/>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5" name="Freeform 14">
                <a:extLst>
                  <a:ext uri="{FF2B5EF4-FFF2-40B4-BE49-F238E27FC236}">
                    <a16:creationId xmlns:a16="http://schemas.microsoft.com/office/drawing/2014/main" xmlns="" id="{9D32B457-B559-6EDF-4379-2A79B2416EA8}"/>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36" name="Freeform 15">
                <a:extLst>
                  <a:ext uri="{FF2B5EF4-FFF2-40B4-BE49-F238E27FC236}">
                    <a16:creationId xmlns:a16="http://schemas.microsoft.com/office/drawing/2014/main" xmlns="" id="{48A5A3CB-6B31-67FD-2A7F-7A41023FAE61}"/>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7" name="Freeform 16">
                <a:extLst>
                  <a:ext uri="{FF2B5EF4-FFF2-40B4-BE49-F238E27FC236}">
                    <a16:creationId xmlns:a16="http://schemas.microsoft.com/office/drawing/2014/main" xmlns="" id="{98D238C6-DC29-E894-C1CE-0E9613C52A7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8" name="Freeform 17">
                <a:extLst>
                  <a:ext uri="{FF2B5EF4-FFF2-40B4-BE49-F238E27FC236}">
                    <a16:creationId xmlns:a16="http://schemas.microsoft.com/office/drawing/2014/main" xmlns="" id="{6123E17E-CDA7-162C-83D7-E2C4794AA2B5}"/>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9" name="Freeform 18">
                <a:extLst>
                  <a:ext uri="{FF2B5EF4-FFF2-40B4-BE49-F238E27FC236}">
                    <a16:creationId xmlns:a16="http://schemas.microsoft.com/office/drawing/2014/main" xmlns="" id="{B5C59F16-2480-D115-792F-B0683442C8E8}"/>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0" name="Freeform 19">
                <a:extLst>
                  <a:ext uri="{FF2B5EF4-FFF2-40B4-BE49-F238E27FC236}">
                    <a16:creationId xmlns:a16="http://schemas.microsoft.com/office/drawing/2014/main" xmlns="" id="{9B567C75-E608-D3CE-0230-EE23D50A901E}"/>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sp>
        <p:nvSpPr>
          <p:cNvPr id="3" name="MsPham 0936082789">
            <a:extLst>
              <a:ext uri="{FF2B5EF4-FFF2-40B4-BE49-F238E27FC236}">
                <a16:creationId xmlns:a16="http://schemas.microsoft.com/office/drawing/2014/main" xmlns="" id="{69B34792-AF42-55B8-B22F-DA9E424D28D8}"/>
              </a:ext>
            </a:extLst>
          </p:cNvPr>
          <p:cNvSpPr/>
          <p:nvPr/>
        </p:nvSpPr>
        <p:spPr>
          <a:xfrm>
            <a:off x="1330258" y="910781"/>
            <a:ext cx="9924288" cy="5464639"/>
          </a:xfrm>
          <a:prstGeom prst="roundRect">
            <a:avLst>
              <a:gd name="adj" fmla="val 4821"/>
            </a:avLst>
          </a:prstGeom>
          <a:solidFill>
            <a:schemeClr val="bg1">
              <a:alpha val="98000"/>
            </a:schemeClr>
          </a:solidFill>
          <a:ln>
            <a:solidFill>
              <a:srgbClr val="80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 dirty="0">
              <a:latin typeface="Arial" panose="020B0604020202020204" pitchFamily="34" charset="0"/>
            </a:endParaRPr>
          </a:p>
        </p:txBody>
      </p:sp>
      <p:grpSp>
        <p:nvGrpSpPr>
          <p:cNvPr id="8" name="Mspham-0936082789">
            <a:extLst>
              <a:ext uri="{FF2B5EF4-FFF2-40B4-BE49-F238E27FC236}">
                <a16:creationId xmlns:a16="http://schemas.microsoft.com/office/drawing/2014/main" xmlns="" id="{BE4490EE-8A30-B197-61A8-34D2E05B9B39}"/>
              </a:ext>
            </a:extLst>
          </p:cNvPr>
          <p:cNvGrpSpPr/>
          <p:nvPr/>
        </p:nvGrpSpPr>
        <p:grpSpPr>
          <a:xfrm>
            <a:off x="656973" y="1857707"/>
            <a:ext cx="1322799" cy="1615850"/>
            <a:chOff x="12670510" y="11157686"/>
            <a:chExt cx="1109238" cy="1354978"/>
          </a:xfrm>
        </p:grpSpPr>
        <p:sp>
          <p:nvSpPr>
            <p:cNvPr id="12" name="Mspham-0936082789">
              <a:hlinkClick r:id="rId7"/>
              <a:extLst>
                <a:ext uri="{FF2B5EF4-FFF2-40B4-BE49-F238E27FC236}">
                  <a16:creationId xmlns:a16="http://schemas.microsoft.com/office/drawing/2014/main" xmlns="" id="{19D564DF-7C41-6C56-0972-153269A61486}"/>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16" name="MsPham-0936082789">
              <a:hlinkClick r:id="rId7"/>
              <a:extLst>
                <a:ext uri="{FF2B5EF4-FFF2-40B4-BE49-F238E27FC236}">
                  <a16:creationId xmlns:a16="http://schemas.microsoft.com/office/drawing/2014/main" xmlns="" id="{4DBDB62B-83B3-A7A0-F663-DC82C25DF864}"/>
                </a:ext>
              </a:extLst>
            </p:cNvPr>
            <p:cNvPicPr>
              <a:picLocks noChangeAspect="1"/>
            </p:cNvPicPr>
            <p:nvPr/>
          </p:nvPicPr>
          <p:blipFill>
            <a:blip r:embed="rId8"/>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4" name="MsPham-0936082789" descr="A blue and white text&#10;&#10;Description automatically generated">
            <a:extLst>
              <a:ext uri="{FF2B5EF4-FFF2-40B4-BE49-F238E27FC236}">
                <a16:creationId xmlns:a16="http://schemas.microsoft.com/office/drawing/2014/main" xmlns="" id="{D490A34D-89C3-F8EE-ACD9-02630D40F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8239" y="146912"/>
            <a:ext cx="1637641" cy="778217"/>
          </a:xfrm>
          <a:prstGeom prst="rect">
            <a:avLst/>
          </a:prstGeom>
          <a:effectLst>
            <a:glow rad="101600">
              <a:schemeClr val="bg1"/>
            </a:glow>
            <a:outerShdw blurRad="63500" sx="102000" sy="102000" algn="ctr" rotWithShape="0">
              <a:prstClr val="black">
                <a:alpha val="40000"/>
              </a:prstClr>
            </a:outerShdw>
          </a:effectLst>
        </p:spPr>
      </p:pic>
      <p:sp>
        <p:nvSpPr>
          <p:cNvPr id="58" name="MsPham-0936082789">
            <a:extLst>
              <a:ext uri="{FF2B5EF4-FFF2-40B4-BE49-F238E27FC236}">
                <a16:creationId xmlns:a16="http://schemas.microsoft.com/office/drawing/2014/main" xmlns="" id="{B349EB12-2E91-0459-3171-F96F07A5CE3B}"/>
              </a:ext>
            </a:extLst>
          </p:cNvPr>
          <p:cNvSpPr/>
          <p:nvPr/>
        </p:nvSpPr>
        <p:spPr>
          <a:xfrm flipH="1">
            <a:off x="9646156" y="3031125"/>
            <a:ext cx="2275307" cy="3980130"/>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0"/>
            <a:stretch>
              <a:fillRect/>
            </a:stretch>
          </a:blipFill>
        </p:spPr>
        <p:txBody>
          <a:bodyPr/>
          <a:lstStyle/>
          <a:p>
            <a:endParaRPr lang="en-US" sz="1634" dirty="0">
              <a:latin typeface="Arial" panose="020B0604020202020204" pitchFamily="34" charset="0"/>
            </a:endParaRPr>
          </a:p>
        </p:txBody>
      </p:sp>
      <p:sp>
        <p:nvSpPr>
          <p:cNvPr id="59" name="MsPham-0936082789">
            <a:extLst>
              <a:ext uri="{FF2B5EF4-FFF2-40B4-BE49-F238E27FC236}">
                <a16:creationId xmlns:a16="http://schemas.microsoft.com/office/drawing/2014/main" xmlns="" id="{38BA4D0B-0147-034D-CB8C-A8B0ACE6DDE8}"/>
              </a:ext>
            </a:extLst>
          </p:cNvPr>
          <p:cNvSpPr/>
          <p:nvPr/>
        </p:nvSpPr>
        <p:spPr>
          <a:xfrm flipH="1">
            <a:off x="322869" y="1694135"/>
            <a:ext cx="2495557" cy="396120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1"/>
            <a:stretch>
              <a:fillRect/>
            </a:stretch>
          </a:blipFill>
        </p:spPr>
        <p:txBody>
          <a:bodyPr/>
          <a:lstStyle/>
          <a:p>
            <a:endParaRPr lang="en-US" sz="1634" dirty="0">
              <a:latin typeface="Arial" panose="020B0604020202020204" pitchFamily="34" charset="0"/>
            </a:endParaRPr>
          </a:p>
        </p:txBody>
      </p:sp>
      <p:pic>
        <p:nvPicPr>
          <p:cNvPr id="20" name="MsPham-0936082789">
            <a:hlinkClick r:id="rId7"/>
            <a:extLst>
              <a:ext uri="{FF2B5EF4-FFF2-40B4-BE49-F238E27FC236}">
                <a16:creationId xmlns:a16="http://schemas.microsoft.com/office/drawing/2014/main" xmlns="" id="{45B121E2-C49B-B106-C871-F388C99F5A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6160" y="5893055"/>
            <a:ext cx="1384910" cy="879798"/>
          </a:xfrm>
          <a:prstGeom prst="rect">
            <a:avLst/>
          </a:prstGeom>
          <a:ln>
            <a:noFill/>
          </a:ln>
          <a:effectLst/>
        </p:spPr>
      </p:pic>
      <p:grpSp>
        <p:nvGrpSpPr>
          <p:cNvPr id="67" name="MsPham-0936082789">
            <a:extLst>
              <a:ext uri="{FF2B5EF4-FFF2-40B4-BE49-F238E27FC236}">
                <a16:creationId xmlns:a16="http://schemas.microsoft.com/office/drawing/2014/main" xmlns="" id="{863DC575-F0E8-D2EB-AEA6-2FA080E33191}"/>
              </a:ext>
            </a:extLst>
          </p:cNvPr>
          <p:cNvGrpSpPr/>
          <p:nvPr/>
        </p:nvGrpSpPr>
        <p:grpSpPr>
          <a:xfrm>
            <a:off x="4354107" y="468063"/>
            <a:ext cx="3482115" cy="1174426"/>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2685205" y="729815"/>
            <a:ext cx="6954146" cy="807913"/>
          </a:xfrm>
          <a:prstGeom prst="rect">
            <a:avLst/>
          </a:prstGeom>
        </p:spPr>
        <p:txBody>
          <a:bodyPr wrap="square" lIns="0" tIns="0" rIns="0" bIns="0" rtlCol="0" anchor="t">
            <a:spAutoFit/>
          </a:bodyPr>
          <a:lstStyle/>
          <a:p>
            <a:pPr algn="ctr">
              <a:lnSpc>
                <a:spcPts val="6264"/>
              </a:lnSpc>
            </a:pPr>
            <a:r>
              <a:rPr lang="en-US" sz="5800" b="1" dirty="0">
                <a:ln w="9525">
                  <a:solidFill>
                    <a:srgbClr val="8CE1F3"/>
                  </a:solidFill>
                  <a:prstDash val="solid"/>
                </a:ln>
                <a:solidFill>
                  <a:schemeClr val="bg1"/>
                </a:solidFill>
                <a:effectLst>
                  <a:outerShdw blurRad="12700" dist="38100" dir="2700000" algn="tl" rotWithShape="0">
                    <a:schemeClr val="bg1">
                      <a:lumMod val="50000"/>
                    </a:schemeClr>
                  </a:outerShdw>
                </a:effectLst>
                <a:latin typeface=".VnHelvetIns" panose="020B7200000000000000" pitchFamily="34" charset="0"/>
              </a:rPr>
              <a:t>1</a:t>
            </a:r>
          </a:p>
        </p:txBody>
      </p:sp>
      <p:sp>
        <p:nvSpPr>
          <p:cNvPr id="69" name="MsPham-0936082789">
            <a:extLst>
              <a:ext uri="{FF2B5EF4-FFF2-40B4-BE49-F238E27FC236}">
                <a16:creationId xmlns:a16="http://schemas.microsoft.com/office/drawing/2014/main" xmlns="" id="{FC34EDCA-117C-2C5E-8997-2B62F883C34B}"/>
              </a:ext>
            </a:extLst>
          </p:cNvPr>
          <p:cNvSpPr/>
          <p:nvPr/>
        </p:nvSpPr>
        <p:spPr>
          <a:xfrm rot="-1201799">
            <a:off x="10188720" y="975934"/>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70" name="MsPham-0936082789">
            <a:extLst>
              <a:ext uri="{FF2B5EF4-FFF2-40B4-BE49-F238E27FC236}">
                <a16:creationId xmlns:a16="http://schemas.microsoft.com/office/drawing/2014/main" xmlns="" id="{827A0B94-397F-ACFE-39CC-6358EA9D599A}"/>
              </a:ext>
            </a:extLst>
          </p:cNvPr>
          <p:cNvSpPr/>
          <p:nvPr/>
        </p:nvSpPr>
        <p:spPr>
          <a:xfrm rot="-1192785">
            <a:off x="2441684" y="6047815"/>
            <a:ext cx="521174" cy="498806"/>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68" name="MsPham-0936082789">
            <a:extLst>
              <a:ext uri="{FF2B5EF4-FFF2-40B4-BE49-F238E27FC236}">
                <a16:creationId xmlns:a16="http://schemas.microsoft.com/office/drawing/2014/main" xmlns="" id="{A23458E3-8B40-0578-8F7F-47060D883595}"/>
              </a:ext>
            </a:extLst>
          </p:cNvPr>
          <p:cNvSpPr/>
          <p:nvPr/>
        </p:nvSpPr>
        <p:spPr>
          <a:xfrm rot="914228">
            <a:off x="8917565" y="3162288"/>
            <a:ext cx="458660" cy="438976"/>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9" name="MsPham 0936082789">
            <a:extLst>
              <a:ext uri="{FF2B5EF4-FFF2-40B4-BE49-F238E27FC236}">
                <a16:creationId xmlns:a16="http://schemas.microsoft.com/office/drawing/2014/main" xmlns="" id="{8E3DF624-C73D-7940-BCA5-0D1449DFA56D}"/>
              </a:ext>
            </a:extLst>
          </p:cNvPr>
          <p:cNvSpPr txBox="1"/>
          <p:nvPr/>
        </p:nvSpPr>
        <p:spPr>
          <a:xfrm>
            <a:off x="2611022" y="2298496"/>
            <a:ext cx="7443730" cy="2975173"/>
          </a:xfrm>
          <a:prstGeom prst="rect">
            <a:avLst/>
          </a:prstGeom>
        </p:spPr>
        <p:txBody>
          <a:bodyPr wrap="square" lIns="0" tIns="0" rIns="0" bIns="0" rtlCol="0" anchor="t">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sz="10000" dirty="0"/>
              <a:t>Listen and repeat.</a:t>
            </a:r>
          </a:p>
        </p:txBody>
      </p:sp>
    </p:spTree>
    <p:extLst>
      <p:ext uri="{BB962C8B-B14F-4D97-AF65-F5344CB8AC3E}">
        <p14:creationId xmlns:p14="http://schemas.microsoft.com/office/powerpoint/2010/main" val="17063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a:extLst>
              <a:ext uri="{FF2B5EF4-FFF2-40B4-BE49-F238E27FC236}">
                <a16:creationId xmlns:a16="http://schemas.microsoft.com/office/drawing/2014/main" xmlns="" id="{E6E4C2B8-C79A-48AB-565A-2A28E7BDBB96}"/>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28" name="MsPham-0936082789">
            <a:extLst>
              <a:ext uri="{FF2B5EF4-FFF2-40B4-BE49-F238E27FC236}">
                <a16:creationId xmlns:a16="http://schemas.microsoft.com/office/drawing/2014/main" xmlns="" id="{43521699-BE38-DDCE-387D-88D7E13B11FD}"/>
              </a:ext>
            </a:extLst>
          </p:cNvPr>
          <p:cNvGrpSpPr/>
          <p:nvPr/>
        </p:nvGrpSpPr>
        <p:grpSpPr>
          <a:xfrm>
            <a:off x="-4016621" y="-2485292"/>
            <a:ext cx="19150423" cy="10879015"/>
            <a:chOff x="-140761" y="-1118912"/>
            <a:chExt cx="10650688" cy="5149281"/>
          </a:xfrm>
        </p:grpSpPr>
        <p:grpSp>
          <p:nvGrpSpPr>
            <p:cNvPr id="52" name="Group 3">
              <a:extLst>
                <a:ext uri="{FF2B5EF4-FFF2-40B4-BE49-F238E27FC236}">
                  <a16:creationId xmlns:a16="http://schemas.microsoft.com/office/drawing/2014/main" xmlns="" id="{C15F739C-286D-80F3-1C5B-7C0256C0B77B}"/>
                </a:ext>
              </a:extLst>
            </p:cNvPr>
            <p:cNvGrpSpPr/>
            <p:nvPr/>
          </p:nvGrpSpPr>
          <p:grpSpPr>
            <a:xfrm rot="-380371">
              <a:off x="-140761" y="-528003"/>
              <a:ext cx="5352003" cy="4558372"/>
              <a:chOff x="0" y="0"/>
              <a:chExt cx="15177768" cy="15174232"/>
            </a:xfrm>
          </p:grpSpPr>
          <p:sp>
            <p:nvSpPr>
              <p:cNvPr id="87" name="Freeform 4">
                <a:extLst>
                  <a:ext uri="{FF2B5EF4-FFF2-40B4-BE49-F238E27FC236}">
                    <a16:creationId xmlns:a16="http://schemas.microsoft.com/office/drawing/2014/main" xmlns="" id="{DAB6AC0F-F04C-F908-C300-9FDB29F01CF2}"/>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8" name="Freeform 5">
                <a:extLst>
                  <a:ext uri="{FF2B5EF4-FFF2-40B4-BE49-F238E27FC236}">
                    <a16:creationId xmlns:a16="http://schemas.microsoft.com/office/drawing/2014/main" xmlns="" id="{9C6D96CE-9535-4C0A-9877-A4046EEFD662}"/>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9" name="Freeform 6">
                <a:extLst>
                  <a:ext uri="{FF2B5EF4-FFF2-40B4-BE49-F238E27FC236}">
                    <a16:creationId xmlns:a16="http://schemas.microsoft.com/office/drawing/2014/main" xmlns="" id="{A8B40829-7887-8802-F99F-804287A63369}"/>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0" name="Freeform 7">
                <a:extLst>
                  <a:ext uri="{FF2B5EF4-FFF2-40B4-BE49-F238E27FC236}">
                    <a16:creationId xmlns:a16="http://schemas.microsoft.com/office/drawing/2014/main" xmlns="" id="{3D6BC8C3-0366-AD7B-4218-A3F5D7CC03FB}"/>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1" name="Freeform 8">
                <a:extLst>
                  <a:ext uri="{FF2B5EF4-FFF2-40B4-BE49-F238E27FC236}">
                    <a16:creationId xmlns:a16="http://schemas.microsoft.com/office/drawing/2014/main" xmlns="" id="{E83E05C0-AD32-7940-7D06-A00758690ECB}"/>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2" name="Freeform 9">
                <a:extLst>
                  <a:ext uri="{FF2B5EF4-FFF2-40B4-BE49-F238E27FC236}">
                    <a16:creationId xmlns:a16="http://schemas.microsoft.com/office/drawing/2014/main" xmlns="" id="{7C3E492F-330D-20A8-182B-FB7DBCCEFD18}"/>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3" name="Freeform 10">
                <a:extLst>
                  <a:ext uri="{FF2B5EF4-FFF2-40B4-BE49-F238E27FC236}">
                    <a16:creationId xmlns:a16="http://schemas.microsoft.com/office/drawing/2014/main" xmlns="" id="{D1F7B556-7735-1F30-87B0-CF3A16875233}"/>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4" name="Freeform 11">
                <a:extLst>
                  <a:ext uri="{FF2B5EF4-FFF2-40B4-BE49-F238E27FC236}">
                    <a16:creationId xmlns:a16="http://schemas.microsoft.com/office/drawing/2014/main" xmlns="" id="{56C0C918-B092-DBEF-1757-1F3112489994}"/>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5" name="Freeform 12">
                <a:extLst>
                  <a:ext uri="{FF2B5EF4-FFF2-40B4-BE49-F238E27FC236}">
                    <a16:creationId xmlns:a16="http://schemas.microsoft.com/office/drawing/2014/main" xmlns="" id="{6C60C1AB-41E6-8D04-DB7A-EC24A8D4CAF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6" name="Freeform 13">
                <a:extLst>
                  <a:ext uri="{FF2B5EF4-FFF2-40B4-BE49-F238E27FC236}">
                    <a16:creationId xmlns:a16="http://schemas.microsoft.com/office/drawing/2014/main" xmlns="" id="{CEC66760-71B0-4F2A-FA7B-9238C6AC2D8B}"/>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7" name="Freeform 14">
                <a:extLst>
                  <a:ext uri="{FF2B5EF4-FFF2-40B4-BE49-F238E27FC236}">
                    <a16:creationId xmlns:a16="http://schemas.microsoft.com/office/drawing/2014/main" xmlns="" id="{1628C3C9-09B5-2747-62EB-14C1547A4C7B}"/>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98" name="Freeform 15">
                <a:extLst>
                  <a:ext uri="{FF2B5EF4-FFF2-40B4-BE49-F238E27FC236}">
                    <a16:creationId xmlns:a16="http://schemas.microsoft.com/office/drawing/2014/main" xmlns="" id="{C3D0ED1C-718C-DBF8-278D-CEFB92632941}"/>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99" name="Freeform 16">
                <a:extLst>
                  <a:ext uri="{FF2B5EF4-FFF2-40B4-BE49-F238E27FC236}">
                    <a16:creationId xmlns:a16="http://schemas.microsoft.com/office/drawing/2014/main" xmlns="" id="{530A0AD2-EBF6-F126-8066-611DD6985DC2}"/>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00" name="Freeform 17">
                <a:extLst>
                  <a:ext uri="{FF2B5EF4-FFF2-40B4-BE49-F238E27FC236}">
                    <a16:creationId xmlns:a16="http://schemas.microsoft.com/office/drawing/2014/main" xmlns="" id="{304F8AF0-A864-8097-249C-DEF14DFBD752}"/>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01" name="Freeform 18">
                <a:extLst>
                  <a:ext uri="{FF2B5EF4-FFF2-40B4-BE49-F238E27FC236}">
                    <a16:creationId xmlns:a16="http://schemas.microsoft.com/office/drawing/2014/main" xmlns="" id="{3D0F6DA5-6EF5-7C7B-8D57-971DBD6867A6}"/>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02" name="Freeform 19">
                <a:extLst>
                  <a:ext uri="{FF2B5EF4-FFF2-40B4-BE49-F238E27FC236}">
                    <a16:creationId xmlns:a16="http://schemas.microsoft.com/office/drawing/2014/main" xmlns="" id="{18465B2D-BDFD-C5E8-69D5-EB09931B7746}"/>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nvGrpSpPr>
            <p:cNvPr id="60" name="Group 3">
              <a:extLst>
                <a:ext uri="{FF2B5EF4-FFF2-40B4-BE49-F238E27FC236}">
                  <a16:creationId xmlns:a16="http://schemas.microsoft.com/office/drawing/2014/main" xmlns="" id="{D70F7D4C-904C-CE2F-77CD-3AC6C78DE9F5}"/>
                </a:ext>
              </a:extLst>
            </p:cNvPr>
            <p:cNvGrpSpPr/>
            <p:nvPr/>
          </p:nvGrpSpPr>
          <p:grpSpPr>
            <a:xfrm rot="-380371">
              <a:off x="5157924" y="-1118912"/>
              <a:ext cx="5352003" cy="4558372"/>
              <a:chOff x="0" y="0"/>
              <a:chExt cx="15177768" cy="15174232"/>
            </a:xfrm>
          </p:grpSpPr>
          <p:sp>
            <p:nvSpPr>
              <p:cNvPr id="71" name="Freeform 4">
                <a:extLst>
                  <a:ext uri="{FF2B5EF4-FFF2-40B4-BE49-F238E27FC236}">
                    <a16:creationId xmlns:a16="http://schemas.microsoft.com/office/drawing/2014/main" xmlns="" id="{EEBE57D4-AAD4-DAC2-F56E-920253185870}"/>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2" name="Freeform 5">
                <a:extLst>
                  <a:ext uri="{FF2B5EF4-FFF2-40B4-BE49-F238E27FC236}">
                    <a16:creationId xmlns:a16="http://schemas.microsoft.com/office/drawing/2014/main" xmlns="" id="{2B5359C1-AF99-F11C-06BC-B9F4D7F3B591}"/>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3" name="Freeform 6">
                <a:extLst>
                  <a:ext uri="{FF2B5EF4-FFF2-40B4-BE49-F238E27FC236}">
                    <a16:creationId xmlns:a16="http://schemas.microsoft.com/office/drawing/2014/main" xmlns="" id="{5C2E943E-D31D-6D66-D1CA-1D36E63842AB}"/>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4" name="Freeform 7">
                <a:extLst>
                  <a:ext uri="{FF2B5EF4-FFF2-40B4-BE49-F238E27FC236}">
                    <a16:creationId xmlns:a16="http://schemas.microsoft.com/office/drawing/2014/main" xmlns="" id="{BA531470-F231-4828-8D40-B1EE49EBA229}"/>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5" name="Freeform 8">
                <a:extLst>
                  <a:ext uri="{FF2B5EF4-FFF2-40B4-BE49-F238E27FC236}">
                    <a16:creationId xmlns:a16="http://schemas.microsoft.com/office/drawing/2014/main" xmlns="" id="{C05A88D1-A59A-3395-B11F-D21724009876}"/>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6" name="Freeform 9">
                <a:extLst>
                  <a:ext uri="{FF2B5EF4-FFF2-40B4-BE49-F238E27FC236}">
                    <a16:creationId xmlns:a16="http://schemas.microsoft.com/office/drawing/2014/main" xmlns="" id="{4BB6B796-C2D3-92E7-0D22-2B8F2B47241C}"/>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7" name="Freeform 10">
                <a:extLst>
                  <a:ext uri="{FF2B5EF4-FFF2-40B4-BE49-F238E27FC236}">
                    <a16:creationId xmlns:a16="http://schemas.microsoft.com/office/drawing/2014/main" xmlns="" id="{987E1BEC-CEFB-0F5E-79A7-96195DC5C3C2}"/>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8" name="Freeform 11">
                <a:extLst>
                  <a:ext uri="{FF2B5EF4-FFF2-40B4-BE49-F238E27FC236}">
                    <a16:creationId xmlns:a16="http://schemas.microsoft.com/office/drawing/2014/main" xmlns="" id="{12ED373B-0BCB-D54B-4D65-FBE8E4A05FA1}"/>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79" name="Freeform 12">
                <a:extLst>
                  <a:ext uri="{FF2B5EF4-FFF2-40B4-BE49-F238E27FC236}">
                    <a16:creationId xmlns:a16="http://schemas.microsoft.com/office/drawing/2014/main" xmlns="" id="{F684949E-9D1D-2019-6E4B-BEEBE9764725}"/>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0" name="Freeform 13">
                <a:extLst>
                  <a:ext uri="{FF2B5EF4-FFF2-40B4-BE49-F238E27FC236}">
                    <a16:creationId xmlns:a16="http://schemas.microsoft.com/office/drawing/2014/main" xmlns="" id="{B1A37AF7-1846-CE7C-BA8C-BE5E98520B5F}"/>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1" name="Freeform 14">
                <a:extLst>
                  <a:ext uri="{FF2B5EF4-FFF2-40B4-BE49-F238E27FC236}">
                    <a16:creationId xmlns:a16="http://schemas.microsoft.com/office/drawing/2014/main" xmlns="" id="{1CA3408F-5BF8-2189-E253-43ED40E177C5}"/>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82" name="Freeform 15">
                <a:extLst>
                  <a:ext uri="{FF2B5EF4-FFF2-40B4-BE49-F238E27FC236}">
                    <a16:creationId xmlns:a16="http://schemas.microsoft.com/office/drawing/2014/main" xmlns="" id="{46A141F0-46FF-834C-0EC4-E79150DEB9C7}"/>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3" name="Freeform 16">
                <a:extLst>
                  <a:ext uri="{FF2B5EF4-FFF2-40B4-BE49-F238E27FC236}">
                    <a16:creationId xmlns:a16="http://schemas.microsoft.com/office/drawing/2014/main" xmlns="" id="{55740FED-F15D-585C-E676-CCD8F5E062E4}"/>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4" name="Freeform 17">
                <a:extLst>
                  <a:ext uri="{FF2B5EF4-FFF2-40B4-BE49-F238E27FC236}">
                    <a16:creationId xmlns:a16="http://schemas.microsoft.com/office/drawing/2014/main" xmlns="" id="{7035B203-EEC9-3D3C-3735-2FE91A77B803}"/>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5" name="Freeform 18">
                <a:extLst>
                  <a:ext uri="{FF2B5EF4-FFF2-40B4-BE49-F238E27FC236}">
                    <a16:creationId xmlns:a16="http://schemas.microsoft.com/office/drawing/2014/main" xmlns="" id="{763C0836-3878-6202-0BFF-7853726E3653}"/>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86" name="Freeform 19">
                <a:extLst>
                  <a:ext uri="{FF2B5EF4-FFF2-40B4-BE49-F238E27FC236}">
                    <a16:creationId xmlns:a16="http://schemas.microsoft.com/office/drawing/2014/main" xmlns="" id="{BE970530-14A0-EB48-D50F-EC6F1B5422B1}"/>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sp>
        <p:nvSpPr>
          <p:cNvPr id="3" name="MsPham 0936082789">
            <a:extLst>
              <a:ext uri="{FF2B5EF4-FFF2-40B4-BE49-F238E27FC236}">
                <a16:creationId xmlns:a16="http://schemas.microsoft.com/office/drawing/2014/main" xmlns="" id="{69B34792-AF42-55B8-B22F-DA9E424D28D8}"/>
              </a:ext>
            </a:extLst>
          </p:cNvPr>
          <p:cNvSpPr/>
          <p:nvPr/>
        </p:nvSpPr>
        <p:spPr>
          <a:xfrm>
            <a:off x="1330258" y="910781"/>
            <a:ext cx="9924288" cy="5464639"/>
          </a:xfrm>
          <a:prstGeom prst="roundRect">
            <a:avLst>
              <a:gd name="adj" fmla="val 4821"/>
            </a:avLst>
          </a:prstGeom>
          <a:solidFill>
            <a:schemeClr val="bg1">
              <a:alpha val="98000"/>
            </a:schemeClr>
          </a:solidFill>
          <a:ln>
            <a:solidFill>
              <a:srgbClr val="80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 dirty="0">
              <a:latin typeface="Arial" panose="020B0604020202020204" pitchFamily="34" charset="0"/>
            </a:endParaRPr>
          </a:p>
        </p:txBody>
      </p:sp>
      <p:sp>
        <p:nvSpPr>
          <p:cNvPr id="9" name="MsPham 0936082789">
            <a:extLst>
              <a:ext uri="{FF2B5EF4-FFF2-40B4-BE49-F238E27FC236}">
                <a16:creationId xmlns:a16="http://schemas.microsoft.com/office/drawing/2014/main" xmlns="" id="{8E3DF624-C73D-7940-BCA5-0D1449DFA56D}"/>
              </a:ext>
            </a:extLst>
          </p:cNvPr>
          <p:cNvSpPr txBox="1"/>
          <p:nvPr/>
        </p:nvSpPr>
        <p:spPr>
          <a:xfrm>
            <a:off x="3915578" y="2295367"/>
            <a:ext cx="5277841" cy="403252"/>
          </a:xfrm>
          <a:prstGeom prst="rect">
            <a:avLst/>
          </a:prstGeom>
        </p:spPr>
        <p:txBody>
          <a:bodyPr wrap="square"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Warm-up and review</a:t>
            </a:r>
          </a:p>
        </p:txBody>
      </p:sp>
      <p:sp>
        <p:nvSpPr>
          <p:cNvPr id="10" name="MsPham 0936082789">
            <a:extLst>
              <a:ext uri="{FF2B5EF4-FFF2-40B4-BE49-F238E27FC236}">
                <a16:creationId xmlns:a16="http://schemas.microsoft.com/office/drawing/2014/main" xmlns="" id="{0F6FF625-EFD3-D6BE-DAE8-6F243AB9655E}"/>
              </a:ext>
            </a:extLst>
          </p:cNvPr>
          <p:cNvSpPr txBox="1"/>
          <p:nvPr/>
        </p:nvSpPr>
        <p:spPr>
          <a:xfrm>
            <a:off x="2981958" y="2284975"/>
            <a:ext cx="968454" cy="403252"/>
          </a:xfrm>
          <a:prstGeom prst="rect">
            <a:avLst/>
          </a:prstGeom>
        </p:spPr>
        <p:txBody>
          <a:bodyPr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01.</a:t>
            </a:r>
          </a:p>
        </p:txBody>
      </p:sp>
      <p:sp>
        <p:nvSpPr>
          <p:cNvPr id="14" name="MsPham 0936082789">
            <a:extLst>
              <a:ext uri="{FF2B5EF4-FFF2-40B4-BE49-F238E27FC236}">
                <a16:creationId xmlns:a16="http://schemas.microsoft.com/office/drawing/2014/main" xmlns="" id="{41BEC356-191E-7668-807B-6F38192B74EA}"/>
              </a:ext>
            </a:extLst>
          </p:cNvPr>
          <p:cNvSpPr txBox="1"/>
          <p:nvPr/>
        </p:nvSpPr>
        <p:spPr>
          <a:xfrm>
            <a:off x="2981958" y="3132168"/>
            <a:ext cx="968454" cy="403252"/>
          </a:xfrm>
          <a:prstGeom prst="rect">
            <a:avLst/>
          </a:prstGeom>
        </p:spPr>
        <p:txBody>
          <a:bodyPr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02.</a:t>
            </a:r>
          </a:p>
        </p:txBody>
      </p:sp>
      <p:sp>
        <p:nvSpPr>
          <p:cNvPr id="17" name="MsPham 0936082789">
            <a:extLst>
              <a:ext uri="{FF2B5EF4-FFF2-40B4-BE49-F238E27FC236}">
                <a16:creationId xmlns:a16="http://schemas.microsoft.com/office/drawing/2014/main" xmlns="" id="{AB13C3A7-E945-EA77-D089-7D45E5993C2B}"/>
              </a:ext>
            </a:extLst>
          </p:cNvPr>
          <p:cNvSpPr txBox="1"/>
          <p:nvPr/>
        </p:nvSpPr>
        <p:spPr>
          <a:xfrm>
            <a:off x="3915578" y="3989753"/>
            <a:ext cx="5920604" cy="403252"/>
          </a:xfrm>
          <a:prstGeom prst="rect">
            <a:avLst/>
          </a:prstGeom>
        </p:spPr>
        <p:txBody>
          <a:bodyPr wrap="square"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Let’s write.</a:t>
            </a:r>
          </a:p>
        </p:txBody>
      </p:sp>
      <p:sp>
        <p:nvSpPr>
          <p:cNvPr id="18" name="MsPham 0936082789">
            <a:extLst>
              <a:ext uri="{FF2B5EF4-FFF2-40B4-BE49-F238E27FC236}">
                <a16:creationId xmlns:a16="http://schemas.microsoft.com/office/drawing/2014/main" xmlns="" id="{4497055A-700B-A0B0-2E0C-F72150083B67}"/>
              </a:ext>
            </a:extLst>
          </p:cNvPr>
          <p:cNvSpPr txBox="1"/>
          <p:nvPr/>
        </p:nvSpPr>
        <p:spPr>
          <a:xfrm>
            <a:off x="2981958" y="3979361"/>
            <a:ext cx="968454" cy="403252"/>
          </a:xfrm>
          <a:prstGeom prst="rect">
            <a:avLst/>
          </a:prstGeom>
        </p:spPr>
        <p:txBody>
          <a:bodyPr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03.</a:t>
            </a:r>
          </a:p>
        </p:txBody>
      </p:sp>
      <p:sp>
        <p:nvSpPr>
          <p:cNvPr id="21" name="MsPham 0936082789">
            <a:extLst>
              <a:ext uri="{FF2B5EF4-FFF2-40B4-BE49-F238E27FC236}">
                <a16:creationId xmlns:a16="http://schemas.microsoft.com/office/drawing/2014/main" xmlns="" id="{E903CB48-1B52-249E-2457-B5B324A209DB}"/>
              </a:ext>
            </a:extLst>
          </p:cNvPr>
          <p:cNvSpPr txBox="1"/>
          <p:nvPr/>
        </p:nvSpPr>
        <p:spPr>
          <a:xfrm>
            <a:off x="3950412" y="4826553"/>
            <a:ext cx="4819405" cy="403252"/>
          </a:xfrm>
          <a:prstGeom prst="rect">
            <a:avLst/>
          </a:prstGeom>
        </p:spPr>
        <p:txBody>
          <a:bodyPr wrap="square"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Project.</a:t>
            </a:r>
          </a:p>
        </p:txBody>
      </p:sp>
      <p:sp>
        <p:nvSpPr>
          <p:cNvPr id="22" name="MsPham 0936082789">
            <a:extLst>
              <a:ext uri="{FF2B5EF4-FFF2-40B4-BE49-F238E27FC236}">
                <a16:creationId xmlns:a16="http://schemas.microsoft.com/office/drawing/2014/main" xmlns="" id="{B7B7FCFE-CF35-980B-6E13-FE88FE13B862}"/>
              </a:ext>
            </a:extLst>
          </p:cNvPr>
          <p:cNvSpPr txBox="1"/>
          <p:nvPr/>
        </p:nvSpPr>
        <p:spPr>
          <a:xfrm>
            <a:off x="2981958" y="4849454"/>
            <a:ext cx="968454" cy="403252"/>
          </a:xfrm>
          <a:prstGeom prst="rect">
            <a:avLst/>
          </a:prstGeom>
        </p:spPr>
        <p:txBody>
          <a:bodyPr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04.</a:t>
            </a:r>
          </a:p>
        </p:txBody>
      </p:sp>
      <p:sp>
        <p:nvSpPr>
          <p:cNvPr id="25" name="MsPham 0936082789">
            <a:extLst>
              <a:ext uri="{FF2B5EF4-FFF2-40B4-BE49-F238E27FC236}">
                <a16:creationId xmlns:a16="http://schemas.microsoft.com/office/drawing/2014/main" xmlns="" id="{428D5DDB-0CDE-A5F6-0994-434727CB44B3}"/>
              </a:ext>
            </a:extLst>
          </p:cNvPr>
          <p:cNvSpPr txBox="1"/>
          <p:nvPr/>
        </p:nvSpPr>
        <p:spPr>
          <a:xfrm>
            <a:off x="3989810" y="5686357"/>
            <a:ext cx="6038606" cy="403252"/>
          </a:xfrm>
          <a:prstGeom prst="rect">
            <a:avLst/>
          </a:prstGeom>
        </p:spPr>
        <p:txBody>
          <a:bodyPr wrap="square"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Fun corner and wrap-up</a:t>
            </a:r>
          </a:p>
        </p:txBody>
      </p:sp>
      <p:sp>
        <p:nvSpPr>
          <p:cNvPr id="26" name="MsPham 0936082789">
            <a:extLst>
              <a:ext uri="{FF2B5EF4-FFF2-40B4-BE49-F238E27FC236}">
                <a16:creationId xmlns:a16="http://schemas.microsoft.com/office/drawing/2014/main" xmlns="" id="{B0F5D1FC-0B19-9208-B0C7-3FEDEB2AE6D4}"/>
              </a:ext>
            </a:extLst>
          </p:cNvPr>
          <p:cNvSpPr txBox="1"/>
          <p:nvPr/>
        </p:nvSpPr>
        <p:spPr>
          <a:xfrm>
            <a:off x="2981958" y="5686357"/>
            <a:ext cx="968454" cy="403252"/>
          </a:xfrm>
          <a:prstGeom prst="rect">
            <a:avLst/>
          </a:prstGeom>
        </p:spPr>
        <p:txBody>
          <a:bodyPr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05.</a:t>
            </a:r>
          </a:p>
        </p:txBody>
      </p:sp>
      <p:grpSp>
        <p:nvGrpSpPr>
          <p:cNvPr id="8" name="Mspham-0936082789">
            <a:extLst>
              <a:ext uri="{FF2B5EF4-FFF2-40B4-BE49-F238E27FC236}">
                <a16:creationId xmlns:a16="http://schemas.microsoft.com/office/drawing/2014/main" xmlns="" id="{BE4490EE-8A30-B197-61A8-34D2E05B9B39}"/>
              </a:ext>
            </a:extLst>
          </p:cNvPr>
          <p:cNvGrpSpPr/>
          <p:nvPr/>
        </p:nvGrpSpPr>
        <p:grpSpPr>
          <a:xfrm>
            <a:off x="656973" y="1857707"/>
            <a:ext cx="1322799" cy="1615850"/>
            <a:chOff x="12670510" y="11157686"/>
            <a:chExt cx="1109238" cy="1354978"/>
          </a:xfrm>
        </p:grpSpPr>
        <p:sp>
          <p:nvSpPr>
            <p:cNvPr id="12" name="Mspham-0936082789">
              <a:hlinkClick r:id="rId7"/>
              <a:extLst>
                <a:ext uri="{FF2B5EF4-FFF2-40B4-BE49-F238E27FC236}">
                  <a16:creationId xmlns:a16="http://schemas.microsoft.com/office/drawing/2014/main" xmlns="" id="{19D564DF-7C41-6C56-0972-153269A61486}"/>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16" name="MsPham-0936082789">
              <a:hlinkClick r:id="rId7"/>
              <a:extLst>
                <a:ext uri="{FF2B5EF4-FFF2-40B4-BE49-F238E27FC236}">
                  <a16:creationId xmlns:a16="http://schemas.microsoft.com/office/drawing/2014/main" xmlns="" id="{4DBDB62B-83B3-A7A0-F663-DC82C25DF864}"/>
                </a:ext>
              </a:extLst>
            </p:cNvPr>
            <p:cNvPicPr>
              <a:picLocks noChangeAspect="1"/>
            </p:cNvPicPr>
            <p:nvPr/>
          </p:nvPicPr>
          <p:blipFill>
            <a:blip r:embed="rId8"/>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4" name="MsPham-0936082789" descr="A blue and white text&#10;&#10;Description automatically generated">
            <a:extLst>
              <a:ext uri="{FF2B5EF4-FFF2-40B4-BE49-F238E27FC236}">
                <a16:creationId xmlns:a16="http://schemas.microsoft.com/office/drawing/2014/main" xmlns="" id="{D490A34D-89C3-F8EE-ACD9-02630D40F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8239" y="146912"/>
            <a:ext cx="1637641" cy="778217"/>
          </a:xfrm>
          <a:prstGeom prst="rect">
            <a:avLst/>
          </a:prstGeom>
          <a:effectLst>
            <a:glow rad="101600">
              <a:schemeClr val="bg1"/>
            </a:glow>
            <a:outerShdw blurRad="63500" sx="102000" sy="102000" algn="ctr" rotWithShape="0">
              <a:prstClr val="black">
                <a:alpha val="40000"/>
              </a:prstClr>
            </a:outerShdw>
          </a:effectLst>
        </p:spPr>
      </p:pic>
      <p:sp>
        <p:nvSpPr>
          <p:cNvPr id="58" name="MsPham-0936082789">
            <a:extLst>
              <a:ext uri="{FF2B5EF4-FFF2-40B4-BE49-F238E27FC236}">
                <a16:creationId xmlns:a16="http://schemas.microsoft.com/office/drawing/2014/main" xmlns="" id="{B349EB12-2E91-0459-3171-F96F07A5CE3B}"/>
              </a:ext>
            </a:extLst>
          </p:cNvPr>
          <p:cNvSpPr/>
          <p:nvPr/>
        </p:nvSpPr>
        <p:spPr>
          <a:xfrm flipH="1">
            <a:off x="9646156" y="3031125"/>
            <a:ext cx="2275307" cy="3980130"/>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0"/>
            <a:stretch>
              <a:fillRect/>
            </a:stretch>
          </a:blipFill>
        </p:spPr>
        <p:txBody>
          <a:bodyPr/>
          <a:lstStyle/>
          <a:p>
            <a:endParaRPr lang="en-US" sz="1634" dirty="0">
              <a:latin typeface="Arial" panose="020B0604020202020204" pitchFamily="34" charset="0"/>
            </a:endParaRPr>
          </a:p>
        </p:txBody>
      </p:sp>
      <p:sp>
        <p:nvSpPr>
          <p:cNvPr id="59" name="MsPham-0936082789">
            <a:extLst>
              <a:ext uri="{FF2B5EF4-FFF2-40B4-BE49-F238E27FC236}">
                <a16:creationId xmlns:a16="http://schemas.microsoft.com/office/drawing/2014/main" xmlns="" id="{38BA4D0B-0147-034D-CB8C-A8B0ACE6DDE8}"/>
              </a:ext>
            </a:extLst>
          </p:cNvPr>
          <p:cNvSpPr/>
          <p:nvPr/>
        </p:nvSpPr>
        <p:spPr>
          <a:xfrm flipH="1">
            <a:off x="322869" y="1694135"/>
            <a:ext cx="2495557" cy="396120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1"/>
            <a:stretch>
              <a:fillRect/>
            </a:stretch>
          </a:blipFill>
        </p:spPr>
        <p:txBody>
          <a:bodyPr/>
          <a:lstStyle/>
          <a:p>
            <a:endParaRPr lang="en-US" sz="1634" dirty="0">
              <a:latin typeface="Arial" panose="020B0604020202020204" pitchFamily="34" charset="0"/>
            </a:endParaRPr>
          </a:p>
        </p:txBody>
      </p:sp>
      <p:pic>
        <p:nvPicPr>
          <p:cNvPr id="20" name="MsPham-0936082789">
            <a:hlinkClick r:id="rId7"/>
            <a:extLst>
              <a:ext uri="{FF2B5EF4-FFF2-40B4-BE49-F238E27FC236}">
                <a16:creationId xmlns:a16="http://schemas.microsoft.com/office/drawing/2014/main" xmlns="" id="{45B121E2-C49B-B106-C871-F388C99F5A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6160" y="5893055"/>
            <a:ext cx="1384910" cy="879798"/>
          </a:xfrm>
          <a:prstGeom prst="rect">
            <a:avLst/>
          </a:prstGeom>
          <a:ln>
            <a:noFill/>
          </a:ln>
          <a:effectLst/>
        </p:spPr>
      </p:pic>
      <p:grpSp>
        <p:nvGrpSpPr>
          <p:cNvPr id="67" name="MsPham-0936082789">
            <a:extLst>
              <a:ext uri="{FF2B5EF4-FFF2-40B4-BE49-F238E27FC236}">
                <a16:creationId xmlns:a16="http://schemas.microsoft.com/office/drawing/2014/main" xmlns="" id="{863DC575-F0E8-D2EB-AEA6-2FA080E33191}"/>
              </a:ext>
            </a:extLst>
          </p:cNvPr>
          <p:cNvGrpSpPr/>
          <p:nvPr/>
        </p:nvGrpSpPr>
        <p:grpSpPr>
          <a:xfrm>
            <a:off x="2506870" y="653095"/>
            <a:ext cx="7383396" cy="1174426"/>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2709426" y="914847"/>
            <a:ext cx="6954146" cy="807913"/>
          </a:xfrm>
          <a:prstGeom prst="rect">
            <a:avLst/>
          </a:prstGeom>
        </p:spPr>
        <p:txBody>
          <a:bodyPr wrap="square" lIns="0" tIns="0" rIns="0" bIns="0" rtlCol="0" anchor="t">
            <a:spAutoFit/>
          </a:bodyPr>
          <a:lstStyle/>
          <a:p>
            <a:pPr algn="ctr">
              <a:lnSpc>
                <a:spcPts val="6264"/>
              </a:lnSpc>
            </a:pPr>
            <a:r>
              <a:rPr lang="en-US" sz="5800" b="1" dirty="0">
                <a:ln w="9525">
                  <a:solidFill>
                    <a:srgbClr val="8CE1F3"/>
                  </a:solidFill>
                  <a:prstDash val="solid"/>
                </a:ln>
                <a:solidFill>
                  <a:schemeClr val="bg1"/>
                </a:solidFill>
                <a:effectLst>
                  <a:outerShdw blurRad="12700" dist="38100" dir="2700000" algn="tl" rotWithShape="0">
                    <a:schemeClr val="bg1">
                      <a:lumMod val="50000"/>
                    </a:schemeClr>
                  </a:outerShdw>
                </a:effectLst>
                <a:latin typeface=".VnHelvetIns" panose="020B7200000000000000" pitchFamily="34" charset="0"/>
              </a:rPr>
              <a:t>Table of contents</a:t>
            </a:r>
          </a:p>
        </p:txBody>
      </p:sp>
      <p:sp>
        <p:nvSpPr>
          <p:cNvPr id="68" name="MsPham-0936082789">
            <a:extLst>
              <a:ext uri="{FF2B5EF4-FFF2-40B4-BE49-F238E27FC236}">
                <a16:creationId xmlns:a16="http://schemas.microsoft.com/office/drawing/2014/main" xmlns="" id="{A23458E3-8B40-0578-8F7F-47060D883595}"/>
              </a:ext>
            </a:extLst>
          </p:cNvPr>
          <p:cNvSpPr/>
          <p:nvPr/>
        </p:nvSpPr>
        <p:spPr>
          <a:xfrm rot="914228">
            <a:off x="8605810" y="3432555"/>
            <a:ext cx="458660" cy="438976"/>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mj-lt"/>
            </a:endParaRPr>
          </a:p>
        </p:txBody>
      </p:sp>
      <p:sp>
        <p:nvSpPr>
          <p:cNvPr id="69" name="MsPham-0936082789">
            <a:extLst>
              <a:ext uri="{FF2B5EF4-FFF2-40B4-BE49-F238E27FC236}">
                <a16:creationId xmlns:a16="http://schemas.microsoft.com/office/drawing/2014/main" xmlns="" id="{FC34EDCA-117C-2C5E-8997-2B62F883C34B}"/>
              </a:ext>
            </a:extLst>
          </p:cNvPr>
          <p:cNvSpPr/>
          <p:nvPr/>
        </p:nvSpPr>
        <p:spPr>
          <a:xfrm rot="-1201799">
            <a:off x="10188720" y="975934"/>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70" name="MsPham-0936082789">
            <a:extLst>
              <a:ext uri="{FF2B5EF4-FFF2-40B4-BE49-F238E27FC236}">
                <a16:creationId xmlns:a16="http://schemas.microsoft.com/office/drawing/2014/main" xmlns="" id="{827A0B94-397F-ACFE-39CC-6358EA9D599A}"/>
              </a:ext>
            </a:extLst>
          </p:cNvPr>
          <p:cNvSpPr/>
          <p:nvPr/>
        </p:nvSpPr>
        <p:spPr>
          <a:xfrm rot="-1192785">
            <a:off x="2441684" y="6047815"/>
            <a:ext cx="521174" cy="498806"/>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mj-lt"/>
            </a:endParaRPr>
          </a:p>
        </p:txBody>
      </p:sp>
      <p:sp>
        <p:nvSpPr>
          <p:cNvPr id="13" name="MsPham 0936082789">
            <a:extLst>
              <a:ext uri="{FF2B5EF4-FFF2-40B4-BE49-F238E27FC236}">
                <a16:creationId xmlns:a16="http://schemas.microsoft.com/office/drawing/2014/main" xmlns="" id="{C427790B-D29E-9870-3010-1859CBDB7CCE}"/>
              </a:ext>
            </a:extLst>
          </p:cNvPr>
          <p:cNvSpPr txBox="1"/>
          <p:nvPr/>
        </p:nvSpPr>
        <p:spPr>
          <a:xfrm>
            <a:off x="3915577" y="3142560"/>
            <a:ext cx="6675973" cy="403252"/>
          </a:xfrm>
          <a:prstGeom prst="rect">
            <a:avLst/>
          </a:prstGeom>
        </p:spPr>
        <p:txBody>
          <a:bodyPr wrap="square" lIns="0" tIns="0" rIns="0" bIns="0" rtlCol="0" anchor="t">
            <a:spAutoFit/>
          </a:bodyPr>
          <a:lstStyle/>
          <a:p>
            <a:pPr>
              <a:lnSpc>
                <a:spcPts val="3080"/>
              </a:lnSpc>
            </a:pPr>
            <a:r>
              <a:rPr lang="en-US" sz="3600" b="1" dirty="0">
                <a:solidFill>
                  <a:srgbClr val="000000"/>
                </a:solidFill>
                <a:latin typeface="+mj-lt"/>
                <a:cs typeface="Arial" panose="020B0604020202020204" pitchFamily="34" charset="0"/>
              </a:rPr>
              <a:t>Read and tick True or False.</a:t>
            </a:r>
          </a:p>
        </p:txBody>
      </p:sp>
    </p:spTree>
    <p:extLst>
      <p:ext uri="{BB962C8B-B14F-4D97-AF65-F5344CB8AC3E}">
        <p14:creationId xmlns:p14="http://schemas.microsoft.com/office/powerpoint/2010/main" val="15983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5500"/>
                            </p:stCondLst>
                            <p:childTnLst>
                              <p:par>
                                <p:cTn id="47" presetID="22" presetClass="entr" presetSubtype="8"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6000"/>
                            </p:stCondLst>
                            <p:childTnLst>
                              <p:par>
                                <p:cTn id="51" presetID="22" presetClass="entr" presetSubtype="8"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7" grpId="0"/>
      <p:bldP spid="18" grpId="0"/>
      <p:bldP spid="21" grpId="0"/>
      <p:bldP spid="22" grpId="0"/>
      <p:bldP spid="25" grpId="0"/>
      <p:bldP spid="26" grpId="0"/>
      <p:bldP spid="6"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 0936082789" descr="A white rectangular object with blue border&#10;&#10;Description automatically generated">
            <a:extLst>
              <a:ext uri="{FF2B5EF4-FFF2-40B4-BE49-F238E27FC236}">
                <a16:creationId xmlns:a16="http://schemas.microsoft.com/office/drawing/2014/main" xmlns="" id="{9C4AF0E6-13EE-F256-627C-F412DF066B7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7" name="Mspham-0936082789">
            <a:extLst>
              <a:ext uri="{FF2B5EF4-FFF2-40B4-BE49-F238E27FC236}">
                <a16:creationId xmlns:a16="http://schemas.microsoft.com/office/drawing/2014/main" xmlns="" id="{18788389-9FB8-B3DB-6911-25CA629FB4EC}"/>
              </a:ext>
            </a:extLst>
          </p:cNvPr>
          <p:cNvSpPr txBox="1"/>
          <p:nvPr/>
        </p:nvSpPr>
        <p:spPr>
          <a:xfrm>
            <a:off x="3636519" y="-721675"/>
            <a:ext cx="6099889" cy="313818"/>
          </a:xfrm>
          <a:prstGeom prst="rect">
            <a:avLst/>
          </a:prstGeom>
          <a:noFill/>
        </p:spPr>
        <p:txBody>
          <a:bodyPr wrap="square">
            <a:spAutoFit/>
          </a:bodyPr>
          <a:lstStyle/>
          <a:p>
            <a:r>
              <a:rPr lang="en-US" sz="1440">
                <a:latin typeface="Arial" panose="020B0604020202020204" pitchFamily="34" charset="0"/>
              </a:rPr>
              <a:t>https://www.facebook.com/msphampowerpoint</a:t>
            </a:r>
          </a:p>
        </p:txBody>
      </p:sp>
      <p:sp>
        <p:nvSpPr>
          <p:cNvPr id="2" name="MsPham 0936082789">
            <a:extLst>
              <a:ext uri="{FF2B5EF4-FFF2-40B4-BE49-F238E27FC236}">
                <a16:creationId xmlns:a16="http://schemas.microsoft.com/office/drawing/2014/main" xmlns="" id="{25F69F22-CEB2-3EFA-8E3B-2D82241D42CA}"/>
              </a:ext>
            </a:extLst>
          </p:cNvPr>
          <p:cNvSpPr txBox="1"/>
          <p:nvPr/>
        </p:nvSpPr>
        <p:spPr>
          <a:xfrm>
            <a:off x="689799" y="1378241"/>
            <a:ext cx="10812401" cy="4592476"/>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lgn="just">
              <a:lnSpc>
                <a:spcPct val="120000"/>
              </a:lnSpc>
              <a:buNone/>
            </a:pPr>
            <a:r>
              <a:rPr lang="en-US" sz="3600" b="0" dirty="0">
                <a:ln>
                  <a:noFill/>
                </a:ln>
                <a:solidFill>
                  <a:schemeClr val="tx1"/>
                </a:solidFill>
                <a:effectLst/>
                <a:latin typeface="+mj-lt"/>
              </a:rPr>
              <a:t>Our school is in the </a:t>
            </a:r>
            <a:r>
              <a:rPr lang="en-US" sz="3600" b="0" dirty="0" err="1">
                <a:ln>
                  <a:noFill/>
                </a:ln>
                <a:solidFill>
                  <a:schemeClr val="tx1"/>
                </a:solidFill>
                <a:effectLst/>
                <a:latin typeface="+mj-lt"/>
              </a:rPr>
              <a:t>centre</a:t>
            </a:r>
            <a:r>
              <a:rPr lang="en-US" sz="3600" b="0" dirty="0">
                <a:ln>
                  <a:noFill/>
                </a:ln>
                <a:solidFill>
                  <a:schemeClr val="tx1"/>
                </a:solidFill>
                <a:effectLst/>
                <a:latin typeface="+mj-lt"/>
              </a:rPr>
              <a:t> of New York City. It is big and beautiful. Our school has a computer room and a library. The computer room is on the second floor. You go upstairs, and it is on the left. The library is on the second floor, too. You go past the computer room, and it is on the right. The library is my </a:t>
            </a:r>
            <a:r>
              <a:rPr lang="en-US" sz="3600" b="0" dirty="0" err="1">
                <a:ln>
                  <a:noFill/>
                </a:ln>
                <a:solidFill>
                  <a:schemeClr val="tx1"/>
                </a:solidFill>
                <a:effectLst/>
                <a:latin typeface="+mj-lt"/>
              </a:rPr>
              <a:t>favourite</a:t>
            </a:r>
            <a:r>
              <a:rPr lang="en-US" sz="3600" b="0" dirty="0">
                <a:ln>
                  <a:noFill/>
                </a:ln>
                <a:solidFill>
                  <a:schemeClr val="tx1"/>
                </a:solidFill>
                <a:effectLst/>
                <a:latin typeface="+mj-lt"/>
              </a:rPr>
              <a:t> room. I often read books there at break time.</a:t>
            </a:r>
          </a:p>
        </p:txBody>
      </p:sp>
      <p:grpSp>
        <p:nvGrpSpPr>
          <p:cNvPr id="3" name="MsPham 0936082789">
            <a:extLst>
              <a:ext uri="{FF2B5EF4-FFF2-40B4-BE49-F238E27FC236}">
                <a16:creationId xmlns:a16="http://schemas.microsoft.com/office/drawing/2014/main" xmlns="" id="{4607BD68-8AF9-3117-204D-E5077CD530C9}"/>
              </a:ext>
            </a:extLst>
          </p:cNvPr>
          <p:cNvGrpSpPr/>
          <p:nvPr/>
        </p:nvGrpSpPr>
        <p:grpSpPr>
          <a:xfrm>
            <a:off x="752715" y="335854"/>
            <a:ext cx="2684966" cy="634530"/>
            <a:chOff x="2942719" y="211240"/>
            <a:chExt cx="7383396" cy="784853"/>
          </a:xfrm>
        </p:grpSpPr>
        <p:sp>
          <p:nvSpPr>
            <p:cNvPr id="4" name="Freeform 27">
              <a:extLst>
                <a:ext uri="{FF2B5EF4-FFF2-40B4-BE49-F238E27FC236}">
                  <a16:creationId xmlns:a16="http://schemas.microsoft.com/office/drawing/2014/main" xmlns="" id="{D1F839B1-D3A5-AB42-8917-094EDC880ABC}"/>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7" name="Freeform 27">
              <a:extLst>
                <a:ext uri="{FF2B5EF4-FFF2-40B4-BE49-F238E27FC236}">
                  <a16:creationId xmlns:a16="http://schemas.microsoft.com/office/drawing/2014/main" xmlns="" id="{2C5EA8F3-1903-3DA0-1504-C21A82AE6F1E}"/>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9" name="Freeform 27">
              <a:extLst>
                <a:ext uri="{FF2B5EF4-FFF2-40B4-BE49-F238E27FC236}">
                  <a16:creationId xmlns:a16="http://schemas.microsoft.com/office/drawing/2014/main" xmlns="" id="{1BA83C0C-AB4C-30FC-E623-62B666508CD9}"/>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1" name="Freeform 27">
              <a:extLst>
                <a:ext uri="{FF2B5EF4-FFF2-40B4-BE49-F238E27FC236}">
                  <a16:creationId xmlns:a16="http://schemas.microsoft.com/office/drawing/2014/main" xmlns="" id="{441C50A6-A2AF-A978-7266-E11A9A335DE2}"/>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8" name="Freeform 27">
              <a:extLst>
                <a:ext uri="{FF2B5EF4-FFF2-40B4-BE49-F238E27FC236}">
                  <a16:creationId xmlns:a16="http://schemas.microsoft.com/office/drawing/2014/main" xmlns="" id="{BD5257BC-A4FE-C01A-B766-CA795E377FA6}"/>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20" name="Freeform 27">
              <a:extLst>
                <a:ext uri="{FF2B5EF4-FFF2-40B4-BE49-F238E27FC236}">
                  <a16:creationId xmlns:a16="http://schemas.microsoft.com/office/drawing/2014/main" xmlns="" id="{F7B8C0AE-B70C-706E-CF90-4A4379CF430A}"/>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grpSp>
      <p:sp>
        <p:nvSpPr>
          <p:cNvPr id="21" name="MsPham 0936082789">
            <a:extLst>
              <a:ext uri="{FF2B5EF4-FFF2-40B4-BE49-F238E27FC236}">
                <a16:creationId xmlns:a16="http://schemas.microsoft.com/office/drawing/2014/main" xmlns="" id="{708E9722-615C-8B85-11B3-78A55F023384}"/>
              </a:ext>
            </a:extLst>
          </p:cNvPr>
          <p:cNvSpPr txBox="1"/>
          <p:nvPr/>
        </p:nvSpPr>
        <p:spPr>
          <a:xfrm>
            <a:off x="1166327" y="335854"/>
            <a:ext cx="2139172" cy="615553"/>
          </a:xfrm>
          <a:prstGeom prst="rect">
            <a:avLst/>
          </a:prstGeom>
        </p:spPr>
        <p:txBody>
          <a:bodyPr wrap="square" lIns="0" tIns="0" rIns="0" bIns="0" rtlCol="0" anchor="ctr">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571500" indent="-571500" algn="l">
              <a:lnSpc>
                <a:spcPct val="100000"/>
              </a:lnSpc>
              <a:buFont typeface="Wingdings" panose="05000000000000000000" pitchFamily="2" charset="2"/>
              <a:buChar char="v"/>
            </a:pPr>
            <a:r>
              <a:rPr lang="en-US" sz="4000" dirty="0"/>
              <a:t>Read </a:t>
            </a:r>
          </a:p>
        </p:txBody>
      </p:sp>
    </p:spTree>
    <p:extLst>
      <p:ext uri="{BB962C8B-B14F-4D97-AF65-F5344CB8AC3E}">
        <p14:creationId xmlns:p14="http://schemas.microsoft.com/office/powerpoint/2010/main" val="3146411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 0936082789" descr="A white rectangular object with blue border&#10;&#10;Description automatically generated">
            <a:extLst>
              <a:ext uri="{FF2B5EF4-FFF2-40B4-BE49-F238E27FC236}">
                <a16:creationId xmlns:a16="http://schemas.microsoft.com/office/drawing/2014/main" xmlns="" id="{9C4AF0E6-13EE-F256-627C-F412DF066B7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7" name="Mspham-0936082789">
            <a:extLst>
              <a:ext uri="{FF2B5EF4-FFF2-40B4-BE49-F238E27FC236}">
                <a16:creationId xmlns:a16="http://schemas.microsoft.com/office/drawing/2014/main" xmlns="" id="{18788389-9FB8-B3DB-6911-25CA629FB4EC}"/>
              </a:ext>
            </a:extLst>
          </p:cNvPr>
          <p:cNvSpPr txBox="1"/>
          <p:nvPr/>
        </p:nvSpPr>
        <p:spPr>
          <a:xfrm>
            <a:off x="3636519" y="-745121"/>
            <a:ext cx="6099889" cy="313818"/>
          </a:xfrm>
          <a:prstGeom prst="rect">
            <a:avLst/>
          </a:prstGeom>
          <a:noFill/>
        </p:spPr>
        <p:txBody>
          <a:bodyPr wrap="square">
            <a:spAutoFit/>
          </a:bodyPr>
          <a:lstStyle/>
          <a:p>
            <a:r>
              <a:rPr lang="en-US" sz="1440">
                <a:latin typeface="Arial" panose="020B0604020202020204" pitchFamily="34" charset="0"/>
              </a:rPr>
              <a:t>https://www.facebook.com/msphampowerpoint</a:t>
            </a:r>
          </a:p>
        </p:txBody>
      </p:sp>
      <p:grpSp>
        <p:nvGrpSpPr>
          <p:cNvPr id="6" name="MsPham 0936082789">
            <a:extLst>
              <a:ext uri="{FF2B5EF4-FFF2-40B4-BE49-F238E27FC236}">
                <a16:creationId xmlns:a16="http://schemas.microsoft.com/office/drawing/2014/main" xmlns="" id="{4607BD68-8AF9-3117-204D-E5077CD530C9}"/>
              </a:ext>
            </a:extLst>
          </p:cNvPr>
          <p:cNvGrpSpPr/>
          <p:nvPr/>
        </p:nvGrpSpPr>
        <p:grpSpPr>
          <a:xfrm>
            <a:off x="752714" y="335854"/>
            <a:ext cx="5343285" cy="634530"/>
            <a:chOff x="2942719" y="211240"/>
            <a:chExt cx="7383396" cy="784853"/>
          </a:xfrm>
        </p:grpSpPr>
        <p:sp>
          <p:nvSpPr>
            <p:cNvPr id="10" name="Freeform 27">
              <a:extLst>
                <a:ext uri="{FF2B5EF4-FFF2-40B4-BE49-F238E27FC236}">
                  <a16:creationId xmlns:a16="http://schemas.microsoft.com/office/drawing/2014/main" xmlns="" id="{D1F839B1-D3A5-AB42-8917-094EDC880ABC}"/>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2" name="Freeform 27">
              <a:extLst>
                <a:ext uri="{FF2B5EF4-FFF2-40B4-BE49-F238E27FC236}">
                  <a16:creationId xmlns:a16="http://schemas.microsoft.com/office/drawing/2014/main" xmlns="" id="{2C5EA8F3-1903-3DA0-1504-C21A82AE6F1E}"/>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3" name="Freeform 27">
              <a:extLst>
                <a:ext uri="{FF2B5EF4-FFF2-40B4-BE49-F238E27FC236}">
                  <a16:creationId xmlns:a16="http://schemas.microsoft.com/office/drawing/2014/main" xmlns="" id="{1BA83C0C-AB4C-30FC-E623-62B666508CD9}"/>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4" name="Freeform 27">
              <a:extLst>
                <a:ext uri="{FF2B5EF4-FFF2-40B4-BE49-F238E27FC236}">
                  <a16:creationId xmlns:a16="http://schemas.microsoft.com/office/drawing/2014/main" xmlns="" id="{441C50A6-A2AF-A978-7266-E11A9A335DE2}"/>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5" name="Freeform 27">
              <a:extLst>
                <a:ext uri="{FF2B5EF4-FFF2-40B4-BE49-F238E27FC236}">
                  <a16:creationId xmlns:a16="http://schemas.microsoft.com/office/drawing/2014/main" xmlns="" id="{BD5257BC-A4FE-C01A-B766-CA795E377FA6}"/>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6" name="Freeform 27">
              <a:extLst>
                <a:ext uri="{FF2B5EF4-FFF2-40B4-BE49-F238E27FC236}">
                  <a16:creationId xmlns:a16="http://schemas.microsoft.com/office/drawing/2014/main" xmlns="" id="{F7B8C0AE-B70C-706E-CF90-4A4379CF430A}"/>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grpSp>
      <p:sp>
        <p:nvSpPr>
          <p:cNvPr id="17" name="MsPham 0936082789">
            <a:extLst>
              <a:ext uri="{FF2B5EF4-FFF2-40B4-BE49-F238E27FC236}">
                <a16:creationId xmlns:a16="http://schemas.microsoft.com/office/drawing/2014/main" xmlns="" id="{708E9722-615C-8B85-11B3-78A55F023384}"/>
              </a:ext>
            </a:extLst>
          </p:cNvPr>
          <p:cNvSpPr txBox="1"/>
          <p:nvPr/>
        </p:nvSpPr>
        <p:spPr>
          <a:xfrm>
            <a:off x="1166327" y="335855"/>
            <a:ext cx="5118726" cy="615553"/>
          </a:xfrm>
          <a:prstGeom prst="rect">
            <a:avLst/>
          </a:prstGeom>
        </p:spPr>
        <p:txBody>
          <a:bodyPr wrap="square" lIns="0" tIns="0" rIns="0" bIns="0" rtlCol="0" anchor="ctr">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571500" indent="-571500" algn="l">
              <a:lnSpc>
                <a:spcPct val="100000"/>
              </a:lnSpc>
              <a:buFont typeface="Wingdings" panose="05000000000000000000" pitchFamily="2" charset="2"/>
              <a:buChar char="v"/>
            </a:pPr>
            <a:r>
              <a:rPr lang="en-US" sz="4000" dirty="0"/>
              <a:t>Tick True or False.</a:t>
            </a:r>
          </a:p>
        </p:txBody>
      </p:sp>
      <p:pic>
        <p:nvPicPr>
          <p:cNvPr id="4" name="Picture 3">
            <a:extLst>
              <a:ext uri="{FF2B5EF4-FFF2-40B4-BE49-F238E27FC236}">
                <a16:creationId xmlns:a16="http://schemas.microsoft.com/office/drawing/2014/main" xmlns="" id="{51288343-DA8D-7357-FA7D-5CC4A7ABEE9A}"/>
              </a:ext>
            </a:extLst>
          </p:cNvPr>
          <p:cNvPicPr>
            <a:picLocks noChangeAspect="1"/>
          </p:cNvPicPr>
          <p:nvPr/>
        </p:nvPicPr>
        <p:blipFill>
          <a:blip r:embed="rId6"/>
          <a:stretch>
            <a:fillRect/>
          </a:stretch>
        </p:blipFill>
        <p:spPr>
          <a:xfrm>
            <a:off x="462988" y="1378241"/>
            <a:ext cx="10764455" cy="4713047"/>
          </a:xfrm>
          <a:prstGeom prst="rect">
            <a:avLst/>
          </a:prstGeom>
        </p:spPr>
      </p:pic>
      <p:pic>
        <p:nvPicPr>
          <p:cNvPr id="11" name="MsPham-0936082789">
            <a:extLst>
              <a:ext uri="{FF2B5EF4-FFF2-40B4-BE49-F238E27FC236}">
                <a16:creationId xmlns:a16="http://schemas.microsoft.com/office/drawing/2014/main" xmlns="" id="{88BF7A91-AAF4-B710-03DD-424F5073E58D}"/>
              </a:ext>
            </a:extLst>
          </p:cNvPr>
          <p:cNvPicPr>
            <a:picLocks noChangeAspect="1"/>
          </p:cNvPicPr>
          <p:nvPr/>
        </p:nvPicPr>
        <p:blipFill rotWithShape="1">
          <a:blip r:embed="rId7"/>
          <a:srcRect l="30563" t="22222" r="28526" b="44889"/>
          <a:stretch/>
        </p:blipFill>
        <p:spPr>
          <a:xfrm>
            <a:off x="9400315" y="2064773"/>
            <a:ext cx="613193" cy="521566"/>
          </a:xfrm>
          <a:prstGeom prst="rect">
            <a:avLst/>
          </a:prstGeom>
          <a:effectLst>
            <a:glow rad="50800">
              <a:schemeClr val="bg1"/>
            </a:glow>
            <a:outerShdw blurRad="50800" dist="50800" dir="5400000" algn="ctr" rotWithShape="0">
              <a:schemeClr val="bg1"/>
            </a:outerShdw>
          </a:effectLst>
        </p:spPr>
      </p:pic>
      <p:sp>
        <p:nvSpPr>
          <p:cNvPr id="19" name="MsPham-0936082789">
            <a:extLst>
              <a:ext uri="{FF2B5EF4-FFF2-40B4-BE49-F238E27FC236}">
                <a16:creationId xmlns:a16="http://schemas.microsoft.com/office/drawing/2014/main" xmlns="" id="{D2AAE22E-9471-45F9-D3F7-8D6877459C12}"/>
              </a:ext>
            </a:extLst>
          </p:cNvPr>
          <p:cNvSpPr/>
          <p:nvPr/>
        </p:nvSpPr>
        <p:spPr>
          <a:xfrm>
            <a:off x="0" y="-6078989"/>
            <a:ext cx="11457154" cy="5887615"/>
          </a:xfrm>
          <a:prstGeom prst="horizontalScroll">
            <a:avLst>
              <a:gd name="adj" fmla="val 4106"/>
            </a:avLst>
          </a:prstGeom>
          <a:solidFill>
            <a:schemeClr val="bg1">
              <a:alpha val="98000"/>
            </a:schemeClr>
          </a:solidFill>
          <a:ln w="38100" cmpd="thickThin">
            <a:solidFill>
              <a:srgbClr val="FFC000"/>
            </a:solidFill>
            <a:extLst>
              <a:ext uri="{C807C97D-BFC1-408E-A445-0C87EB9F89A2}">
                <ask:lineSketchStyleProps xmlns:ask="http://schemas.microsoft.com/office/drawing/2018/sketchyshapes" xmlns="" sd="3536919434">
                  <a:custGeom>
                    <a:avLst/>
                    <a:gdLst>
                      <a:gd name="connsiteX0" fmla="*/ 0 w 11766619"/>
                      <a:gd name="connsiteY0" fmla="*/ 185310 h 6511238"/>
                      <a:gd name="connsiteX1" fmla="*/ 185310 w 11766619"/>
                      <a:gd name="connsiteY1" fmla="*/ 0 h 6511238"/>
                      <a:gd name="connsiteX2" fmla="*/ 1083583 w 11766619"/>
                      <a:gd name="connsiteY2" fmla="*/ 0 h 6511238"/>
                      <a:gd name="connsiteX3" fmla="*/ 1639976 w 11766619"/>
                      <a:gd name="connsiteY3" fmla="*/ 0 h 6511238"/>
                      <a:gd name="connsiteX4" fmla="*/ 2082409 w 11766619"/>
                      <a:gd name="connsiteY4" fmla="*/ 0 h 6511238"/>
                      <a:gd name="connsiteX5" fmla="*/ 2752762 w 11766619"/>
                      <a:gd name="connsiteY5" fmla="*/ 0 h 6511238"/>
                      <a:gd name="connsiteX6" fmla="*/ 3537074 w 11766619"/>
                      <a:gd name="connsiteY6" fmla="*/ 0 h 6511238"/>
                      <a:gd name="connsiteX7" fmla="*/ 3979507 w 11766619"/>
                      <a:gd name="connsiteY7" fmla="*/ 0 h 6511238"/>
                      <a:gd name="connsiteX8" fmla="*/ 4307980 w 11766619"/>
                      <a:gd name="connsiteY8" fmla="*/ 0 h 6511238"/>
                      <a:gd name="connsiteX9" fmla="*/ 4978333 w 11766619"/>
                      <a:gd name="connsiteY9" fmla="*/ 0 h 6511238"/>
                      <a:gd name="connsiteX10" fmla="*/ 5648686 w 11766619"/>
                      <a:gd name="connsiteY10" fmla="*/ 0 h 6511238"/>
                      <a:gd name="connsiteX11" fmla="*/ 6319039 w 11766619"/>
                      <a:gd name="connsiteY11" fmla="*/ 0 h 6511238"/>
                      <a:gd name="connsiteX12" fmla="*/ 6989392 w 11766619"/>
                      <a:gd name="connsiteY12" fmla="*/ 0 h 6511238"/>
                      <a:gd name="connsiteX13" fmla="*/ 7887665 w 11766619"/>
                      <a:gd name="connsiteY13" fmla="*/ 0 h 6511238"/>
                      <a:gd name="connsiteX14" fmla="*/ 8444058 w 11766619"/>
                      <a:gd name="connsiteY14" fmla="*/ 0 h 6511238"/>
                      <a:gd name="connsiteX15" fmla="*/ 9342330 w 11766619"/>
                      <a:gd name="connsiteY15" fmla="*/ 0 h 6511238"/>
                      <a:gd name="connsiteX16" fmla="*/ 9670803 w 11766619"/>
                      <a:gd name="connsiteY16" fmla="*/ 0 h 6511238"/>
                      <a:gd name="connsiteX17" fmla="*/ 9999276 w 11766619"/>
                      <a:gd name="connsiteY17" fmla="*/ 0 h 6511238"/>
                      <a:gd name="connsiteX18" fmla="*/ 10669629 w 11766619"/>
                      <a:gd name="connsiteY18" fmla="*/ 0 h 6511238"/>
                      <a:gd name="connsiteX19" fmla="*/ 11581309 w 11766619"/>
                      <a:gd name="connsiteY19" fmla="*/ 0 h 6511238"/>
                      <a:gd name="connsiteX20" fmla="*/ 11766619 w 11766619"/>
                      <a:gd name="connsiteY20" fmla="*/ 185310 h 6511238"/>
                      <a:gd name="connsiteX21" fmla="*/ 11766619 w 11766619"/>
                      <a:gd name="connsiteY21" fmla="*/ 744789 h 6511238"/>
                      <a:gd name="connsiteX22" fmla="*/ 11766619 w 11766619"/>
                      <a:gd name="connsiteY22" fmla="*/ 1304267 h 6511238"/>
                      <a:gd name="connsiteX23" fmla="*/ 11766619 w 11766619"/>
                      <a:gd name="connsiteY23" fmla="*/ 1802339 h 6511238"/>
                      <a:gd name="connsiteX24" fmla="*/ 11766619 w 11766619"/>
                      <a:gd name="connsiteY24" fmla="*/ 2546036 h 6511238"/>
                      <a:gd name="connsiteX25" fmla="*/ 11766619 w 11766619"/>
                      <a:gd name="connsiteY25" fmla="*/ 3289734 h 6511238"/>
                      <a:gd name="connsiteX26" fmla="*/ 11766619 w 11766619"/>
                      <a:gd name="connsiteY26" fmla="*/ 3972024 h 6511238"/>
                      <a:gd name="connsiteX27" fmla="*/ 11766619 w 11766619"/>
                      <a:gd name="connsiteY27" fmla="*/ 4715722 h 6511238"/>
                      <a:gd name="connsiteX28" fmla="*/ 11766619 w 11766619"/>
                      <a:gd name="connsiteY28" fmla="*/ 5459419 h 6511238"/>
                      <a:gd name="connsiteX29" fmla="*/ 11766619 w 11766619"/>
                      <a:gd name="connsiteY29" fmla="*/ 6325928 h 6511238"/>
                      <a:gd name="connsiteX30" fmla="*/ 11581309 w 11766619"/>
                      <a:gd name="connsiteY30" fmla="*/ 6511238 h 6511238"/>
                      <a:gd name="connsiteX31" fmla="*/ 10683036 w 11766619"/>
                      <a:gd name="connsiteY31" fmla="*/ 6511238 h 6511238"/>
                      <a:gd name="connsiteX32" fmla="*/ 9784763 w 11766619"/>
                      <a:gd name="connsiteY32" fmla="*/ 6511238 h 6511238"/>
                      <a:gd name="connsiteX33" fmla="*/ 8886490 w 11766619"/>
                      <a:gd name="connsiteY33" fmla="*/ 6511238 h 6511238"/>
                      <a:gd name="connsiteX34" fmla="*/ 7988218 w 11766619"/>
                      <a:gd name="connsiteY34" fmla="*/ 6511238 h 6511238"/>
                      <a:gd name="connsiteX35" fmla="*/ 7203905 w 11766619"/>
                      <a:gd name="connsiteY35" fmla="*/ 6511238 h 6511238"/>
                      <a:gd name="connsiteX36" fmla="*/ 6305632 w 11766619"/>
                      <a:gd name="connsiteY36" fmla="*/ 6511238 h 6511238"/>
                      <a:gd name="connsiteX37" fmla="*/ 5635279 w 11766619"/>
                      <a:gd name="connsiteY37" fmla="*/ 6511238 h 6511238"/>
                      <a:gd name="connsiteX38" fmla="*/ 4964926 w 11766619"/>
                      <a:gd name="connsiteY38" fmla="*/ 6511238 h 6511238"/>
                      <a:gd name="connsiteX39" fmla="*/ 4408533 w 11766619"/>
                      <a:gd name="connsiteY39" fmla="*/ 6511238 h 6511238"/>
                      <a:gd name="connsiteX40" fmla="*/ 3738180 w 11766619"/>
                      <a:gd name="connsiteY40" fmla="*/ 6511238 h 6511238"/>
                      <a:gd name="connsiteX41" fmla="*/ 2839907 w 11766619"/>
                      <a:gd name="connsiteY41" fmla="*/ 6511238 h 6511238"/>
                      <a:gd name="connsiteX42" fmla="*/ 2397475 w 11766619"/>
                      <a:gd name="connsiteY42" fmla="*/ 6511238 h 6511238"/>
                      <a:gd name="connsiteX43" fmla="*/ 1727122 w 11766619"/>
                      <a:gd name="connsiteY43" fmla="*/ 6511238 h 6511238"/>
                      <a:gd name="connsiteX44" fmla="*/ 942809 w 11766619"/>
                      <a:gd name="connsiteY44" fmla="*/ 6511238 h 6511238"/>
                      <a:gd name="connsiteX45" fmla="*/ 185310 w 11766619"/>
                      <a:gd name="connsiteY45" fmla="*/ 6511238 h 6511238"/>
                      <a:gd name="connsiteX46" fmla="*/ 0 w 11766619"/>
                      <a:gd name="connsiteY46" fmla="*/ 6325928 h 6511238"/>
                      <a:gd name="connsiteX47" fmla="*/ 0 w 11766619"/>
                      <a:gd name="connsiteY47" fmla="*/ 5520825 h 6511238"/>
                      <a:gd name="connsiteX48" fmla="*/ 0 w 11766619"/>
                      <a:gd name="connsiteY48" fmla="*/ 4715722 h 6511238"/>
                      <a:gd name="connsiteX49" fmla="*/ 0 w 11766619"/>
                      <a:gd name="connsiteY49" fmla="*/ 3972024 h 6511238"/>
                      <a:gd name="connsiteX50" fmla="*/ 0 w 11766619"/>
                      <a:gd name="connsiteY50" fmla="*/ 3228327 h 6511238"/>
                      <a:gd name="connsiteX51" fmla="*/ 0 w 11766619"/>
                      <a:gd name="connsiteY51" fmla="*/ 2668849 h 6511238"/>
                      <a:gd name="connsiteX52" fmla="*/ 0 w 11766619"/>
                      <a:gd name="connsiteY52" fmla="*/ 2047964 h 6511238"/>
                      <a:gd name="connsiteX53" fmla="*/ 0 w 11766619"/>
                      <a:gd name="connsiteY53" fmla="*/ 1427079 h 6511238"/>
                      <a:gd name="connsiteX54" fmla="*/ 0 w 11766619"/>
                      <a:gd name="connsiteY54" fmla="*/ 806195 h 6511238"/>
                      <a:gd name="connsiteX55" fmla="*/ 0 w 11766619"/>
                      <a:gd name="connsiteY55" fmla="*/ 185310 h 651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6619" h="6511238" fill="none" extrusionOk="0">
                        <a:moveTo>
                          <a:pt x="0" y="185310"/>
                        </a:moveTo>
                        <a:cubicBezTo>
                          <a:pt x="388" y="100997"/>
                          <a:pt x="85483" y="-7214"/>
                          <a:pt x="185310" y="0"/>
                        </a:cubicBezTo>
                        <a:cubicBezTo>
                          <a:pt x="510444" y="7663"/>
                          <a:pt x="760680" y="30257"/>
                          <a:pt x="1083583" y="0"/>
                        </a:cubicBezTo>
                        <a:cubicBezTo>
                          <a:pt x="1406486" y="-30257"/>
                          <a:pt x="1423556" y="1768"/>
                          <a:pt x="1639976" y="0"/>
                        </a:cubicBezTo>
                        <a:cubicBezTo>
                          <a:pt x="1856396" y="-1768"/>
                          <a:pt x="1950853" y="-11272"/>
                          <a:pt x="2082409" y="0"/>
                        </a:cubicBezTo>
                        <a:cubicBezTo>
                          <a:pt x="2213965" y="11272"/>
                          <a:pt x="2553128" y="-32452"/>
                          <a:pt x="2752762" y="0"/>
                        </a:cubicBezTo>
                        <a:cubicBezTo>
                          <a:pt x="2952396" y="32452"/>
                          <a:pt x="3238905" y="-6369"/>
                          <a:pt x="3537074" y="0"/>
                        </a:cubicBezTo>
                        <a:cubicBezTo>
                          <a:pt x="3835243" y="6369"/>
                          <a:pt x="3764247" y="7188"/>
                          <a:pt x="3979507" y="0"/>
                        </a:cubicBezTo>
                        <a:cubicBezTo>
                          <a:pt x="4194767" y="-7188"/>
                          <a:pt x="4242279" y="-5700"/>
                          <a:pt x="4307980" y="0"/>
                        </a:cubicBezTo>
                        <a:cubicBezTo>
                          <a:pt x="4373681" y="5700"/>
                          <a:pt x="4842517" y="-30395"/>
                          <a:pt x="4978333" y="0"/>
                        </a:cubicBezTo>
                        <a:cubicBezTo>
                          <a:pt x="5114149" y="30395"/>
                          <a:pt x="5487087" y="-22926"/>
                          <a:pt x="5648686" y="0"/>
                        </a:cubicBezTo>
                        <a:cubicBezTo>
                          <a:pt x="5810285" y="22926"/>
                          <a:pt x="6049264" y="-28911"/>
                          <a:pt x="6319039" y="0"/>
                        </a:cubicBezTo>
                        <a:cubicBezTo>
                          <a:pt x="6588814" y="28911"/>
                          <a:pt x="6704848" y="5200"/>
                          <a:pt x="6989392" y="0"/>
                        </a:cubicBezTo>
                        <a:cubicBezTo>
                          <a:pt x="7273936" y="-5200"/>
                          <a:pt x="7522292" y="-34277"/>
                          <a:pt x="7887665" y="0"/>
                        </a:cubicBezTo>
                        <a:cubicBezTo>
                          <a:pt x="8253038" y="34277"/>
                          <a:pt x="8192117" y="-21135"/>
                          <a:pt x="8444058" y="0"/>
                        </a:cubicBezTo>
                        <a:cubicBezTo>
                          <a:pt x="8695999" y="21135"/>
                          <a:pt x="8925656" y="-39316"/>
                          <a:pt x="9342330" y="0"/>
                        </a:cubicBezTo>
                        <a:cubicBezTo>
                          <a:pt x="9759004" y="39316"/>
                          <a:pt x="9569274" y="15116"/>
                          <a:pt x="9670803" y="0"/>
                        </a:cubicBezTo>
                        <a:cubicBezTo>
                          <a:pt x="9772332" y="-15116"/>
                          <a:pt x="9863384" y="-12773"/>
                          <a:pt x="9999276" y="0"/>
                        </a:cubicBezTo>
                        <a:cubicBezTo>
                          <a:pt x="10135168" y="12773"/>
                          <a:pt x="10345543" y="-21769"/>
                          <a:pt x="10669629" y="0"/>
                        </a:cubicBezTo>
                        <a:cubicBezTo>
                          <a:pt x="10993715" y="21769"/>
                          <a:pt x="11329278" y="-1868"/>
                          <a:pt x="11581309" y="0"/>
                        </a:cubicBezTo>
                        <a:cubicBezTo>
                          <a:pt x="11701975" y="1773"/>
                          <a:pt x="11774778" y="85468"/>
                          <a:pt x="11766619" y="185310"/>
                        </a:cubicBezTo>
                        <a:cubicBezTo>
                          <a:pt x="11762654" y="305476"/>
                          <a:pt x="11749916" y="605030"/>
                          <a:pt x="11766619" y="744789"/>
                        </a:cubicBezTo>
                        <a:cubicBezTo>
                          <a:pt x="11783322" y="884548"/>
                          <a:pt x="11773695" y="1175655"/>
                          <a:pt x="11766619" y="1304267"/>
                        </a:cubicBezTo>
                        <a:cubicBezTo>
                          <a:pt x="11759543" y="1432879"/>
                          <a:pt x="11769986" y="1681901"/>
                          <a:pt x="11766619" y="1802339"/>
                        </a:cubicBezTo>
                        <a:cubicBezTo>
                          <a:pt x="11763252" y="1922777"/>
                          <a:pt x="11734027" y="2249801"/>
                          <a:pt x="11766619" y="2546036"/>
                        </a:cubicBezTo>
                        <a:cubicBezTo>
                          <a:pt x="11799211" y="2842271"/>
                          <a:pt x="11778274" y="3054681"/>
                          <a:pt x="11766619" y="3289734"/>
                        </a:cubicBezTo>
                        <a:cubicBezTo>
                          <a:pt x="11754964" y="3524787"/>
                          <a:pt x="11755521" y="3822519"/>
                          <a:pt x="11766619" y="3972024"/>
                        </a:cubicBezTo>
                        <a:cubicBezTo>
                          <a:pt x="11777718" y="4121529"/>
                          <a:pt x="11775942" y="4562370"/>
                          <a:pt x="11766619" y="4715722"/>
                        </a:cubicBezTo>
                        <a:cubicBezTo>
                          <a:pt x="11757296" y="4869074"/>
                          <a:pt x="11780841" y="5249739"/>
                          <a:pt x="11766619" y="5459419"/>
                        </a:cubicBezTo>
                        <a:cubicBezTo>
                          <a:pt x="11752397" y="5669099"/>
                          <a:pt x="11776030" y="5926750"/>
                          <a:pt x="11766619" y="6325928"/>
                        </a:cubicBezTo>
                        <a:cubicBezTo>
                          <a:pt x="11780428" y="6423897"/>
                          <a:pt x="11685112" y="6515391"/>
                          <a:pt x="11581309" y="6511238"/>
                        </a:cubicBezTo>
                        <a:cubicBezTo>
                          <a:pt x="11301462" y="6482223"/>
                          <a:pt x="10957649" y="6489766"/>
                          <a:pt x="10683036" y="6511238"/>
                        </a:cubicBezTo>
                        <a:cubicBezTo>
                          <a:pt x="10408423" y="6532710"/>
                          <a:pt x="10227535" y="6523863"/>
                          <a:pt x="9784763" y="6511238"/>
                        </a:cubicBezTo>
                        <a:cubicBezTo>
                          <a:pt x="9341991" y="6498613"/>
                          <a:pt x="9333501" y="6507203"/>
                          <a:pt x="8886490" y="6511238"/>
                        </a:cubicBezTo>
                        <a:cubicBezTo>
                          <a:pt x="8439479" y="6515273"/>
                          <a:pt x="8215451" y="6466678"/>
                          <a:pt x="7988218" y="6511238"/>
                        </a:cubicBezTo>
                        <a:cubicBezTo>
                          <a:pt x="7760985" y="6555798"/>
                          <a:pt x="7582307" y="6543158"/>
                          <a:pt x="7203905" y="6511238"/>
                        </a:cubicBezTo>
                        <a:cubicBezTo>
                          <a:pt x="6825503" y="6479318"/>
                          <a:pt x="6652026" y="6498051"/>
                          <a:pt x="6305632" y="6511238"/>
                        </a:cubicBezTo>
                        <a:cubicBezTo>
                          <a:pt x="5959238" y="6524425"/>
                          <a:pt x="5877087" y="6477890"/>
                          <a:pt x="5635279" y="6511238"/>
                        </a:cubicBezTo>
                        <a:cubicBezTo>
                          <a:pt x="5393471" y="6544586"/>
                          <a:pt x="5238815" y="6504823"/>
                          <a:pt x="4964926" y="6511238"/>
                        </a:cubicBezTo>
                        <a:cubicBezTo>
                          <a:pt x="4691037" y="6517653"/>
                          <a:pt x="4615057" y="6513107"/>
                          <a:pt x="4408533" y="6511238"/>
                        </a:cubicBezTo>
                        <a:cubicBezTo>
                          <a:pt x="4202009" y="6509369"/>
                          <a:pt x="3895327" y="6530691"/>
                          <a:pt x="3738180" y="6511238"/>
                        </a:cubicBezTo>
                        <a:cubicBezTo>
                          <a:pt x="3581033" y="6491785"/>
                          <a:pt x="3194706" y="6537260"/>
                          <a:pt x="2839907" y="6511238"/>
                        </a:cubicBezTo>
                        <a:cubicBezTo>
                          <a:pt x="2485108" y="6485216"/>
                          <a:pt x="2569054" y="6529397"/>
                          <a:pt x="2397475" y="6511238"/>
                        </a:cubicBezTo>
                        <a:cubicBezTo>
                          <a:pt x="2225896" y="6493079"/>
                          <a:pt x="1869984" y="6528841"/>
                          <a:pt x="1727122" y="6511238"/>
                        </a:cubicBezTo>
                        <a:cubicBezTo>
                          <a:pt x="1584260" y="6493635"/>
                          <a:pt x="1305443" y="6502773"/>
                          <a:pt x="942809" y="6511238"/>
                        </a:cubicBezTo>
                        <a:cubicBezTo>
                          <a:pt x="580175" y="6519703"/>
                          <a:pt x="559242" y="6501663"/>
                          <a:pt x="185310" y="6511238"/>
                        </a:cubicBezTo>
                        <a:cubicBezTo>
                          <a:pt x="81599" y="6505003"/>
                          <a:pt x="8373" y="6430743"/>
                          <a:pt x="0" y="6325928"/>
                        </a:cubicBezTo>
                        <a:cubicBezTo>
                          <a:pt x="-37576" y="6054026"/>
                          <a:pt x="5317" y="5840645"/>
                          <a:pt x="0" y="5520825"/>
                        </a:cubicBezTo>
                        <a:cubicBezTo>
                          <a:pt x="-5317" y="5201005"/>
                          <a:pt x="36337" y="4932779"/>
                          <a:pt x="0" y="4715722"/>
                        </a:cubicBezTo>
                        <a:cubicBezTo>
                          <a:pt x="-36337" y="4498665"/>
                          <a:pt x="7726" y="4227263"/>
                          <a:pt x="0" y="3972024"/>
                        </a:cubicBezTo>
                        <a:cubicBezTo>
                          <a:pt x="-7726" y="3716785"/>
                          <a:pt x="21763" y="3504282"/>
                          <a:pt x="0" y="3228327"/>
                        </a:cubicBezTo>
                        <a:cubicBezTo>
                          <a:pt x="-21763" y="2952372"/>
                          <a:pt x="-21618" y="2828333"/>
                          <a:pt x="0" y="2668849"/>
                        </a:cubicBezTo>
                        <a:cubicBezTo>
                          <a:pt x="21618" y="2509365"/>
                          <a:pt x="18541" y="2260036"/>
                          <a:pt x="0" y="2047964"/>
                        </a:cubicBezTo>
                        <a:cubicBezTo>
                          <a:pt x="-18541" y="1835893"/>
                          <a:pt x="-5972" y="1711039"/>
                          <a:pt x="0" y="1427079"/>
                        </a:cubicBezTo>
                        <a:cubicBezTo>
                          <a:pt x="5972" y="1143119"/>
                          <a:pt x="24528" y="964907"/>
                          <a:pt x="0" y="806195"/>
                        </a:cubicBezTo>
                        <a:cubicBezTo>
                          <a:pt x="-24528" y="647483"/>
                          <a:pt x="19208" y="348316"/>
                          <a:pt x="0" y="185310"/>
                        </a:cubicBezTo>
                        <a:close/>
                      </a:path>
                      <a:path w="11766619" h="6511238" stroke="0" extrusionOk="0">
                        <a:moveTo>
                          <a:pt x="0" y="185310"/>
                        </a:moveTo>
                        <a:cubicBezTo>
                          <a:pt x="-5751" y="88967"/>
                          <a:pt x="83197" y="5310"/>
                          <a:pt x="185310" y="0"/>
                        </a:cubicBezTo>
                        <a:cubicBezTo>
                          <a:pt x="355995" y="-18949"/>
                          <a:pt x="445579" y="-8753"/>
                          <a:pt x="627743" y="0"/>
                        </a:cubicBezTo>
                        <a:cubicBezTo>
                          <a:pt x="809907" y="8753"/>
                          <a:pt x="1027432" y="-20504"/>
                          <a:pt x="1298096" y="0"/>
                        </a:cubicBezTo>
                        <a:cubicBezTo>
                          <a:pt x="1568760" y="20504"/>
                          <a:pt x="1616906" y="21735"/>
                          <a:pt x="1740529" y="0"/>
                        </a:cubicBezTo>
                        <a:cubicBezTo>
                          <a:pt x="1864152" y="-21735"/>
                          <a:pt x="1982542" y="-4781"/>
                          <a:pt x="2182962" y="0"/>
                        </a:cubicBezTo>
                        <a:cubicBezTo>
                          <a:pt x="2383382" y="4781"/>
                          <a:pt x="2423971" y="12492"/>
                          <a:pt x="2511435" y="0"/>
                        </a:cubicBezTo>
                        <a:cubicBezTo>
                          <a:pt x="2598899" y="-12492"/>
                          <a:pt x="2959566" y="-10592"/>
                          <a:pt x="3295747" y="0"/>
                        </a:cubicBezTo>
                        <a:cubicBezTo>
                          <a:pt x="3631928" y="10592"/>
                          <a:pt x="3722603" y="15016"/>
                          <a:pt x="3852140" y="0"/>
                        </a:cubicBezTo>
                        <a:cubicBezTo>
                          <a:pt x="3981677" y="-15016"/>
                          <a:pt x="4329564" y="28406"/>
                          <a:pt x="4522493" y="0"/>
                        </a:cubicBezTo>
                        <a:cubicBezTo>
                          <a:pt x="4715422" y="-28406"/>
                          <a:pt x="5033134" y="-2866"/>
                          <a:pt x="5306806" y="0"/>
                        </a:cubicBezTo>
                        <a:cubicBezTo>
                          <a:pt x="5580478" y="2866"/>
                          <a:pt x="5522933" y="10190"/>
                          <a:pt x="5635279" y="0"/>
                        </a:cubicBezTo>
                        <a:cubicBezTo>
                          <a:pt x="5747625" y="-10190"/>
                          <a:pt x="5865357" y="9923"/>
                          <a:pt x="5963752" y="0"/>
                        </a:cubicBezTo>
                        <a:cubicBezTo>
                          <a:pt x="6062147" y="-9923"/>
                          <a:pt x="6135487" y="12369"/>
                          <a:pt x="6292225" y="0"/>
                        </a:cubicBezTo>
                        <a:cubicBezTo>
                          <a:pt x="6448963" y="-12369"/>
                          <a:pt x="6814948" y="29617"/>
                          <a:pt x="7190498" y="0"/>
                        </a:cubicBezTo>
                        <a:cubicBezTo>
                          <a:pt x="7566048" y="-29617"/>
                          <a:pt x="7434989" y="-2685"/>
                          <a:pt x="7518971" y="0"/>
                        </a:cubicBezTo>
                        <a:cubicBezTo>
                          <a:pt x="7602953" y="2685"/>
                          <a:pt x="8122379" y="-37391"/>
                          <a:pt x="8417243" y="0"/>
                        </a:cubicBezTo>
                        <a:cubicBezTo>
                          <a:pt x="8712107" y="37391"/>
                          <a:pt x="8762035" y="2596"/>
                          <a:pt x="8973636" y="0"/>
                        </a:cubicBezTo>
                        <a:cubicBezTo>
                          <a:pt x="9185237" y="-2596"/>
                          <a:pt x="9331548" y="19701"/>
                          <a:pt x="9643989" y="0"/>
                        </a:cubicBezTo>
                        <a:cubicBezTo>
                          <a:pt x="9956430" y="-19701"/>
                          <a:pt x="10320287" y="-24509"/>
                          <a:pt x="10542262" y="0"/>
                        </a:cubicBezTo>
                        <a:cubicBezTo>
                          <a:pt x="10764237" y="24509"/>
                          <a:pt x="10784581" y="-4154"/>
                          <a:pt x="10870735" y="0"/>
                        </a:cubicBezTo>
                        <a:cubicBezTo>
                          <a:pt x="10956889" y="4154"/>
                          <a:pt x="11418916" y="-15127"/>
                          <a:pt x="11581309" y="0"/>
                        </a:cubicBezTo>
                        <a:cubicBezTo>
                          <a:pt x="11673494" y="5124"/>
                          <a:pt x="11750851" y="71685"/>
                          <a:pt x="11766619" y="185310"/>
                        </a:cubicBezTo>
                        <a:cubicBezTo>
                          <a:pt x="11745413" y="485300"/>
                          <a:pt x="11767103" y="721649"/>
                          <a:pt x="11766619" y="867601"/>
                        </a:cubicBezTo>
                        <a:cubicBezTo>
                          <a:pt x="11766135" y="1013553"/>
                          <a:pt x="11774668" y="1276223"/>
                          <a:pt x="11766619" y="1488486"/>
                        </a:cubicBezTo>
                        <a:cubicBezTo>
                          <a:pt x="11758570" y="1700749"/>
                          <a:pt x="11785958" y="1886844"/>
                          <a:pt x="11766619" y="1986558"/>
                        </a:cubicBezTo>
                        <a:cubicBezTo>
                          <a:pt x="11747280" y="2086272"/>
                          <a:pt x="11786528" y="2391607"/>
                          <a:pt x="11766619" y="2791661"/>
                        </a:cubicBezTo>
                        <a:cubicBezTo>
                          <a:pt x="11746710" y="3191715"/>
                          <a:pt x="11776565" y="3216966"/>
                          <a:pt x="11766619" y="3535358"/>
                        </a:cubicBezTo>
                        <a:cubicBezTo>
                          <a:pt x="11756673" y="3853750"/>
                          <a:pt x="11793348" y="4082273"/>
                          <a:pt x="11766619" y="4340462"/>
                        </a:cubicBezTo>
                        <a:cubicBezTo>
                          <a:pt x="11739890" y="4598651"/>
                          <a:pt x="11788070" y="4599849"/>
                          <a:pt x="11766619" y="4838534"/>
                        </a:cubicBezTo>
                        <a:cubicBezTo>
                          <a:pt x="11745168" y="5077219"/>
                          <a:pt x="11746407" y="5102326"/>
                          <a:pt x="11766619" y="5336606"/>
                        </a:cubicBezTo>
                        <a:cubicBezTo>
                          <a:pt x="11786831" y="5570886"/>
                          <a:pt x="11772236" y="5861263"/>
                          <a:pt x="11766619" y="6325928"/>
                        </a:cubicBezTo>
                        <a:cubicBezTo>
                          <a:pt x="11763219" y="6417430"/>
                          <a:pt x="11675794" y="6517870"/>
                          <a:pt x="11581309" y="6511238"/>
                        </a:cubicBezTo>
                        <a:cubicBezTo>
                          <a:pt x="11249724" y="6491757"/>
                          <a:pt x="10965144" y="6494494"/>
                          <a:pt x="10796996" y="6511238"/>
                        </a:cubicBezTo>
                        <a:cubicBezTo>
                          <a:pt x="10628848" y="6527982"/>
                          <a:pt x="10297096" y="6499306"/>
                          <a:pt x="10126643" y="6511238"/>
                        </a:cubicBezTo>
                        <a:cubicBezTo>
                          <a:pt x="9956190" y="6523170"/>
                          <a:pt x="9709485" y="6483593"/>
                          <a:pt x="9456290" y="6511238"/>
                        </a:cubicBezTo>
                        <a:cubicBezTo>
                          <a:pt x="9203095" y="6538883"/>
                          <a:pt x="9276533" y="6517238"/>
                          <a:pt x="9127817" y="6511238"/>
                        </a:cubicBezTo>
                        <a:cubicBezTo>
                          <a:pt x="8979101" y="6505238"/>
                          <a:pt x="8762286" y="6516844"/>
                          <a:pt x="8571425" y="6511238"/>
                        </a:cubicBezTo>
                        <a:cubicBezTo>
                          <a:pt x="8380564" y="6505632"/>
                          <a:pt x="8215226" y="6505644"/>
                          <a:pt x="8015032" y="6511238"/>
                        </a:cubicBezTo>
                        <a:cubicBezTo>
                          <a:pt x="7814838" y="6516832"/>
                          <a:pt x="7613458" y="6486284"/>
                          <a:pt x="7344679" y="6511238"/>
                        </a:cubicBezTo>
                        <a:cubicBezTo>
                          <a:pt x="7075900" y="6536192"/>
                          <a:pt x="7132836" y="6510622"/>
                          <a:pt x="7016206" y="6511238"/>
                        </a:cubicBezTo>
                        <a:cubicBezTo>
                          <a:pt x="6899576" y="6511854"/>
                          <a:pt x="6625758" y="6484547"/>
                          <a:pt x="6345853" y="6511238"/>
                        </a:cubicBezTo>
                        <a:cubicBezTo>
                          <a:pt x="6065948" y="6537929"/>
                          <a:pt x="5959808" y="6510185"/>
                          <a:pt x="5789460" y="6511238"/>
                        </a:cubicBezTo>
                        <a:cubicBezTo>
                          <a:pt x="5619112" y="6512291"/>
                          <a:pt x="5184799" y="6489921"/>
                          <a:pt x="4891187" y="6511238"/>
                        </a:cubicBezTo>
                        <a:cubicBezTo>
                          <a:pt x="4597575" y="6532555"/>
                          <a:pt x="4357774" y="6555302"/>
                          <a:pt x="3992914" y="6511238"/>
                        </a:cubicBezTo>
                        <a:cubicBezTo>
                          <a:pt x="3628054" y="6467174"/>
                          <a:pt x="3667706" y="6525643"/>
                          <a:pt x="3550481" y="6511238"/>
                        </a:cubicBezTo>
                        <a:cubicBezTo>
                          <a:pt x="3433256" y="6496833"/>
                          <a:pt x="3381452" y="6521153"/>
                          <a:pt x="3222009" y="6511238"/>
                        </a:cubicBezTo>
                        <a:cubicBezTo>
                          <a:pt x="3062566" y="6501323"/>
                          <a:pt x="2979639" y="6509019"/>
                          <a:pt x="2779576" y="6511238"/>
                        </a:cubicBezTo>
                        <a:cubicBezTo>
                          <a:pt x="2579513" y="6513457"/>
                          <a:pt x="2466792" y="6490200"/>
                          <a:pt x="2337143" y="6511238"/>
                        </a:cubicBezTo>
                        <a:cubicBezTo>
                          <a:pt x="2207494" y="6532276"/>
                          <a:pt x="2133583" y="6524402"/>
                          <a:pt x="2008670" y="6511238"/>
                        </a:cubicBezTo>
                        <a:cubicBezTo>
                          <a:pt x="1883757" y="6498074"/>
                          <a:pt x="1685711" y="6494239"/>
                          <a:pt x="1566237" y="6511238"/>
                        </a:cubicBezTo>
                        <a:cubicBezTo>
                          <a:pt x="1446763" y="6528237"/>
                          <a:pt x="1176379" y="6500967"/>
                          <a:pt x="895884" y="6511238"/>
                        </a:cubicBezTo>
                        <a:cubicBezTo>
                          <a:pt x="615389" y="6521509"/>
                          <a:pt x="416155" y="6499100"/>
                          <a:pt x="185310" y="6511238"/>
                        </a:cubicBezTo>
                        <a:cubicBezTo>
                          <a:pt x="90903" y="6529730"/>
                          <a:pt x="-1992" y="6413193"/>
                          <a:pt x="0" y="6325928"/>
                        </a:cubicBezTo>
                        <a:cubicBezTo>
                          <a:pt x="-5407" y="6080085"/>
                          <a:pt x="18975" y="5994245"/>
                          <a:pt x="0" y="5705043"/>
                        </a:cubicBezTo>
                        <a:cubicBezTo>
                          <a:pt x="-18975" y="5415841"/>
                          <a:pt x="6557" y="5345910"/>
                          <a:pt x="0" y="5084159"/>
                        </a:cubicBezTo>
                        <a:cubicBezTo>
                          <a:pt x="-6557" y="4822408"/>
                          <a:pt x="33772" y="4669442"/>
                          <a:pt x="0" y="4279055"/>
                        </a:cubicBezTo>
                        <a:cubicBezTo>
                          <a:pt x="-33772" y="3888668"/>
                          <a:pt x="13076" y="3784955"/>
                          <a:pt x="0" y="3596764"/>
                        </a:cubicBezTo>
                        <a:cubicBezTo>
                          <a:pt x="-13076" y="3408573"/>
                          <a:pt x="-19767" y="3239950"/>
                          <a:pt x="0" y="3098692"/>
                        </a:cubicBezTo>
                        <a:cubicBezTo>
                          <a:pt x="19767" y="2957434"/>
                          <a:pt x="-13580" y="2746698"/>
                          <a:pt x="0" y="2539214"/>
                        </a:cubicBezTo>
                        <a:cubicBezTo>
                          <a:pt x="13580" y="2331730"/>
                          <a:pt x="14759" y="1920142"/>
                          <a:pt x="0" y="1734110"/>
                        </a:cubicBezTo>
                        <a:cubicBezTo>
                          <a:pt x="-14759" y="1548078"/>
                          <a:pt x="569" y="1201178"/>
                          <a:pt x="0" y="990413"/>
                        </a:cubicBezTo>
                        <a:cubicBezTo>
                          <a:pt x="-569" y="779648"/>
                          <a:pt x="4446" y="511506"/>
                          <a:pt x="0" y="18531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4000" dirty="0">
              <a:solidFill>
                <a:schemeClr val="tx1"/>
              </a:solidFill>
            </a:endParaRPr>
          </a:p>
        </p:txBody>
      </p:sp>
      <p:pic>
        <p:nvPicPr>
          <p:cNvPr id="20" name="Picture 19">
            <a:extLst>
              <a:ext uri="{FF2B5EF4-FFF2-40B4-BE49-F238E27FC236}">
                <a16:creationId xmlns:a16="http://schemas.microsoft.com/office/drawing/2014/main" xmlns="" id="{5E0867BE-878D-653F-89D5-E122184679B7}"/>
              </a:ext>
            </a:extLst>
          </p:cNvPr>
          <p:cNvPicPr>
            <a:picLocks noChangeAspect="1"/>
          </p:cNvPicPr>
          <p:nvPr/>
        </p:nvPicPr>
        <p:blipFill>
          <a:blip r:embed="rId8"/>
          <a:stretch>
            <a:fillRect/>
          </a:stretch>
        </p:blipFill>
        <p:spPr>
          <a:xfrm>
            <a:off x="170249" y="-5575139"/>
            <a:ext cx="11363929" cy="4919898"/>
          </a:xfrm>
          <a:prstGeom prst="rect">
            <a:avLst/>
          </a:prstGeom>
        </p:spPr>
      </p:pic>
      <p:pic>
        <p:nvPicPr>
          <p:cNvPr id="18" name="Picture 17" descr="A cartoon of a yellow star&#10;&#10;Description automatically generated">
            <a:extLst>
              <a:ext uri="{FF2B5EF4-FFF2-40B4-BE49-F238E27FC236}">
                <a16:creationId xmlns:a16="http://schemas.microsoft.com/office/drawing/2014/main" xmlns="" id="{1E35F45D-1CE0-BB2F-8864-3548755767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01" t="14429" r="10830" b="13704"/>
          <a:stretch/>
        </p:blipFill>
        <p:spPr>
          <a:xfrm>
            <a:off x="11233500" y="2064773"/>
            <a:ext cx="741238" cy="670329"/>
          </a:xfrm>
          <a:prstGeom prst="rect">
            <a:avLst/>
          </a:prstGeom>
        </p:spPr>
      </p:pic>
      <p:sp>
        <p:nvSpPr>
          <p:cNvPr id="21" name="Mspham-0936082789">
            <a:extLst>
              <a:ext uri="{FF2B5EF4-FFF2-40B4-BE49-F238E27FC236}">
                <a16:creationId xmlns:a16="http://schemas.microsoft.com/office/drawing/2014/main" xmlns="" id="{54FC8AF5-0146-92D3-FE3B-D2616D7F763C}"/>
              </a:ext>
            </a:extLst>
          </p:cNvPr>
          <p:cNvSpPr txBox="1"/>
          <p:nvPr/>
        </p:nvSpPr>
        <p:spPr>
          <a:xfrm>
            <a:off x="3541627" y="-745121"/>
            <a:ext cx="6099889" cy="313818"/>
          </a:xfrm>
          <a:prstGeom prst="rect">
            <a:avLst/>
          </a:prstGeom>
          <a:noFill/>
        </p:spPr>
        <p:txBody>
          <a:bodyPr wrap="square">
            <a:spAutoFit/>
          </a:bodyPr>
          <a:lstStyle/>
          <a:p>
            <a:r>
              <a:rPr lang="en-US" sz="1440">
                <a:latin typeface="Arial" panose="020B0604020202020204" pitchFamily="34" charset="0"/>
              </a:rPr>
              <a:t>https://www.facebook.com/msphampowerpoint</a:t>
            </a:r>
          </a:p>
        </p:txBody>
      </p:sp>
    </p:spTree>
    <p:extLst>
      <p:ext uri="{BB962C8B-B14F-4D97-AF65-F5344CB8AC3E}">
        <p14:creationId xmlns:p14="http://schemas.microsoft.com/office/powerpoint/2010/main" val="4170795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66667E-6 -4.07407E-6 L -0.00182 1 " pathEditMode="relative" rAng="0" ptsTypes="AA">
                                      <p:cBhvr>
                                        <p:cTn id="16" dur="2000" fill="hold"/>
                                        <p:tgtEl>
                                          <p:spTgt spid="19"/>
                                        </p:tgtEl>
                                        <p:attrNameLst>
                                          <p:attrName>ppt_x</p:attrName>
                                          <p:attrName>ppt_y</p:attrName>
                                        </p:attrNameLst>
                                      </p:cBhvr>
                                      <p:rCtr x="-91" y="50000"/>
                                    </p:animMotion>
                                  </p:childTnLst>
                                </p:cTn>
                              </p:par>
                              <p:par>
                                <p:cTn id="17" presetID="42" presetClass="path" presetSubtype="0" accel="50000" decel="50000" fill="hold" nodeType="withEffect">
                                  <p:stCondLst>
                                    <p:cond delay="0"/>
                                  </p:stCondLst>
                                  <p:childTnLst>
                                    <p:animMotion origin="layout" path="M 2.08333E-6 -3.33333E-6 L -0.01081 1.02848 " pathEditMode="relative" rAng="0" ptsTypes="AA">
                                      <p:cBhvr>
                                        <p:cTn id="18" dur="2000" fill="hold"/>
                                        <p:tgtEl>
                                          <p:spTgt spid="20"/>
                                        </p:tgtEl>
                                        <p:attrNameLst>
                                          <p:attrName>ppt_x</p:attrName>
                                          <p:attrName>ppt_y</p:attrName>
                                        </p:attrNameLst>
                                      </p:cBhvr>
                                      <p:rCtr x="-547" y="5141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 0936082789" descr="A white rectangular object with blue border&#10;&#10;Description automatically generated">
            <a:extLst>
              <a:ext uri="{FF2B5EF4-FFF2-40B4-BE49-F238E27FC236}">
                <a16:creationId xmlns:a16="http://schemas.microsoft.com/office/drawing/2014/main" xmlns="" id="{9C4AF0E6-13EE-F256-627C-F412DF066B7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MsPham 0936082789">
            <a:extLst>
              <a:ext uri="{FF2B5EF4-FFF2-40B4-BE49-F238E27FC236}">
                <a16:creationId xmlns:a16="http://schemas.microsoft.com/office/drawing/2014/main" xmlns="" id="{4607BD68-8AF9-3117-204D-E5077CD530C9}"/>
              </a:ext>
            </a:extLst>
          </p:cNvPr>
          <p:cNvGrpSpPr/>
          <p:nvPr/>
        </p:nvGrpSpPr>
        <p:grpSpPr>
          <a:xfrm>
            <a:off x="752714" y="335854"/>
            <a:ext cx="5343285" cy="634530"/>
            <a:chOff x="2942719" y="211240"/>
            <a:chExt cx="7383396" cy="784853"/>
          </a:xfrm>
        </p:grpSpPr>
        <p:sp>
          <p:nvSpPr>
            <p:cNvPr id="10" name="Freeform 27">
              <a:extLst>
                <a:ext uri="{FF2B5EF4-FFF2-40B4-BE49-F238E27FC236}">
                  <a16:creationId xmlns:a16="http://schemas.microsoft.com/office/drawing/2014/main" xmlns="" id="{D1F839B1-D3A5-AB42-8917-094EDC880ABC}"/>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2" name="Freeform 27">
              <a:extLst>
                <a:ext uri="{FF2B5EF4-FFF2-40B4-BE49-F238E27FC236}">
                  <a16:creationId xmlns:a16="http://schemas.microsoft.com/office/drawing/2014/main" xmlns="" id="{2C5EA8F3-1903-3DA0-1504-C21A82AE6F1E}"/>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3" name="Freeform 27">
              <a:extLst>
                <a:ext uri="{FF2B5EF4-FFF2-40B4-BE49-F238E27FC236}">
                  <a16:creationId xmlns:a16="http://schemas.microsoft.com/office/drawing/2014/main" xmlns="" id="{1BA83C0C-AB4C-30FC-E623-62B666508CD9}"/>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4" name="Freeform 27">
              <a:extLst>
                <a:ext uri="{FF2B5EF4-FFF2-40B4-BE49-F238E27FC236}">
                  <a16:creationId xmlns:a16="http://schemas.microsoft.com/office/drawing/2014/main" xmlns="" id="{441C50A6-A2AF-A978-7266-E11A9A335DE2}"/>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5" name="Freeform 27">
              <a:extLst>
                <a:ext uri="{FF2B5EF4-FFF2-40B4-BE49-F238E27FC236}">
                  <a16:creationId xmlns:a16="http://schemas.microsoft.com/office/drawing/2014/main" xmlns="" id="{BD5257BC-A4FE-C01A-B766-CA795E377FA6}"/>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6" name="Freeform 27">
              <a:extLst>
                <a:ext uri="{FF2B5EF4-FFF2-40B4-BE49-F238E27FC236}">
                  <a16:creationId xmlns:a16="http://schemas.microsoft.com/office/drawing/2014/main" xmlns="" id="{F7B8C0AE-B70C-706E-CF90-4A4379CF430A}"/>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grpSp>
      <p:sp>
        <p:nvSpPr>
          <p:cNvPr id="17" name="MsPham 0936082789">
            <a:extLst>
              <a:ext uri="{FF2B5EF4-FFF2-40B4-BE49-F238E27FC236}">
                <a16:creationId xmlns:a16="http://schemas.microsoft.com/office/drawing/2014/main" xmlns="" id="{708E9722-615C-8B85-11B3-78A55F023384}"/>
              </a:ext>
            </a:extLst>
          </p:cNvPr>
          <p:cNvSpPr txBox="1"/>
          <p:nvPr/>
        </p:nvSpPr>
        <p:spPr>
          <a:xfrm>
            <a:off x="1166327" y="335855"/>
            <a:ext cx="5118726" cy="615553"/>
          </a:xfrm>
          <a:prstGeom prst="rect">
            <a:avLst/>
          </a:prstGeom>
        </p:spPr>
        <p:txBody>
          <a:bodyPr wrap="square" lIns="0" tIns="0" rIns="0" bIns="0" rtlCol="0" anchor="ctr">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571500" indent="-571500" algn="l">
              <a:lnSpc>
                <a:spcPct val="100000"/>
              </a:lnSpc>
              <a:buFont typeface="Wingdings" panose="05000000000000000000" pitchFamily="2" charset="2"/>
              <a:buChar char="v"/>
            </a:pPr>
            <a:r>
              <a:rPr lang="en-US" sz="4000" dirty="0"/>
              <a:t>Tick True or False.</a:t>
            </a:r>
          </a:p>
        </p:txBody>
      </p:sp>
      <p:pic>
        <p:nvPicPr>
          <p:cNvPr id="4" name="Picture 3">
            <a:extLst>
              <a:ext uri="{FF2B5EF4-FFF2-40B4-BE49-F238E27FC236}">
                <a16:creationId xmlns:a16="http://schemas.microsoft.com/office/drawing/2014/main" xmlns="" id="{51288343-DA8D-7357-FA7D-5CC4A7ABEE9A}"/>
              </a:ext>
            </a:extLst>
          </p:cNvPr>
          <p:cNvPicPr>
            <a:picLocks noChangeAspect="1"/>
          </p:cNvPicPr>
          <p:nvPr/>
        </p:nvPicPr>
        <p:blipFill>
          <a:blip r:embed="rId6"/>
          <a:stretch>
            <a:fillRect/>
          </a:stretch>
        </p:blipFill>
        <p:spPr>
          <a:xfrm>
            <a:off x="462988" y="1378241"/>
            <a:ext cx="10764455" cy="4713047"/>
          </a:xfrm>
          <a:prstGeom prst="rect">
            <a:avLst/>
          </a:prstGeom>
        </p:spPr>
      </p:pic>
      <p:pic>
        <p:nvPicPr>
          <p:cNvPr id="11" name="MsPham-0936082789">
            <a:extLst>
              <a:ext uri="{FF2B5EF4-FFF2-40B4-BE49-F238E27FC236}">
                <a16:creationId xmlns:a16="http://schemas.microsoft.com/office/drawing/2014/main" xmlns="" id="{88BF7A91-AAF4-B710-03DD-424F5073E58D}"/>
              </a:ext>
            </a:extLst>
          </p:cNvPr>
          <p:cNvPicPr>
            <a:picLocks noChangeAspect="1"/>
          </p:cNvPicPr>
          <p:nvPr/>
        </p:nvPicPr>
        <p:blipFill rotWithShape="1">
          <a:blip r:embed="rId7"/>
          <a:srcRect l="30563" t="22222" r="28526" b="44889"/>
          <a:stretch/>
        </p:blipFill>
        <p:spPr>
          <a:xfrm>
            <a:off x="9400315" y="2064773"/>
            <a:ext cx="613193" cy="521566"/>
          </a:xfrm>
          <a:prstGeom prst="rect">
            <a:avLst/>
          </a:prstGeom>
          <a:effectLst>
            <a:glow rad="50800">
              <a:schemeClr val="bg1"/>
            </a:glow>
            <a:outerShdw blurRad="50800" dist="50800" dir="5400000" algn="ctr" rotWithShape="0">
              <a:schemeClr val="bg1"/>
            </a:outerShdw>
          </a:effectLst>
        </p:spPr>
      </p:pic>
      <p:pic>
        <p:nvPicPr>
          <p:cNvPr id="23" name="MsPham-0936082789">
            <a:extLst>
              <a:ext uri="{FF2B5EF4-FFF2-40B4-BE49-F238E27FC236}">
                <a16:creationId xmlns:a16="http://schemas.microsoft.com/office/drawing/2014/main" xmlns="" id="{3C5E7ADD-3E9F-9357-2B54-10A0645CCBFB}"/>
              </a:ext>
            </a:extLst>
          </p:cNvPr>
          <p:cNvPicPr>
            <a:picLocks noChangeAspect="1"/>
          </p:cNvPicPr>
          <p:nvPr/>
        </p:nvPicPr>
        <p:blipFill rotWithShape="1">
          <a:blip r:embed="rId7"/>
          <a:srcRect l="30563" t="22222" r="28526" b="44889"/>
          <a:stretch/>
        </p:blipFill>
        <p:spPr>
          <a:xfrm>
            <a:off x="9414571" y="3049610"/>
            <a:ext cx="613193" cy="521566"/>
          </a:xfrm>
          <a:prstGeom prst="rect">
            <a:avLst/>
          </a:prstGeom>
          <a:effectLst>
            <a:glow rad="50800">
              <a:schemeClr val="bg1"/>
            </a:glow>
            <a:outerShdw blurRad="50800" dist="50800" dir="5400000" algn="ctr" rotWithShape="0">
              <a:schemeClr val="bg1"/>
            </a:outerShdw>
          </a:effectLst>
        </p:spPr>
      </p:pic>
      <p:grpSp>
        <p:nvGrpSpPr>
          <p:cNvPr id="22" name="Group 21">
            <a:extLst>
              <a:ext uri="{FF2B5EF4-FFF2-40B4-BE49-F238E27FC236}">
                <a16:creationId xmlns:a16="http://schemas.microsoft.com/office/drawing/2014/main" xmlns="" id="{CC4236B1-5638-C827-C794-D1875A5291DA}"/>
              </a:ext>
            </a:extLst>
          </p:cNvPr>
          <p:cNvGrpSpPr/>
          <p:nvPr/>
        </p:nvGrpSpPr>
        <p:grpSpPr>
          <a:xfrm>
            <a:off x="1135847" y="3352800"/>
            <a:ext cx="6987073" cy="518160"/>
            <a:chOff x="1135847" y="3352800"/>
            <a:chExt cx="6987073" cy="518160"/>
          </a:xfrm>
        </p:grpSpPr>
        <p:cxnSp>
          <p:nvCxnSpPr>
            <p:cNvPr id="3" name="Straight Connector 2">
              <a:extLst>
                <a:ext uri="{FF2B5EF4-FFF2-40B4-BE49-F238E27FC236}">
                  <a16:creationId xmlns:a16="http://schemas.microsoft.com/office/drawing/2014/main" xmlns="" id="{84FDBBF5-C7FF-F1A8-DD28-BECF41104DD3}"/>
                </a:ext>
              </a:extLst>
            </p:cNvPr>
            <p:cNvCxnSpPr/>
            <p:nvPr/>
          </p:nvCxnSpPr>
          <p:spPr>
            <a:xfrm>
              <a:off x="3009261" y="3352800"/>
              <a:ext cx="1676400" cy="0"/>
            </a:xfrm>
            <a:prstGeom prst="line">
              <a:avLst/>
            </a:prstGeom>
            <a:ln w="38100">
              <a:solidFill>
                <a:srgbClr val="CC00CC"/>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xmlns="" id="{2F224C80-67BE-82FB-F75C-985C7C77C441}"/>
                </a:ext>
              </a:extLst>
            </p:cNvPr>
            <p:cNvCxnSpPr/>
            <p:nvPr/>
          </p:nvCxnSpPr>
          <p:spPr>
            <a:xfrm>
              <a:off x="1135847" y="3870960"/>
              <a:ext cx="1676400" cy="0"/>
            </a:xfrm>
            <a:prstGeom prst="line">
              <a:avLst/>
            </a:prstGeom>
            <a:ln w="38100">
              <a:solidFill>
                <a:srgbClr val="CC00CC"/>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xmlns="" id="{15BF490B-CAC6-9706-2A96-C90BE1DE1F89}"/>
                </a:ext>
              </a:extLst>
            </p:cNvPr>
            <p:cNvCxnSpPr>
              <a:cxnSpLocks/>
            </p:cNvCxnSpPr>
            <p:nvPr/>
          </p:nvCxnSpPr>
          <p:spPr>
            <a:xfrm>
              <a:off x="5646887" y="3352800"/>
              <a:ext cx="2476033" cy="0"/>
            </a:xfrm>
            <a:prstGeom prst="line">
              <a:avLst/>
            </a:prstGeom>
            <a:ln w="38100">
              <a:solidFill>
                <a:srgbClr val="CC00CC"/>
              </a:solidFill>
            </a:ln>
          </p:spPr>
          <p:style>
            <a:lnRef idx="2">
              <a:schemeClr val="accent1"/>
            </a:lnRef>
            <a:fillRef idx="0">
              <a:schemeClr val="accent1"/>
            </a:fillRef>
            <a:effectRef idx="1">
              <a:schemeClr val="accent1"/>
            </a:effectRef>
            <a:fontRef idx="minor">
              <a:schemeClr val="tx1"/>
            </a:fontRef>
          </p:style>
        </p:cxnSp>
      </p:grpSp>
      <p:sp>
        <p:nvSpPr>
          <p:cNvPr id="87" name="Mspham-0936082789">
            <a:extLst>
              <a:ext uri="{FF2B5EF4-FFF2-40B4-BE49-F238E27FC236}">
                <a16:creationId xmlns:a16="http://schemas.microsoft.com/office/drawing/2014/main" xmlns="" id="{18788389-9FB8-B3DB-6911-25CA629FB4EC}"/>
              </a:ext>
            </a:extLst>
          </p:cNvPr>
          <p:cNvSpPr txBox="1"/>
          <p:nvPr/>
        </p:nvSpPr>
        <p:spPr>
          <a:xfrm>
            <a:off x="3636519" y="-745121"/>
            <a:ext cx="6099889" cy="313818"/>
          </a:xfrm>
          <a:prstGeom prst="rect">
            <a:avLst/>
          </a:prstGeom>
          <a:noFill/>
        </p:spPr>
        <p:txBody>
          <a:bodyPr wrap="square">
            <a:spAutoFit/>
          </a:bodyPr>
          <a:lstStyle/>
          <a:p>
            <a:r>
              <a:rPr lang="en-US" sz="1440">
                <a:latin typeface="Arial" panose="020B0604020202020204" pitchFamily="34" charset="0"/>
              </a:rPr>
              <a:t>https://www.facebook.com/msphampowerpoint</a:t>
            </a:r>
          </a:p>
        </p:txBody>
      </p:sp>
      <p:sp>
        <p:nvSpPr>
          <p:cNvPr id="21" name="Mspham-0936082789">
            <a:extLst>
              <a:ext uri="{FF2B5EF4-FFF2-40B4-BE49-F238E27FC236}">
                <a16:creationId xmlns:a16="http://schemas.microsoft.com/office/drawing/2014/main" xmlns="" id="{54FC8AF5-0146-92D3-FE3B-D2616D7F763C}"/>
              </a:ext>
            </a:extLst>
          </p:cNvPr>
          <p:cNvSpPr txBox="1"/>
          <p:nvPr/>
        </p:nvSpPr>
        <p:spPr>
          <a:xfrm>
            <a:off x="3541627" y="-745121"/>
            <a:ext cx="6099889" cy="313818"/>
          </a:xfrm>
          <a:prstGeom prst="rect">
            <a:avLst/>
          </a:prstGeom>
          <a:noFill/>
        </p:spPr>
        <p:txBody>
          <a:bodyPr wrap="square">
            <a:spAutoFit/>
          </a:bodyPr>
          <a:lstStyle/>
          <a:p>
            <a:r>
              <a:rPr lang="en-US" sz="1440">
                <a:latin typeface="Arial" panose="020B0604020202020204" pitchFamily="34" charset="0"/>
              </a:rPr>
              <a:t>https://www.facebook.com/msphampowerpoint</a:t>
            </a:r>
          </a:p>
        </p:txBody>
      </p:sp>
      <p:sp>
        <p:nvSpPr>
          <p:cNvPr id="24" name="MsPham-0936082789">
            <a:extLst>
              <a:ext uri="{FF2B5EF4-FFF2-40B4-BE49-F238E27FC236}">
                <a16:creationId xmlns:a16="http://schemas.microsoft.com/office/drawing/2014/main" xmlns="" id="{40863570-BD18-9D28-725D-9A9E3818C092}"/>
              </a:ext>
            </a:extLst>
          </p:cNvPr>
          <p:cNvSpPr/>
          <p:nvPr/>
        </p:nvSpPr>
        <p:spPr>
          <a:xfrm>
            <a:off x="-94892" y="-6078989"/>
            <a:ext cx="11457154" cy="5887615"/>
          </a:xfrm>
          <a:prstGeom prst="horizontalScroll">
            <a:avLst>
              <a:gd name="adj" fmla="val 4106"/>
            </a:avLst>
          </a:prstGeom>
          <a:solidFill>
            <a:schemeClr val="bg1">
              <a:alpha val="98000"/>
            </a:schemeClr>
          </a:solidFill>
          <a:ln w="38100" cmpd="thickThin">
            <a:solidFill>
              <a:srgbClr val="FFC000"/>
            </a:solidFill>
            <a:extLst>
              <a:ext uri="{C807C97D-BFC1-408E-A445-0C87EB9F89A2}">
                <ask:lineSketchStyleProps xmlns:ask="http://schemas.microsoft.com/office/drawing/2018/sketchyshapes" xmlns="" sd="3536919434">
                  <a:custGeom>
                    <a:avLst/>
                    <a:gdLst>
                      <a:gd name="connsiteX0" fmla="*/ 0 w 11766619"/>
                      <a:gd name="connsiteY0" fmla="*/ 185310 h 6511238"/>
                      <a:gd name="connsiteX1" fmla="*/ 185310 w 11766619"/>
                      <a:gd name="connsiteY1" fmla="*/ 0 h 6511238"/>
                      <a:gd name="connsiteX2" fmla="*/ 1083583 w 11766619"/>
                      <a:gd name="connsiteY2" fmla="*/ 0 h 6511238"/>
                      <a:gd name="connsiteX3" fmla="*/ 1639976 w 11766619"/>
                      <a:gd name="connsiteY3" fmla="*/ 0 h 6511238"/>
                      <a:gd name="connsiteX4" fmla="*/ 2082409 w 11766619"/>
                      <a:gd name="connsiteY4" fmla="*/ 0 h 6511238"/>
                      <a:gd name="connsiteX5" fmla="*/ 2752762 w 11766619"/>
                      <a:gd name="connsiteY5" fmla="*/ 0 h 6511238"/>
                      <a:gd name="connsiteX6" fmla="*/ 3537074 w 11766619"/>
                      <a:gd name="connsiteY6" fmla="*/ 0 h 6511238"/>
                      <a:gd name="connsiteX7" fmla="*/ 3979507 w 11766619"/>
                      <a:gd name="connsiteY7" fmla="*/ 0 h 6511238"/>
                      <a:gd name="connsiteX8" fmla="*/ 4307980 w 11766619"/>
                      <a:gd name="connsiteY8" fmla="*/ 0 h 6511238"/>
                      <a:gd name="connsiteX9" fmla="*/ 4978333 w 11766619"/>
                      <a:gd name="connsiteY9" fmla="*/ 0 h 6511238"/>
                      <a:gd name="connsiteX10" fmla="*/ 5648686 w 11766619"/>
                      <a:gd name="connsiteY10" fmla="*/ 0 h 6511238"/>
                      <a:gd name="connsiteX11" fmla="*/ 6319039 w 11766619"/>
                      <a:gd name="connsiteY11" fmla="*/ 0 h 6511238"/>
                      <a:gd name="connsiteX12" fmla="*/ 6989392 w 11766619"/>
                      <a:gd name="connsiteY12" fmla="*/ 0 h 6511238"/>
                      <a:gd name="connsiteX13" fmla="*/ 7887665 w 11766619"/>
                      <a:gd name="connsiteY13" fmla="*/ 0 h 6511238"/>
                      <a:gd name="connsiteX14" fmla="*/ 8444058 w 11766619"/>
                      <a:gd name="connsiteY14" fmla="*/ 0 h 6511238"/>
                      <a:gd name="connsiteX15" fmla="*/ 9342330 w 11766619"/>
                      <a:gd name="connsiteY15" fmla="*/ 0 h 6511238"/>
                      <a:gd name="connsiteX16" fmla="*/ 9670803 w 11766619"/>
                      <a:gd name="connsiteY16" fmla="*/ 0 h 6511238"/>
                      <a:gd name="connsiteX17" fmla="*/ 9999276 w 11766619"/>
                      <a:gd name="connsiteY17" fmla="*/ 0 h 6511238"/>
                      <a:gd name="connsiteX18" fmla="*/ 10669629 w 11766619"/>
                      <a:gd name="connsiteY18" fmla="*/ 0 h 6511238"/>
                      <a:gd name="connsiteX19" fmla="*/ 11581309 w 11766619"/>
                      <a:gd name="connsiteY19" fmla="*/ 0 h 6511238"/>
                      <a:gd name="connsiteX20" fmla="*/ 11766619 w 11766619"/>
                      <a:gd name="connsiteY20" fmla="*/ 185310 h 6511238"/>
                      <a:gd name="connsiteX21" fmla="*/ 11766619 w 11766619"/>
                      <a:gd name="connsiteY21" fmla="*/ 744789 h 6511238"/>
                      <a:gd name="connsiteX22" fmla="*/ 11766619 w 11766619"/>
                      <a:gd name="connsiteY22" fmla="*/ 1304267 h 6511238"/>
                      <a:gd name="connsiteX23" fmla="*/ 11766619 w 11766619"/>
                      <a:gd name="connsiteY23" fmla="*/ 1802339 h 6511238"/>
                      <a:gd name="connsiteX24" fmla="*/ 11766619 w 11766619"/>
                      <a:gd name="connsiteY24" fmla="*/ 2546036 h 6511238"/>
                      <a:gd name="connsiteX25" fmla="*/ 11766619 w 11766619"/>
                      <a:gd name="connsiteY25" fmla="*/ 3289734 h 6511238"/>
                      <a:gd name="connsiteX26" fmla="*/ 11766619 w 11766619"/>
                      <a:gd name="connsiteY26" fmla="*/ 3972024 h 6511238"/>
                      <a:gd name="connsiteX27" fmla="*/ 11766619 w 11766619"/>
                      <a:gd name="connsiteY27" fmla="*/ 4715722 h 6511238"/>
                      <a:gd name="connsiteX28" fmla="*/ 11766619 w 11766619"/>
                      <a:gd name="connsiteY28" fmla="*/ 5459419 h 6511238"/>
                      <a:gd name="connsiteX29" fmla="*/ 11766619 w 11766619"/>
                      <a:gd name="connsiteY29" fmla="*/ 6325928 h 6511238"/>
                      <a:gd name="connsiteX30" fmla="*/ 11581309 w 11766619"/>
                      <a:gd name="connsiteY30" fmla="*/ 6511238 h 6511238"/>
                      <a:gd name="connsiteX31" fmla="*/ 10683036 w 11766619"/>
                      <a:gd name="connsiteY31" fmla="*/ 6511238 h 6511238"/>
                      <a:gd name="connsiteX32" fmla="*/ 9784763 w 11766619"/>
                      <a:gd name="connsiteY32" fmla="*/ 6511238 h 6511238"/>
                      <a:gd name="connsiteX33" fmla="*/ 8886490 w 11766619"/>
                      <a:gd name="connsiteY33" fmla="*/ 6511238 h 6511238"/>
                      <a:gd name="connsiteX34" fmla="*/ 7988218 w 11766619"/>
                      <a:gd name="connsiteY34" fmla="*/ 6511238 h 6511238"/>
                      <a:gd name="connsiteX35" fmla="*/ 7203905 w 11766619"/>
                      <a:gd name="connsiteY35" fmla="*/ 6511238 h 6511238"/>
                      <a:gd name="connsiteX36" fmla="*/ 6305632 w 11766619"/>
                      <a:gd name="connsiteY36" fmla="*/ 6511238 h 6511238"/>
                      <a:gd name="connsiteX37" fmla="*/ 5635279 w 11766619"/>
                      <a:gd name="connsiteY37" fmla="*/ 6511238 h 6511238"/>
                      <a:gd name="connsiteX38" fmla="*/ 4964926 w 11766619"/>
                      <a:gd name="connsiteY38" fmla="*/ 6511238 h 6511238"/>
                      <a:gd name="connsiteX39" fmla="*/ 4408533 w 11766619"/>
                      <a:gd name="connsiteY39" fmla="*/ 6511238 h 6511238"/>
                      <a:gd name="connsiteX40" fmla="*/ 3738180 w 11766619"/>
                      <a:gd name="connsiteY40" fmla="*/ 6511238 h 6511238"/>
                      <a:gd name="connsiteX41" fmla="*/ 2839907 w 11766619"/>
                      <a:gd name="connsiteY41" fmla="*/ 6511238 h 6511238"/>
                      <a:gd name="connsiteX42" fmla="*/ 2397475 w 11766619"/>
                      <a:gd name="connsiteY42" fmla="*/ 6511238 h 6511238"/>
                      <a:gd name="connsiteX43" fmla="*/ 1727122 w 11766619"/>
                      <a:gd name="connsiteY43" fmla="*/ 6511238 h 6511238"/>
                      <a:gd name="connsiteX44" fmla="*/ 942809 w 11766619"/>
                      <a:gd name="connsiteY44" fmla="*/ 6511238 h 6511238"/>
                      <a:gd name="connsiteX45" fmla="*/ 185310 w 11766619"/>
                      <a:gd name="connsiteY45" fmla="*/ 6511238 h 6511238"/>
                      <a:gd name="connsiteX46" fmla="*/ 0 w 11766619"/>
                      <a:gd name="connsiteY46" fmla="*/ 6325928 h 6511238"/>
                      <a:gd name="connsiteX47" fmla="*/ 0 w 11766619"/>
                      <a:gd name="connsiteY47" fmla="*/ 5520825 h 6511238"/>
                      <a:gd name="connsiteX48" fmla="*/ 0 w 11766619"/>
                      <a:gd name="connsiteY48" fmla="*/ 4715722 h 6511238"/>
                      <a:gd name="connsiteX49" fmla="*/ 0 w 11766619"/>
                      <a:gd name="connsiteY49" fmla="*/ 3972024 h 6511238"/>
                      <a:gd name="connsiteX50" fmla="*/ 0 w 11766619"/>
                      <a:gd name="connsiteY50" fmla="*/ 3228327 h 6511238"/>
                      <a:gd name="connsiteX51" fmla="*/ 0 w 11766619"/>
                      <a:gd name="connsiteY51" fmla="*/ 2668849 h 6511238"/>
                      <a:gd name="connsiteX52" fmla="*/ 0 w 11766619"/>
                      <a:gd name="connsiteY52" fmla="*/ 2047964 h 6511238"/>
                      <a:gd name="connsiteX53" fmla="*/ 0 w 11766619"/>
                      <a:gd name="connsiteY53" fmla="*/ 1427079 h 6511238"/>
                      <a:gd name="connsiteX54" fmla="*/ 0 w 11766619"/>
                      <a:gd name="connsiteY54" fmla="*/ 806195 h 6511238"/>
                      <a:gd name="connsiteX55" fmla="*/ 0 w 11766619"/>
                      <a:gd name="connsiteY55" fmla="*/ 185310 h 651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6619" h="6511238" fill="none" extrusionOk="0">
                        <a:moveTo>
                          <a:pt x="0" y="185310"/>
                        </a:moveTo>
                        <a:cubicBezTo>
                          <a:pt x="388" y="100997"/>
                          <a:pt x="85483" y="-7214"/>
                          <a:pt x="185310" y="0"/>
                        </a:cubicBezTo>
                        <a:cubicBezTo>
                          <a:pt x="510444" y="7663"/>
                          <a:pt x="760680" y="30257"/>
                          <a:pt x="1083583" y="0"/>
                        </a:cubicBezTo>
                        <a:cubicBezTo>
                          <a:pt x="1406486" y="-30257"/>
                          <a:pt x="1423556" y="1768"/>
                          <a:pt x="1639976" y="0"/>
                        </a:cubicBezTo>
                        <a:cubicBezTo>
                          <a:pt x="1856396" y="-1768"/>
                          <a:pt x="1950853" y="-11272"/>
                          <a:pt x="2082409" y="0"/>
                        </a:cubicBezTo>
                        <a:cubicBezTo>
                          <a:pt x="2213965" y="11272"/>
                          <a:pt x="2553128" y="-32452"/>
                          <a:pt x="2752762" y="0"/>
                        </a:cubicBezTo>
                        <a:cubicBezTo>
                          <a:pt x="2952396" y="32452"/>
                          <a:pt x="3238905" y="-6369"/>
                          <a:pt x="3537074" y="0"/>
                        </a:cubicBezTo>
                        <a:cubicBezTo>
                          <a:pt x="3835243" y="6369"/>
                          <a:pt x="3764247" y="7188"/>
                          <a:pt x="3979507" y="0"/>
                        </a:cubicBezTo>
                        <a:cubicBezTo>
                          <a:pt x="4194767" y="-7188"/>
                          <a:pt x="4242279" y="-5700"/>
                          <a:pt x="4307980" y="0"/>
                        </a:cubicBezTo>
                        <a:cubicBezTo>
                          <a:pt x="4373681" y="5700"/>
                          <a:pt x="4842517" y="-30395"/>
                          <a:pt x="4978333" y="0"/>
                        </a:cubicBezTo>
                        <a:cubicBezTo>
                          <a:pt x="5114149" y="30395"/>
                          <a:pt x="5487087" y="-22926"/>
                          <a:pt x="5648686" y="0"/>
                        </a:cubicBezTo>
                        <a:cubicBezTo>
                          <a:pt x="5810285" y="22926"/>
                          <a:pt x="6049264" y="-28911"/>
                          <a:pt x="6319039" y="0"/>
                        </a:cubicBezTo>
                        <a:cubicBezTo>
                          <a:pt x="6588814" y="28911"/>
                          <a:pt x="6704848" y="5200"/>
                          <a:pt x="6989392" y="0"/>
                        </a:cubicBezTo>
                        <a:cubicBezTo>
                          <a:pt x="7273936" y="-5200"/>
                          <a:pt x="7522292" y="-34277"/>
                          <a:pt x="7887665" y="0"/>
                        </a:cubicBezTo>
                        <a:cubicBezTo>
                          <a:pt x="8253038" y="34277"/>
                          <a:pt x="8192117" y="-21135"/>
                          <a:pt x="8444058" y="0"/>
                        </a:cubicBezTo>
                        <a:cubicBezTo>
                          <a:pt x="8695999" y="21135"/>
                          <a:pt x="8925656" y="-39316"/>
                          <a:pt x="9342330" y="0"/>
                        </a:cubicBezTo>
                        <a:cubicBezTo>
                          <a:pt x="9759004" y="39316"/>
                          <a:pt x="9569274" y="15116"/>
                          <a:pt x="9670803" y="0"/>
                        </a:cubicBezTo>
                        <a:cubicBezTo>
                          <a:pt x="9772332" y="-15116"/>
                          <a:pt x="9863384" y="-12773"/>
                          <a:pt x="9999276" y="0"/>
                        </a:cubicBezTo>
                        <a:cubicBezTo>
                          <a:pt x="10135168" y="12773"/>
                          <a:pt x="10345543" y="-21769"/>
                          <a:pt x="10669629" y="0"/>
                        </a:cubicBezTo>
                        <a:cubicBezTo>
                          <a:pt x="10993715" y="21769"/>
                          <a:pt x="11329278" y="-1868"/>
                          <a:pt x="11581309" y="0"/>
                        </a:cubicBezTo>
                        <a:cubicBezTo>
                          <a:pt x="11701975" y="1773"/>
                          <a:pt x="11774778" y="85468"/>
                          <a:pt x="11766619" y="185310"/>
                        </a:cubicBezTo>
                        <a:cubicBezTo>
                          <a:pt x="11762654" y="305476"/>
                          <a:pt x="11749916" y="605030"/>
                          <a:pt x="11766619" y="744789"/>
                        </a:cubicBezTo>
                        <a:cubicBezTo>
                          <a:pt x="11783322" y="884548"/>
                          <a:pt x="11773695" y="1175655"/>
                          <a:pt x="11766619" y="1304267"/>
                        </a:cubicBezTo>
                        <a:cubicBezTo>
                          <a:pt x="11759543" y="1432879"/>
                          <a:pt x="11769986" y="1681901"/>
                          <a:pt x="11766619" y="1802339"/>
                        </a:cubicBezTo>
                        <a:cubicBezTo>
                          <a:pt x="11763252" y="1922777"/>
                          <a:pt x="11734027" y="2249801"/>
                          <a:pt x="11766619" y="2546036"/>
                        </a:cubicBezTo>
                        <a:cubicBezTo>
                          <a:pt x="11799211" y="2842271"/>
                          <a:pt x="11778274" y="3054681"/>
                          <a:pt x="11766619" y="3289734"/>
                        </a:cubicBezTo>
                        <a:cubicBezTo>
                          <a:pt x="11754964" y="3524787"/>
                          <a:pt x="11755521" y="3822519"/>
                          <a:pt x="11766619" y="3972024"/>
                        </a:cubicBezTo>
                        <a:cubicBezTo>
                          <a:pt x="11777718" y="4121529"/>
                          <a:pt x="11775942" y="4562370"/>
                          <a:pt x="11766619" y="4715722"/>
                        </a:cubicBezTo>
                        <a:cubicBezTo>
                          <a:pt x="11757296" y="4869074"/>
                          <a:pt x="11780841" y="5249739"/>
                          <a:pt x="11766619" y="5459419"/>
                        </a:cubicBezTo>
                        <a:cubicBezTo>
                          <a:pt x="11752397" y="5669099"/>
                          <a:pt x="11776030" y="5926750"/>
                          <a:pt x="11766619" y="6325928"/>
                        </a:cubicBezTo>
                        <a:cubicBezTo>
                          <a:pt x="11780428" y="6423897"/>
                          <a:pt x="11685112" y="6515391"/>
                          <a:pt x="11581309" y="6511238"/>
                        </a:cubicBezTo>
                        <a:cubicBezTo>
                          <a:pt x="11301462" y="6482223"/>
                          <a:pt x="10957649" y="6489766"/>
                          <a:pt x="10683036" y="6511238"/>
                        </a:cubicBezTo>
                        <a:cubicBezTo>
                          <a:pt x="10408423" y="6532710"/>
                          <a:pt x="10227535" y="6523863"/>
                          <a:pt x="9784763" y="6511238"/>
                        </a:cubicBezTo>
                        <a:cubicBezTo>
                          <a:pt x="9341991" y="6498613"/>
                          <a:pt x="9333501" y="6507203"/>
                          <a:pt x="8886490" y="6511238"/>
                        </a:cubicBezTo>
                        <a:cubicBezTo>
                          <a:pt x="8439479" y="6515273"/>
                          <a:pt x="8215451" y="6466678"/>
                          <a:pt x="7988218" y="6511238"/>
                        </a:cubicBezTo>
                        <a:cubicBezTo>
                          <a:pt x="7760985" y="6555798"/>
                          <a:pt x="7582307" y="6543158"/>
                          <a:pt x="7203905" y="6511238"/>
                        </a:cubicBezTo>
                        <a:cubicBezTo>
                          <a:pt x="6825503" y="6479318"/>
                          <a:pt x="6652026" y="6498051"/>
                          <a:pt x="6305632" y="6511238"/>
                        </a:cubicBezTo>
                        <a:cubicBezTo>
                          <a:pt x="5959238" y="6524425"/>
                          <a:pt x="5877087" y="6477890"/>
                          <a:pt x="5635279" y="6511238"/>
                        </a:cubicBezTo>
                        <a:cubicBezTo>
                          <a:pt x="5393471" y="6544586"/>
                          <a:pt x="5238815" y="6504823"/>
                          <a:pt x="4964926" y="6511238"/>
                        </a:cubicBezTo>
                        <a:cubicBezTo>
                          <a:pt x="4691037" y="6517653"/>
                          <a:pt x="4615057" y="6513107"/>
                          <a:pt x="4408533" y="6511238"/>
                        </a:cubicBezTo>
                        <a:cubicBezTo>
                          <a:pt x="4202009" y="6509369"/>
                          <a:pt x="3895327" y="6530691"/>
                          <a:pt x="3738180" y="6511238"/>
                        </a:cubicBezTo>
                        <a:cubicBezTo>
                          <a:pt x="3581033" y="6491785"/>
                          <a:pt x="3194706" y="6537260"/>
                          <a:pt x="2839907" y="6511238"/>
                        </a:cubicBezTo>
                        <a:cubicBezTo>
                          <a:pt x="2485108" y="6485216"/>
                          <a:pt x="2569054" y="6529397"/>
                          <a:pt x="2397475" y="6511238"/>
                        </a:cubicBezTo>
                        <a:cubicBezTo>
                          <a:pt x="2225896" y="6493079"/>
                          <a:pt x="1869984" y="6528841"/>
                          <a:pt x="1727122" y="6511238"/>
                        </a:cubicBezTo>
                        <a:cubicBezTo>
                          <a:pt x="1584260" y="6493635"/>
                          <a:pt x="1305443" y="6502773"/>
                          <a:pt x="942809" y="6511238"/>
                        </a:cubicBezTo>
                        <a:cubicBezTo>
                          <a:pt x="580175" y="6519703"/>
                          <a:pt x="559242" y="6501663"/>
                          <a:pt x="185310" y="6511238"/>
                        </a:cubicBezTo>
                        <a:cubicBezTo>
                          <a:pt x="81599" y="6505003"/>
                          <a:pt x="8373" y="6430743"/>
                          <a:pt x="0" y="6325928"/>
                        </a:cubicBezTo>
                        <a:cubicBezTo>
                          <a:pt x="-37576" y="6054026"/>
                          <a:pt x="5317" y="5840645"/>
                          <a:pt x="0" y="5520825"/>
                        </a:cubicBezTo>
                        <a:cubicBezTo>
                          <a:pt x="-5317" y="5201005"/>
                          <a:pt x="36337" y="4932779"/>
                          <a:pt x="0" y="4715722"/>
                        </a:cubicBezTo>
                        <a:cubicBezTo>
                          <a:pt x="-36337" y="4498665"/>
                          <a:pt x="7726" y="4227263"/>
                          <a:pt x="0" y="3972024"/>
                        </a:cubicBezTo>
                        <a:cubicBezTo>
                          <a:pt x="-7726" y="3716785"/>
                          <a:pt x="21763" y="3504282"/>
                          <a:pt x="0" y="3228327"/>
                        </a:cubicBezTo>
                        <a:cubicBezTo>
                          <a:pt x="-21763" y="2952372"/>
                          <a:pt x="-21618" y="2828333"/>
                          <a:pt x="0" y="2668849"/>
                        </a:cubicBezTo>
                        <a:cubicBezTo>
                          <a:pt x="21618" y="2509365"/>
                          <a:pt x="18541" y="2260036"/>
                          <a:pt x="0" y="2047964"/>
                        </a:cubicBezTo>
                        <a:cubicBezTo>
                          <a:pt x="-18541" y="1835893"/>
                          <a:pt x="-5972" y="1711039"/>
                          <a:pt x="0" y="1427079"/>
                        </a:cubicBezTo>
                        <a:cubicBezTo>
                          <a:pt x="5972" y="1143119"/>
                          <a:pt x="24528" y="964907"/>
                          <a:pt x="0" y="806195"/>
                        </a:cubicBezTo>
                        <a:cubicBezTo>
                          <a:pt x="-24528" y="647483"/>
                          <a:pt x="19208" y="348316"/>
                          <a:pt x="0" y="185310"/>
                        </a:cubicBezTo>
                        <a:close/>
                      </a:path>
                      <a:path w="11766619" h="6511238" stroke="0" extrusionOk="0">
                        <a:moveTo>
                          <a:pt x="0" y="185310"/>
                        </a:moveTo>
                        <a:cubicBezTo>
                          <a:pt x="-5751" y="88967"/>
                          <a:pt x="83197" y="5310"/>
                          <a:pt x="185310" y="0"/>
                        </a:cubicBezTo>
                        <a:cubicBezTo>
                          <a:pt x="355995" y="-18949"/>
                          <a:pt x="445579" y="-8753"/>
                          <a:pt x="627743" y="0"/>
                        </a:cubicBezTo>
                        <a:cubicBezTo>
                          <a:pt x="809907" y="8753"/>
                          <a:pt x="1027432" y="-20504"/>
                          <a:pt x="1298096" y="0"/>
                        </a:cubicBezTo>
                        <a:cubicBezTo>
                          <a:pt x="1568760" y="20504"/>
                          <a:pt x="1616906" y="21735"/>
                          <a:pt x="1740529" y="0"/>
                        </a:cubicBezTo>
                        <a:cubicBezTo>
                          <a:pt x="1864152" y="-21735"/>
                          <a:pt x="1982542" y="-4781"/>
                          <a:pt x="2182962" y="0"/>
                        </a:cubicBezTo>
                        <a:cubicBezTo>
                          <a:pt x="2383382" y="4781"/>
                          <a:pt x="2423971" y="12492"/>
                          <a:pt x="2511435" y="0"/>
                        </a:cubicBezTo>
                        <a:cubicBezTo>
                          <a:pt x="2598899" y="-12492"/>
                          <a:pt x="2959566" y="-10592"/>
                          <a:pt x="3295747" y="0"/>
                        </a:cubicBezTo>
                        <a:cubicBezTo>
                          <a:pt x="3631928" y="10592"/>
                          <a:pt x="3722603" y="15016"/>
                          <a:pt x="3852140" y="0"/>
                        </a:cubicBezTo>
                        <a:cubicBezTo>
                          <a:pt x="3981677" y="-15016"/>
                          <a:pt x="4329564" y="28406"/>
                          <a:pt x="4522493" y="0"/>
                        </a:cubicBezTo>
                        <a:cubicBezTo>
                          <a:pt x="4715422" y="-28406"/>
                          <a:pt x="5033134" y="-2866"/>
                          <a:pt x="5306806" y="0"/>
                        </a:cubicBezTo>
                        <a:cubicBezTo>
                          <a:pt x="5580478" y="2866"/>
                          <a:pt x="5522933" y="10190"/>
                          <a:pt x="5635279" y="0"/>
                        </a:cubicBezTo>
                        <a:cubicBezTo>
                          <a:pt x="5747625" y="-10190"/>
                          <a:pt x="5865357" y="9923"/>
                          <a:pt x="5963752" y="0"/>
                        </a:cubicBezTo>
                        <a:cubicBezTo>
                          <a:pt x="6062147" y="-9923"/>
                          <a:pt x="6135487" y="12369"/>
                          <a:pt x="6292225" y="0"/>
                        </a:cubicBezTo>
                        <a:cubicBezTo>
                          <a:pt x="6448963" y="-12369"/>
                          <a:pt x="6814948" y="29617"/>
                          <a:pt x="7190498" y="0"/>
                        </a:cubicBezTo>
                        <a:cubicBezTo>
                          <a:pt x="7566048" y="-29617"/>
                          <a:pt x="7434989" y="-2685"/>
                          <a:pt x="7518971" y="0"/>
                        </a:cubicBezTo>
                        <a:cubicBezTo>
                          <a:pt x="7602953" y="2685"/>
                          <a:pt x="8122379" y="-37391"/>
                          <a:pt x="8417243" y="0"/>
                        </a:cubicBezTo>
                        <a:cubicBezTo>
                          <a:pt x="8712107" y="37391"/>
                          <a:pt x="8762035" y="2596"/>
                          <a:pt x="8973636" y="0"/>
                        </a:cubicBezTo>
                        <a:cubicBezTo>
                          <a:pt x="9185237" y="-2596"/>
                          <a:pt x="9331548" y="19701"/>
                          <a:pt x="9643989" y="0"/>
                        </a:cubicBezTo>
                        <a:cubicBezTo>
                          <a:pt x="9956430" y="-19701"/>
                          <a:pt x="10320287" y="-24509"/>
                          <a:pt x="10542262" y="0"/>
                        </a:cubicBezTo>
                        <a:cubicBezTo>
                          <a:pt x="10764237" y="24509"/>
                          <a:pt x="10784581" y="-4154"/>
                          <a:pt x="10870735" y="0"/>
                        </a:cubicBezTo>
                        <a:cubicBezTo>
                          <a:pt x="10956889" y="4154"/>
                          <a:pt x="11418916" y="-15127"/>
                          <a:pt x="11581309" y="0"/>
                        </a:cubicBezTo>
                        <a:cubicBezTo>
                          <a:pt x="11673494" y="5124"/>
                          <a:pt x="11750851" y="71685"/>
                          <a:pt x="11766619" y="185310"/>
                        </a:cubicBezTo>
                        <a:cubicBezTo>
                          <a:pt x="11745413" y="485300"/>
                          <a:pt x="11767103" y="721649"/>
                          <a:pt x="11766619" y="867601"/>
                        </a:cubicBezTo>
                        <a:cubicBezTo>
                          <a:pt x="11766135" y="1013553"/>
                          <a:pt x="11774668" y="1276223"/>
                          <a:pt x="11766619" y="1488486"/>
                        </a:cubicBezTo>
                        <a:cubicBezTo>
                          <a:pt x="11758570" y="1700749"/>
                          <a:pt x="11785958" y="1886844"/>
                          <a:pt x="11766619" y="1986558"/>
                        </a:cubicBezTo>
                        <a:cubicBezTo>
                          <a:pt x="11747280" y="2086272"/>
                          <a:pt x="11786528" y="2391607"/>
                          <a:pt x="11766619" y="2791661"/>
                        </a:cubicBezTo>
                        <a:cubicBezTo>
                          <a:pt x="11746710" y="3191715"/>
                          <a:pt x="11776565" y="3216966"/>
                          <a:pt x="11766619" y="3535358"/>
                        </a:cubicBezTo>
                        <a:cubicBezTo>
                          <a:pt x="11756673" y="3853750"/>
                          <a:pt x="11793348" y="4082273"/>
                          <a:pt x="11766619" y="4340462"/>
                        </a:cubicBezTo>
                        <a:cubicBezTo>
                          <a:pt x="11739890" y="4598651"/>
                          <a:pt x="11788070" y="4599849"/>
                          <a:pt x="11766619" y="4838534"/>
                        </a:cubicBezTo>
                        <a:cubicBezTo>
                          <a:pt x="11745168" y="5077219"/>
                          <a:pt x="11746407" y="5102326"/>
                          <a:pt x="11766619" y="5336606"/>
                        </a:cubicBezTo>
                        <a:cubicBezTo>
                          <a:pt x="11786831" y="5570886"/>
                          <a:pt x="11772236" y="5861263"/>
                          <a:pt x="11766619" y="6325928"/>
                        </a:cubicBezTo>
                        <a:cubicBezTo>
                          <a:pt x="11763219" y="6417430"/>
                          <a:pt x="11675794" y="6517870"/>
                          <a:pt x="11581309" y="6511238"/>
                        </a:cubicBezTo>
                        <a:cubicBezTo>
                          <a:pt x="11249724" y="6491757"/>
                          <a:pt x="10965144" y="6494494"/>
                          <a:pt x="10796996" y="6511238"/>
                        </a:cubicBezTo>
                        <a:cubicBezTo>
                          <a:pt x="10628848" y="6527982"/>
                          <a:pt x="10297096" y="6499306"/>
                          <a:pt x="10126643" y="6511238"/>
                        </a:cubicBezTo>
                        <a:cubicBezTo>
                          <a:pt x="9956190" y="6523170"/>
                          <a:pt x="9709485" y="6483593"/>
                          <a:pt x="9456290" y="6511238"/>
                        </a:cubicBezTo>
                        <a:cubicBezTo>
                          <a:pt x="9203095" y="6538883"/>
                          <a:pt x="9276533" y="6517238"/>
                          <a:pt x="9127817" y="6511238"/>
                        </a:cubicBezTo>
                        <a:cubicBezTo>
                          <a:pt x="8979101" y="6505238"/>
                          <a:pt x="8762286" y="6516844"/>
                          <a:pt x="8571425" y="6511238"/>
                        </a:cubicBezTo>
                        <a:cubicBezTo>
                          <a:pt x="8380564" y="6505632"/>
                          <a:pt x="8215226" y="6505644"/>
                          <a:pt x="8015032" y="6511238"/>
                        </a:cubicBezTo>
                        <a:cubicBezTo>
                          <a:pt x="7814838" y="6516832"/>
                          <a:pt x="7613458" y="6486284"/>
                          <a:pt x="7344679" y="6511238"/>
                        </a:cubicBezTo>
                        <a:cubicBezTo>
                          <a:pt x="7075900" y="6536192"/>
                          <a:pt x="7132836" y="6510622"/>
                          <a:pt x="7016206" y="6511238"/>
                        </a:cubicBezTo>
                        <a:cubicBezTo>
                          <a:pt x="6899576" y="6511854"/>
                          <a:pt x="6625758" y="6484547"/>
                          <a:pt x="6345853" y="6511238"/>
                        </a:cubicBezTo>
                        <a:cubicBezTo>
                          <a:pt x="6065948" y="6537929"/>
                          <a:pt x="5959808" y="6510185"/>
                          <a:pt x="5789460" y="6511238"/>
                        </a:cubicBezTo>
                        <a:cubicBezTo>
                          <a:pt x="5619112" y="6512291"/>
                          <a:pt x="5184799" y="6489921"/>
                          <a:pt x="4891187" y="6511238"/>
                        </a:cubicBezTo>
                        <a:cubicBezTo>
                          <a:pt x="4597575" y="6532555"/>
                          <a:pt x="4357774" y="6555302"/>
                          <a:pt x="3992914" y="6511238"/>
                        </a:cubicBezTo>
                        <a:cubicBezTo>
                          <a:pt x="3628054" y="6467174"/>
                          <a:pt x="3667706" y="6525643"/>
                          <a:pt x="3550481" y="6511238"/>
                        </a:cubicBezTo>
                        <a:cubicBezTo>
                          <a:pt x="3433256" y="6496833"/>
                          <a:pt x="3381452" y="6521153"/>
                          <a:pt x="3222009" y="6511238"/>
                        </a:cubicBezTo>
                        <a:cubicBezTo>
                          <a:pt x="3062566" y="6501323"/>
                          <a:pt x="2979639" y="6509019"/>
                          <a:pt x="2779576" y="6511238"/>
                        </a:cubicBezTo>
                        <a:cubicBezTo>
                          <a:pt x="2579513" y="6513457"/>
                          <a:pt x="2466792" y="6490200"/>
                          <a:pt x="2337143" y="6511238"/>
                        </a:cubicBezTo>
                        <a:cubicBezTo>
                          <a:pt x="2207494" y="6532276"/>
                          <a:pt x="2133583" y="6524402"/>
                          <a:pt x="2008670" y="6511238"/>
                        </a:cubicBezTo>
                        <a:cubicBezTo>
                          <a:pt x="1883757" y="6498074"/>
                          <a:pt x="1685711" y="6494239"/>
                          <a:pt x="1566237" y="6511238"/>
                        </a:cubicBezTo>
                        <a:cubicBezTo>
                          <a:pt x="1446763" y="6528237"/>
                          <a:pt x="1176379" y="6500967"/>
                          <a:pt x="895884" y="6511238"/>
                        </a:cubicBezTo>
                        <a:cubicBezTo>
                          <a:pt x="615389" y="6521509"/>
                          <a:pt x="416155" y="6499100"/>
                          <a:pt x="185310" y="6511238"/>
                        </a:cubicBezTo>
                        <a:cubicBezTo>
                          <a:pt x="90903" y="6529730"/>
                          <a:pt x="-1992" y="6413193"/>
                          <a:pt x="0" y="6325928"/>
                        </a:cubicBezTo>
                        <a:cubicBezTo>
                          <a:pt x="-5407" y="6080085"/>
                          <a:pt x="18975" y="5994245"/>
                          <a:pt x="0" y="5705043"/>
                        </a:cubicBezTo>
                        <a:cubicBezTo>
                          <a:pt x="-18975" y="5415841"/>
                          <a:pt x="6557" y="5345910"/>
                          <a:pt x="0" y="5084159"/>
                        </a:cubicBezTo>
                        <a:cubicBezTo>
                          <a:pt x="-6557" y="4822408"/>
                          <a:pt x="33772" y="4669442"/>
                          <a:pt x="0" y="4279055"/>
                        </a:cubicBezTo>
                        <a:cubicBezTo>
                          <a:pt x="-33772" y="3888668"/>
                          <a:pt x="13076" y="3784955"/>
                          <a:pt x="0" y="3596764"/>
                        </a:cubicBezTo>
                        <a:cubicBezTo>
                          <a:pt x="-13076" y="3408573"/>
                          <a:pt x="-19767" y="3239950"/>
                          <a:pt x="0" y="3098692"/>
                        </a:cubicBezTo>
                        <a:cubicBezTo>
                          <a:pt x="19767" y="2957434"/>
                          <a:pt x="-13580" y="2746698"/>
                          <a:pt x="0" y="2539214"/>
                        </a:cubicBezTo>
                        <a:cubicBezTo>
                          <a:pt x="13580" y="2331730"/>
                          <a:pt x="14759" y="1920142"/>
                          <a:pt x="0" y="1734110"/>
                        </a:cubicBezTo>
                        <a:cubicBezTo>
                          <a:pt x="-14759" y="1548078"/>
                          <a:pt x="569" y="1201178"/>
                          <a:pt x="0" y="990413"/>
                        </a:cubicBezTo>
                        <a:cubicBezTo>
                          <a:pt x="-569" y="779648"/>
                          <a:pt x="4446" y="511506"/>
                          <a:pt x="0" y="18531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4000" dirty="0">
              <a:solidFill>
                <a:schemeClr val="tx1"/>
              </a:solidFill>
            </a:endParaRPr>
          </a:p>
        </p:txBody>
      </p:sp>
      <p:pic>
        <p:nvPicPr>
          <p:cNvPr id="26" name="Picture 25" descr="A cartoon of a yellow star&#10;&#10;Description automatically generated">
            <a:extLst>
              <a:ext uri="{FF2B5EF4-FFF2-40B4-BE49-F238E27FC236}">
                <a16:creationId xmlns:a16="http://schemas.microsoft.com/office/drawing/2014/main" xmlns="" id="{F7B3F5AC-D87A-9040-9646-82CE96332E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01" t="14429" r="10830" b="13704"/>
          <a:stretch/>
        </p:blipFill>
        <p:spPr>
          <a:xfrm>
            <a:off x="11233500" y="3062574"/>
            <a:ext cx="741238" cy="670329"/>
          </a:xfrm>
          <a:prstGeom prst="rect">
            <a:avLst/>
          </a:prstGeom>
        </p:spPr>
      </p:pic>
      <p:pic>
        <p:nvPicPr>
          <p:cNvPr id="29" name="Picture 28">
            <a:extLst>
              <a:ext uri="{FF2B5EF4-FFF2-40B4-BE49-F238E27FC236}">
                <a16:creationId xmlns:a16="http://schemas.microsoft.com/office/drawing/2014/main" xmlns="" id="{8FF5A9F3-4696-5E19-1EDA-4F800FC363B6}"/>
              </a:ext>
            </a:extLst>
          </p:cNvPr>
          <p:cNvPicPr>
            <a:picLocks noChangeAspect="1"/>
          </p:cNvPicPr>
          <p:nvPr/>
        </p:nvPicPr>
        <p:blipFill>
          <a:blip r:embed="rId9"/>
          <a:stretch>
            <a:fillRect/>
          </a:stretch>
        </p:blipFill>
        <p:spPr>
          <a:xfrm>
            <a:off x="66187" y="-5554308"/>
            <a:ext cx="11485859" cy="4913802"/>
          </a:xfrm>
          <a:prstGeom prst="rect">
            <a:avLst/>
          </a:prstGeom>
        </p:spPr>
      </p:pic>
    </p:spTree>
    <p:extLst>
      <p:ext uri="{BB962C8B-B14F-4D97-AF65-F5344CB8AC3E}">
        <p14:creationId xmlns:p14="http://schemas.microsoft.com/office/powerpoint/2010/main" val="2540956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8.33333E-7 -4.07407E-6 L -0.00182 1 " pathEditMode="relative" rAng="0" ptsTypes="AA">
                                      <p:cBhvr>
                                        <p:cTn id="21" dur="2000" fill="hold"/>
                                        <p:tgtEl>
                                          <p:spTgt spid="24"/>
                                        </p:tgtEl>
                                        <p:attrNameLst>
                                          <p:attrName>ppt_x</p:attrName>
                                          <p:attrName>ppt_y</p:attrName>
                                        </p:attrNameLst>
                                      </p:cBhvr>
                                      <p:rCtr x="-91" y="50000"/>
                                    </p:animMotion>
                                  </p:childTnLst>
                                </p:cTn>
                              </p:par>
                              <p:par>
                                <p:cTn id="22" presetID="42" presetClass="path" presetSubtype="0" accel="50000" decel="50000" fill="hold" nodeType="withEffect">
                                  <p:stCondLst>
                                    <p:cond delay="0"/>
                                  </p:stCondLst>
                                  <p:childTnLst>
                                    <p:animMotion origin="layout" path="M -2.29167E-6 3.7037E-7 L -0.00182 1 " pathEditMode="relative" rAng="0" ptsTypes="AA">
                                      <p:cBhvr>
                                        <p:cTn id="23" dur="2000" fill="hold"/>
                                        <p:tgtEl>
                                          <p:spTgt spid="29"/>
                                        </p:tgtEl>
                                        <p:attrNameLst>
                                          <p:attrName>ppt_x</p:attrName>
                                          <p:attrName>ppt_y</p:attrName>
                                        </p:attrNameLst>
                                      </p:cBhvr>
                                      <p:rCtr x="-91" y="50000"/>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4" grpId="0" animBg="1"/>
      <p:bldP spid="2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 0936082789" descr="A white rectangular object with blue border&#10;&#10;Description automatically generated">
            <a:extLst>
              <a:ext uri="{FF2B5EF4-FFF2-40B4-BE49-F238E27FC236}">
                <a16:creationId xmlns:a16="http://schemas.microsoft.com/office/drawing/2014/main" xmlns="" id="{9C4AF0E6-13EE-F256-627C-F412DF066B7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51288343-DA8D-7357-FA7D-5CC4A7ABEE9A}"/>
              </a:ext>
            </a:extLst>
          </p:cNvPr>
          <p:cNvPicPr>
            <a:picLocks noChangeAspect="1"/>
          </p:cNvPicPr>
          <p:nvPr/>
        </p:nvPicPr>
        <p:blipFill>
          <a:blip r:embed="rId4"/>
          <a:stretch>
            <a:fillRect/>
          </a:stretch>
        </p:blipFill>
        <p:spPr>
          <a:xfrm>
            <a:off x="462988" y="1378241"/>
            <a:ext cx="10764455" cy="4713047"/>
          </a:xfrm>
          <a:prstGeom prst="rect">
            <a:avLst/>
          </a:prstGeom>
        </p:spPr>
      </p:pic>
      <p:cxnSp>
        <p:nvCxnSpPr>
          <p:cNvPr id="2" name="Straight Connector 1">
            <a:extLst>
              <a:ext uri="{FF2B5EF4-FFF2-40B4-BE49-F238E27FC236}">
                <a16:creationId xmlns:a16="http://schemas.microsoft.com/office/drawing/2014/main" xmlns="" id="{E5E15322-65AF-CA70-E221-8EDB7AE509A6}"/>
              </a:ext>
            </a:extLst>
          </p:cNvPr>
          <p:cNvCxnSpPr>
            <a:cxnSpLocks/>
          </p:cNvCxnSpPr>
          <p:nvPr/>
        </p:nvCxnSpPr>
        <p:spPr>
          <a:xfrm>
            <a:off x="2974694" y="4611612"/>
            <a:ext cx="3808071" cy="0"/>
          </a:xfrm>
          <a:prstGeom prst="line">
            <a:avLst/>
          </a:prstGeom>
          <a:ln w="38100">
            <a:solidFill>
              <a:srgbClr val="CC00CC"/>
            </a:solidFill>
          </a:ln>
        </p:spPr>
        <p:style>
          <a:lnRef idx="2">
            <a:schemeClr val="accent1"/>
          </a:lnRef>
          <a:fillRef idx="0">
            <a:schemeClr val="accent1"/>
          </a:fillRef>
          <a:effectRef idx="1">
            <a:schemeClr val="accent1"/>
          </a:effectRef>
          <a:fontRef idx="minor">
            <a:schemeClr val="tx1"/>
          </a:fontRef>
        </p:style>
      </p:cxnSp>
      <p:grpSp>
        <p:nvGrpSpPr>
          <p:cNvPr id="6" name="MsPham 0936082789">
            <a:extLst>
              <a:ext uri="{FF2B5EF4-FFF2-40B4-BE49-F238E27FC236}">
                <a16:creationId xmlns:a16="http://schemas.microsoft.com/office/drawing/2014/main" xmlns="" id="{4607BD68-8AF9-3117-204D-E5077CD530C9}"/>
              </a:ext>
            </a:extLst>
          </p:cNvPr>
          <p:cNvGrpSpPr/>
          <p:nvPr/>
        </p:nvGrpSpPr>
        <p:grpSpPr>
          <a:xfrm>
            <a:off x="752714" y="335854"/>
            <a:ext cx="5343285" cy="634530"/>
            <a:chOff x="2942719" y="211240"/>
            <a:chExt cx="7383396" cy="784853"/>
          </a:xfrm>
        </p:grpSpPr>
        <p:sp>
          <p:nvSpPr>
            <p:cNvPr id="10" name="Freeform 27">
              <a:extLst>
                <a:ext uri="{FF2B5EF4-FFF2-40B4-BE49-F238E27FC236}">
                  <a16:creationId xmlns:a16="http://schemas.microsoft.com/office/drawing/2014/main" xmlns="" id="{D1F839B1-D3A5-AB42-8917-094EDC880ABC}"/>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2" name="Freeform 27">
              <a:extLst>
                <a:ext uri="{FF2B5EF4-FFF2-40B4-BE49-F238E27FC236}">
                  <a16:creationId xmlns:a16="http://schemas.microsoft.com/office/drawing/2014/main" xmlns="" id="{2C5EA8F3-1903-3DA0-1504-C21A82AE6F1E}"/>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3" name="Freeform 27">
              <a:extLst>
                <a:ext uri="{FF2B5EF4-FFF2-40B4-BE49-F238E27FC236}">
                  <a16:creationId xmlns:a16="http://schemas.microsoft.com/office/drawing/2014/main" xmlns="" id="{1BA83C0C-AB4C-30FC-E623-62B666508CD9}"/>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4" name="Freeform 27">
              <a:extLst>
                <a:ext uri="{FF2B5EF4-FFF2-40B4-BE49-F238E27FC236}">
                  <a16:creationId xmlns:a16="http://schemas.microsoft.com/office/drawing/2014/main" xmlns="" id="{441C50A6-A2AF-A978-7266-E11A9A335DE2}"/>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5" name="Freeform 27">
              <a:extLst>
                <a:ext uri="{FF2B5EF4-FFF2-40B4-BE49-F238E27FC236}">
                  <a16:creationId xmlns:a16="http://schemas.microsoft.com/office/drawing/2014/main" xmlns="" id="{BD5257BC-A4FE-C01A-B766-CA795E377FA6}"/>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6" name="Freeform 27">
              <a:extLst>
                <a:ext uri="{FF2B5EF4-FFF2-40B4-BE49-F238E27FC236}">
                  <a16:creationId xmlns:a16="http://schemas.microsoft.com/office/drawing/2014/main" xmlns="" id="{F7B8C0AE-B70C-706E-CF90-4A4379CF430A}"/>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grpSp>
      <p:sp>
        <p:nvSpPr>
          <p:cNvPr id="17" name="MsPham 0936082789">
            <a:extLst>
              <a:ext uri="{FF2B5EF4-FFF2-40B4-BE49-F238E27FC236}">
                <a16:creationId xmlns:a16="http://schemas.microsoft.com/office/drawing/2014/main" xmlns="" id="{708E9722-615C-8B85-11B3-78A55F023384}"/>
              </a:ext>
            </a:extLst>
          </p:cNvPr>
          <p:cNvSpPr txBox="1"/>
          <p:nvPr/>
        </p:nvSpPr>
        <p:spPr>
          <a:xfrm>
            <a:off x="1166327" y="335855"/>
            <a:ext cx="5118726" cy="615553"/>
          </a:xfrm>
          <a:prstGeom prst="rect">
            <a:avLst/>
          </a:prstGeom>
        </p:spPr>
        <p:txBody>
          <a:bodyPr wrap="square" lIns="0" tIns="0" rIns="0" bIns="0" rtlCol="0" anchor="ctr">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571500" indent="-571500" algn="l">
              <a:lnSpc>
                <a:spcPct val="100000"/>
              </a:lnSpc>
              <a:buFont typeface="Wingdings" panose="05000000000000000000" pitchFamily="2" charset="2"/>
              <a:buChar char="v"/>
            </a:pPr>
            <a:r>
              <a:rPr lang="en-US" sz="4000" dirty="0"/>
              <a:t>Tick True or False.</a:t>
            </a:r>
          </a:p>
        </p:txBody>
      </p:sp>
      <p:pic>
        <p:nvPicPr>
          <p:cNvPr id="11" name="MsPham-0936082789">
            <a:extLst>
              <a:ext uri="{FF2B5EF4-FFF2-40B4-BE49-F238E27FC236}">
                <a16:creationId xmlns:a16="http://schemas.microsoft.com/office/drawing/2014/main" xmlns="" id="{88BF7A91-AAF4-B710-03DD-424F5073E58D}"/>
              </a:ext>
            </a:extLst>
          </p:cNvPr>
          <p:cNvPicPr>
            <a:picLocks noChangeAspect="1"/>
          </p:cNvPicPr>
          <p:nvPr/>
        </p:nvPicPr>
        <p:blipFill rotWithShape="1">
          <a:blip r:embed="rId7"/>
          <a:srcRect l="30563" t="22222" r="28526" b="44889"/>
          <a:stretch/>
        </p:blipFill>
        <p:spPr>
          <a:xfrm>
            <a:off x="9400315" y="2064773"/>
            <a:ext cx="613193" cy="521566"/>
          </a:xfrm>
          <a:prstGeom prst="rect">
            <a:avLst/>
          </a:prstGeom>
          <a:effectLst>
            <a:glow rad="50800">
              <a:schemeClr val="bg1"/>
            </a:glow>
            <a:outerShdw blurRad="50800" dist="50800" dir="5400000" algn="ctr" rotWithShape="0">
              <a:schemeClr val="bg1"/>
            </a:outerShdw>
          </a:effectLst>
        </p:spPr>
      </p:pic>
      <p:pic>
        <p:nvPicPr>
          <p:cNvPr id="23" name="MsPham-0936082789">
            <a:extLst>
              <a:ext uri="{FF2B5EF4-FFF2-40B4-BE49-F238E27FC236}">
                <a16:creationId xmlns:a16="http://schemas.microsoft.com/office/drawing/2014/main" xmlns="" id="{3C5E7ADD-3E9F-9357-2B54-10A0645CCBFB}"/>
              </a:ext>
            </a:extLst>
          </p:cNvPr>
          <p:cNvPicPr>
            <a:picLocks noChangeAspect="1"/>
          </p:cNvPicPr>
          <p:nvPr/>
        </p:nvPicPr>
        <p:blipFill rotWithShape="1">
          <a:blip r:embed="rId7"/>
          <a:srcRect l="30563" t="22222" r="28526" b="44889"/>
          <a:stretch/>
        </p:blipFill>
        <p:spPr>
          <a:xfrm>
            <a:off x="9399331" y="3049610"/>
            <a:ext cx="613193" cy="521566"/>
          </a:xfrm>
          <a:prstGeom prst="rect">
            <a:avLst/>
          </a:prstGeom>
          <a:effectLst>
            <a:glow rad="50800">
              <a:schemeClr val="bg1"/>
            </a:glow>
            <a:outerShdw blurRad="50800" dist="50800" dir="5400000" algn="ctr" rotWithShape="0">
              <a:schemeClr val="bg1"/>
            </a:outerShdw>
          </a:effectLst>
        </p:spPr>
      </p:pic>
      <p:pic>
        <p:nvPicPr>
          <p:cNvPr id="30" name="MsPham-0936082789">
            <a:extLst>
              <a:ext uri="{FF2B5EF4-FFF2-40B4-BE49-F238E27FC236}">
                <a16:creationId xmlns:a16="http://schemas.microsoft.com/office/drawing/2014/main" xmlns="" id="{1D95B354-8902-D0ED-3F94-818FC1A5B4CF}"/>
              </a:ext>
            </a:extLst>
          </p:cNvPr>
          <p:cNvPicPr>
            <a:picLocks noChangeAspect="1"/>
          </p:cNvPicPr>
          <p:nvPr/>
        </p:nvPicPr>
        <p:blipFill rotWithShape="1">
          <a:blip r:embed="rId7"/>
          <a:srcRect l="30563" t="22222" r="28526" b="44889"/>
          <a:stretch/>
        </p:blipFill>
        <p:spPr>
          <a:xfrm>
            <a:off x="10486205" y="4014127"/>
            <a:ext cx="613193" cy="521566"/>
          </a:xfrm>
          <a:prstGeom prst="rect">
            <a:avLst/>
          </a:prstGeom>
          <a:effectLst>
            <a:glow rad="50800">
              <a:schemeClr val="bg1"/>
            </a:glow>
            <a:outerShdw blurRad="50800" dist="50800" dir="5400000" algn="ctr" rotWithShape="0">
              <a:schemeClr val="bg1"/>
            </a:outerShdw>
          </a:effectLst>
        </p:spPr>
      </p:pic>
      <p:sp>
        <p:nvSpPr>
          <p:cNvPr id="31" name="MsPham-0936082789">
            <a:extLst>
              <a:ext uri="{FF2B5EF4-FFF2-40B4-BE49-F238E27FC236}">
                <a16:creationId xmlns:a16="http://schemas.microsoft.com/office/drawing/2014/main" xmlns="" id="{DDB5EF45-D432-F283-3E57-4C283BE6AC90}"/>
              </a:ext>
            </a:extLst>
          </p:cNvPr>
          <p:cNvSpPr/>
          <p:nvPr/>
        </p:nvSpPr>
        <p:spPr>
          <a:xfrm>
            <a:off x="-94892" y="-6078989"/>
            <a:ext cx="11457154" cy="5887615"/>
          </a:xfrm>
          <a:prstGeom prst="horizontalScroll">
            <a:avLst>
              <a:gd name="adj" fmla="val 4106"/>
            </a:avLst>
          </a:prstGeom>
          <a:solidFill>
            <a:schemeClr val="bg1">
              <a:alpha val="98000"/>
            </a:schemeClr>
          </a:solidFill>
          <a:ln w="38100" cmpd="thickThin">
            <a:solidFill>
              <a:srgbClr val="FFC000"/>
            </a:solidFill>
            <a:extLst>
              <a:ext uri="{C807C97D-BFC1-408E-A445-0C87EB9F89A2}">
                <ask:lineSketchStyleProps xmlns:ask="http://schemas.microsoft.com/office/drawing/2018/sketchyshapes" xmlns="" sd="3536919434">
                  <a:custGeom>
                    <a:avLst/>
                    <a:gdLst>
                      <a:gd name="connsiteX0" fmla="*/ 0 w 11766619"/>
                      <a:gd name="connsiteY0" fmla="*/ 185310 h 6511238"/>
                      <a:gd name="connsiteX1" fmla="*/ 185310 w 11766619"/>
                      <a:gd name="connsiteY1" fmla="*/ 0 h 6511238"/>
                      <a:gd name="connsiteX2" fmla="*/ 1083583 w 11766619"/>
                      <a:gd name="connsiteY2" fmla="*/ 0 h 6511238"/>
                      <a:gd name="connsiteX3" fmla="*/ 1639976 w 11766619"/>
                      <a:gd name="connsiteY3" fmla="*/ 0 h 6511238"/>
                      <a:gd name="connsiteX4" fmla="*/ 2082409 w 11766619"/>
                      <a:gd name="connsiteY4" fmla="*/ 0 h 6511238"/>
                      <a:gd name="connsiteX5" fmla="*/ 2752762 w 11766619"/>
                      <a:gd name="connsiteY5" fmla="*/ 0 h 6511238"/>
                      <a:gd name="connsiteX6" fmla="*/ 3537074 w 11766619"/>
                      <a:gd name="connsiteY6" fmla="*/ 0 h 6511238"/>
                      <a:gd name="connsiteX7" fmla="*/ 3979507 w 11766619"/>
                      <a:gd name="connsiteY7" fmla="*/ 0 h 6511238"/>
                      <a:gd name="connsiteX8" fmla="*/ 4307980 w 11766619"/>
                      <a:gd name="connsiteY8" fmla="*/ 0 h 6511238"/>
                      <a:gd name="connsiteX9" fmla="*/ 4978333 w 11766619"/>
                      <a:gd name="connsiteY9" fmla="*/ 0 h 6511238"/>
                      <a:gd name="connsiteX10" fmla="*/ 5648686 w 11766619"/>
                      <a:gd name="connsiteY10" fmla="*/ 0 h 6511238"/>
                      <a:gd name="connsiteX11" fmla="*/ 6319039 w 11766619"/>
                      <a:gd name="connsiteY11" fmla="*/ 0 h 6511238"/>
                      <a:gd name="connsiteX12" fmla="*/ 6989392 w 11766619"/>
                      <a:gd name="connsiteY12" fmla="*/ 0 h 6511238"/>
                      <a:gd name="connsiteX13" fmla="*/ 7887665 w 11766619"/>
                      <a:gd name="connsiteY13" fmla="*/ 0 h 6511238"/>
                      <a:gd name="connsiteX14" fmla="*/ 8444058 w 11766619"/>
                      <a:gd name="connsiteY14" fmla="*/ 0 h 6511238"/>
                      <a:gd name="connsiteX15" fmla="*/ 9342330 w 11766619"/>
                      <a:gd name="connsiteY15" fmla="*/ 0 h 6511238"/>
                      <a:gd name="connsiteX16" fmla="*/ 9670803 w 11766619"/>
                      <a:gd name="connsiteY16" fmla="*/ 0 h 6511238"/>
                      <a:gd name="connsiteX17" fmla="*/ 9999276 w 11766619"/>
                      <a:gd name="connsiteY17" fmla="*/ 0 h 6511238"/>
                      <a:gd name="connsiteX18" fmla="*/ 10669629 w 11766619"/>
                      <a:gd name="connsiteY18" fmla="*/ 0 h 6511238"/>
                      <a:gd name="connsiteX19" fmla="*/ 11581309 w 11766619"/>
                      <a:gd name="connsiteY19" fmla="*/ 0 h 6511238"/>
                      <a:gd name="connsiteX20" fmla="*/ 11766619 w 11766619"/>
                      <a:gd name="connsiteY20" fmla="*/ 185310 h 6511238"/>
                      <a:gd name="connsiteX21" fmla="*/ 11766619 w 11766619"/>
                      <a:gd name="connsiteY21" fmla="*/ 744789 h 6511238"/>
                      <a:gd name="connsiteX22" fmla="*/ 11766619 w 11766619"/>
                      <a:gd name="connsiteY22" fmla="*/ 1304267 h 6511238"/>
                      <a:gd name="connsiteX23" fmla="*/ 11766619 w 11766619"/>
                      <a:gd name="connsiteY23" fmla="*/ 1802339 h 6511238"/>
                      <a:gd name="connsiteX24" fmla="*/ 11766619 w 11766619"/>
                      <a:gd name="connsiteY24" fmla="*/ 2546036 h 6511238"/>
                      <a:gd name="connsiteX25" fmla="*/ 11766619 w 11766619"/>
                      <a:gd name="connsiteY25" fmla="*/ 3289734 h 6511238"/>
                      <a:gd name="connsiteX26" fmla="*/ 11766619 w 11766619"/>
                      <a:gd name="connsiteY26" fmla="*/ 3972024 h 6511238"/>
                      <a:gd name="connsiteX27" fmla="*/ 11766619 w 11766619"/>
                      <a:gd name="connsiteY27" fmla="*/ 4715722 h 6511238"/>
                      <a:gd name="connsiteX28" fmla="*/ 11766619 w 11766619"/>
                      <a:gd name="connsiteY28" fmla="*/ 5459419 h 6511238"/>
                      <a:gd name="connsiteX29" fmla="*/ 11766619 w 11766619"/>
                      <a:gd name="connsiteY29" fmla="*/ 6325928 h 6511238"/>
                      <a:gd name="connsiteX30" fmla="*/ 11581309 w 11766619"/>
                      <a:gd name="connsiteY30" fmla="*/ 6511238 h 6511238"/>
                      <a:gd name="connsiteX31" fmla="*/ 10683036 w 11766619"/>
                      <a:gd name="connsiteY31" fmla="*/ 6511238 h 6511238"/>
                      <a:gd name="connsiteX32" fmla="*/ 9784763 w 11766619"/>
                      <a:gd name="connsiteY32" fmla="*/ 6511238 h 6511238"/>
                      <a:gd name="connsiteX33" fmla="*/ 8886490 w 11766619"/>
                      <a:gd name="connsiteY33" fmla="*/ 6511238 h 6511238"/>
                      <a:gd name="connsiteX34" fmla="*/ 7988218 w 11766619"/>
                      <a:gd name="connsiteY34" fmla="*/ 6511238 h 6511238"/>
                      <a:gd name="connsiteX35" fmla="*/ 7203905 w 11766619"/>
                      <a:gd name="connsiteY35" fmla="*/ 6511238 h 6511238"/>
                      <a:gd name="connsiteX36" fmla="*/ 6305632 w 11766619"/>
                      <a:gd name="connsiteY36" fmla="*/ 6511238 h 6511238"/>
                      <a:gd name="connsiteX37" fmla="*/ 5635279 w 11766619"/>
                      <a:gd name="connsiteY37" fmla="*/ 6511238 h 6511238"/>
                      <a:gd name="connsiteX38" fmla="*/ 4964926 w 11766619"/>
                      <a:gd name="connsiteY38" fmla="*/ 6511238 h 6511238"/>
                      <a:gd name="connsiteX39" fmla="*/ 4408533 w 11766619"/>
                      <a:gd name="connsiteY39" fmla="*/ 6511238 h 6511238"/>
                      <a:gd name="connsiteX40" fmla="*/ 3738180 w 11766619"/>
                      <a:gd name="connsiteY40" fmla="*/ 6511238 h 6511238"/>
                      <a:gd name="connsiteX41" fmla="*/ 2839907 w 11766619"/>
                      <a:gd name="connsiteY41" fmla="*/ 6511238 h 6511238"/>
                      <a:gd name="connsiteX42" fmla="*/ 2397475 w 11766619"/>
                      <a:gd name="connsiteY42" fmla="*/ 6511238 h 6511238"/>
                      <a:gd name="connsiteX43" fmla="*/ 1727122 w 11766619"/>
                      <a:gd name="connsiteY43" fmla="*/ 6511238 h 6511238"/>
                      <a:gd name="connsiteX44" fmla="*/ 942809 w 11766619"/>
                      <a:gd name="connsiteY44" fmla="*/ 6511238 h 6511238"/>
                      <a:gd name="connsiteX45" fmla="*/ 185310 w 11766619"/>
                      <a:gd name="connsiteY45" fmla="*/ 6511238 h 6511238"/>
                      <a:gd name="connsiteX46" fmla="*/ 0 w 11766619"/>
                      <a:gd name="connsiteY46" fmla="*/ 6325928 h 6511238"/>
                      <a:gd name="connsiteX47" fmla="*/ 0 w 11766619"/>
                      <a:gd name="connsiteY47" fmla="*/ 5520825 h 6511238"/>
                      <a:gd name="connsiteX48" fmla="*/ 0 w 11766619"/>
                      <a:gd name="connsiteY48" fmla="*/ 4715722 h 6511238"/>
                      <a:gd name="connsiteX49" fmla="*/ 0 w 11766619"/>
                      <a:gd name="connsiteY49" fmla="*/ 3972024 h 6511238"/>
                      <a:gd name="connsiteX50" fmla="*/ 0 w 11766619"/>
                      <a:gd name="connsiteY50" fmla="*/ 3228327 h 6511238"/>
                      <a:gd name="connsiteX51" fmla="*/ 0 w 11766619"/>
                      <a:gd name="connsiteY51" fmla="*/ 2668849 h 6511238"/>
                      <a:gd name="connsiteX52" fmla="*/ 0 w 11766619"/>
                      <a:gd name="connsiteY52" fmla="*/ 2047964 h 6511238"/>
                      <a:gd name="connsiteX53" fmla="*/ 0 w 11766619"/>
                      <a:gd name="connsiteY53" fmla="*/ 1427079 h 6511238"/>
                      <a:gd name="connsiteX54" fmla="*/ 0 w 11766619"/>
                      <a:gd name="connsiteY54" fmla="*/ 806195 h 6511238"/>
                      <a:gd name="connsiteX55" fmla="*/ 0 w 11766619"/>
                      <a:gd name="connsiteY55" fmla="*/ 185310 h 651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6619" h="6511238" fill="none" extrusionOk="0">
                        <a:moveTo>
                          <a:pt x="0" y="185310"/>
                        </a:moveTo>
                        <a:cubicBezTo>
                          <a:pt x="388" y="100997"/>
                          <a:pt x="85483" y="-7214"/>
                          <a:pt x="185310" y="0"/>
                        </a:cubicBezTo>
                        <a:cubicBezTo>
                          <a:pt x="510444" y="7663"/>
                          <a:pt x="760680" y="30257"/>
                          <a:pt x="1083583" y="0"/>
                        </a:cubicBezTo>
                        <a:cubicBezTo>
                          <a:pt x="1406486" y="-30257"/>
                          <a:pt x="1423556" y="1768"/>
                          <a:pt x="1639976" y="0"/>
                        </a:cubicBezTo>
                        <a:cubicBezTo>
                          <a:pt x="1856396" y="-1768"/>
                          <a:pt x="1950853" y="-11272"/>
                          <a:pt x="2082409" y="0"/>
                        </a:cubicBezTo>
                        <a:cubicBezTo>
                          <a:pt x="2213965" y="11272"/>
                          <a:pt x="2553128" y="-32452"/>
                          <a:pt x="2752762" y="0"/>
                        </a:cubicBezTo>
                        <a:cubicBezTo>
                          <a:pt x="2952396" y="32452"/>
                          <a:pt x="3238905" y="-6369"/>
                          <a:pt x="3537074" y="0"/>
                        </a:cubicBezTo>
                        <a:cubicBezTo>
                          <a:pt x="3835243" y="6369"/>
                          <a:pt x="3764247" y="7188"/>
                          <a:pt x="3979507" y="0"/>
                        </a:cubicBezTo>
                        <a:cubicBezTo>
                          <a:pt x="4194767" y="-7188"/>
                          <a:pt x="4242279" y="-5700"/>
                          <a:pt x="4307980" y="0"/>
                        </a:cubicBezTo>
                        <a:cubicBezTo>
                          <a:pt x="4373681" y="5700"/>
                          <a:pt x="4842517" y="-30395"/>
                          <a:pt x="4978333" y="0"/>
                        </a:cubicBezTo>
                        <a:cubicBezTo>
                          <a:pt x="5114149" y="30395"/>
                          <a:pt x="5487087" y="-22926"/>
                          <a:pt x="5648686" y="0"/>
                        </a:cubicBezTo>
                        <a:cubicBezTo>
                          <a:pt x="5810285" y="22926"/>
                          <a:pt x="6049264" y="-28911"/>
                          <a:pt x="6319039" y="0"/>
                        </a:cubicBezTo>
                        <a:cubicBezTo>
                          <a:pt x="6588814" y="28911"/>
                          <a:pt x="6704848" y="5200"/>
                          <a:pt x="6989392" y="0"/>
                        </a:cubicBezTo>
                        <a:cubicBezTo>
                          <a:pt x="7273936" y="-5200"/>
                          <a:pt x="7522292" y="-34277"/>
                          <a:pt x="7887665" y="0"/>
                        </a:cubicBezTo>
                        <a:cubicBezTo>
                          <a:pt x="8253038" y="34277"/>
                          <a:pt x="8192117" y="-21135"/>
                          <a:pt x="8444058" y="0"/>
                        </a:cubicBezTo>
                        <a:cubicBezTo>
                          <a:pt x="8695999" y="21135"/>
                          <a:pt x="8925656" y="-39316"/>
                          <a:pt x="9342330" y="0"/>
                        </a:cubicBezTo>
                        <a:cubicBezTo>
                          <a:pt x="9759004" y="39316"/>
                          <a:pt x="9569274" y="15116"/>
                          <a:pt x="9670803" y="0"/>
                        </a:cubicBezTo>
                        <a:cubicBezTo>
                          <a:pt x="9772332" y="-15116"/>
                          <a:pt x="9863384" y="-12773"/>
                          <a:pt x="9999276" y="0"/>
                        </a:cubicBezTo>
                        <a:cubicBezTo>
                          <a:pt x="10135168" y="12773"/>
                          <a:pt x="10345543" y="-21769"/>
                          <a:pt x="10669629" y="0"/>
                        </a:cubicBezTo>
                        <a:cubicBezTo>
                          <a:pt x="10993715" y="21769"/>
                          <a:pt x="11329278" y="-1868"/>
                          <a:pt x="11581309" y="0"/>
                        </a:cubicBezTo>
                        <a:cubicBezTo>
                          <a:pt x="11701975" y="1773"/>
                          <a:pt x="11774778" y="85468"/>
                          <a:pt x="11766619" y="185310"/>
                        </a:cubicBezTo>
                        <a:cubicBezTo>
                          <a:pt x="11762654" y="305476"/>
                          <a:pt x="11749916" y="605030"/>
                          <a:pt x="11766619" y="744789"/>
                        </a:cubicBezTo>
                        <a:cubicBezTo>
                          <a:pt x="11783322" y="884548"/>
                          <a:pt x="11773695" y="1175655"/>
                          <a:pt x="11766619" y="1304267"/>
                        </a:cubicBezTo>
                        <a:cubicBezTo>
                          <a:pt x="11759543" y="1432879"/>
                          <a:pt x="11769986" y="1681901"/>
                          <a:pt x="11766619" y="1802339"/>
                        </a:cubicBezTo>
                        <a:cubicBezTo>
                          <a:pt x="11763252" y="1922777"/>
                          <a:pt x="11734027" y="2249801"/>
                          <a:pt x="11766619" y="2546036"/>
                        </a:cubicBezTo>
                        <a:cubicBezTo>
                          <a:pt x="11799211" y="2842271"/>
                          <a:pt x="11778274" y="3054681"/>
                          <a:pt x="11766619" y="3289734"/>
                        </a:cubicBezTo>
                        <a:cubicBezTo>
                          <a:pt x="11754964" y="3524787"/>
                          <a:pt x="11755521" y="3822519"/>
                          <a:pt x="11766619" y="3972024"/>
                        </a:cubicBezTo>
                        <a:cubicBezTo>
                          <a:pt x="11777718" y="4121529"/>
                          <a:pt x="11775942" y="4562370"/>
                          <a:pt x="11766619" y="4715722"/>
                        </a:cubicBezTo>
                        <a:cubicBezTo>
                          <a:pt x="11757296" y="4869074"/>
                          <a:pt x="11780841" y="5249739"/>
                          <a:pt x="11766619" y="5459419"/>
                        </a:cubicBezTo>
                        <a:cubicBezTo>
                          <a:pt x="11752397" y="5669099"/>
                          <a:pt x="11776030" y="5926750"/>
                          <a:pt x="11766619" y="6325928"/>
                        </a:cubicBezTo>
                        <a:cubicBezTo>
                          <a:pt x="11780428" y="6423897"/>
                          <a:pt x="11685112" y="6515391"/>
                          <a:pt x="11581309" y="6511238"/>
                        </a:cubicBezTo>
                        <a:cubicBezTo>
                          <a:pt x="11301462" y="6482223"/>
                          <a:pt x="10957649" y="6489766"/>
                          <a:pt x="10683036" y="6511238"/>
                        </a:cubicBezTo>
                        <a:cubicBezTo>
                          <a:pt x="10408423" y="6532710"/>
                          <a:pt x="10227535" y="6523863"/>
                          <a:pt x="9784763" y="6511238"/>
                        </a:cubicBezTo>
                        <a:cubicBezTo>
                          <a:pt x="9341991" y="6498613"/>
                          <a:pt x="9333501" y="6507203"/>
                          <a:pt x="8886490" y="6511238"/>
                        </a:cubicBezTo>
                        <a:cubicBezTo>
                          <a:pt x="8439479" y="6515273"/>
                          <a:pt x="8215451" y="6466678"/>
                          <a:pt x="7988218" y="6511238"/>
                        </a:cubicBezTo>
                        <a:cubicBezTo>
                          <a:pt x="7760985" y="6555798"/>
                          <a:pt x="7582307" y="6543158"/>
                          <a:pt x="7203905" y="6511238"/>
                        </a:cubicBezTo>
                        <a:cubicBezTo>
                          <a:pt x="6825503" y="6479318"/>
                          <a:pt x="6652026" y="6498051"/>
                          <a:pt x="6305632" y="6511238"/>
                        </a:cubicBezTo>
                        <a:cubicBezTo>
                          <a:pt x="5959238" y="6524425"/>
                          <a:pt x="5877087" y="6477890"/>
                          <a:pt x="5635279" y="6511238"/>
                        </a:cubicBezTo>
                        <a:cubicBezTo>
                          <a:pt x="5393471" y="6544586"/>
                          <a:pt x="5238815" y="6504823"/>
                          <a:pt x="4964926" y="6511238"/>
                        </a:cubicBezTo>
                        <a:cubicBezTo>
                          <a:pt x="4691037" y="6517653"/>
                          <a:pt x="4615057" y="6513107"/>
                          <a:pt x="4408533" y="6511238"/>
                        </a:cubicBezTo>
                        <a:cubicBezTo>
                          <a:pt x="4202009" y="6509369"/>
                          <a:pt x="3895327" y="6530691"/>
                          <a:pt x="3738180" y="6511238"/>
                        </a:cubicBezTo>
                        <a:cubicBezTo>
                          <a:pt x="3581033" y="6491785"/>
                          <a:pt x="3194706" y="6537260"/>
                          <a:pt x="2839907" y="6511238"/>
                        </a:cubicBezTo>
                        <a:cubicBezTo>
                          <a:pt x="2485108" y="6485216"/>
                          <a:pt x="2569054" y="6529397"/>
                          <a:pt x="2397475" y="6511238"/>
                        </a:cubicBezTo>
                        <a:cubicBezTo>
                          <a:pt x="2225896" y="6493079"/>
                          <a:pt x="1869984" y="6528841"/>
                          <a:pt x="1727122" y="6511238"/>
                        </a:cubicBezTo>
                        <a:cubicBezTo>
                          <a:pt x="1584260" y="6493635"/>
                          <a:pt x="1305443" y="6502773"/>
                          <a:pt x="942809" y="6511238"/>
                        </a:cubicBezTo>
                        <a:cubicBezTo>
                          <a:pt x="580175" y="6519703"/>
                          <a:pt x="559242" y="6501663"/>
                          <a:pt x="185310" y="6511238"/>
                        </a:cubicBezTo>
                        <a:cubicBezTo>
                          <a:pt x="81599" y="6505003"/>
                          <a:pt x="8373" y="6430743"/>
                          <a:pt x="0" y="6325928"/>
                        </a:cubicBezTo>
                        <a:cubicBezTo>
                          <a:pt x="-37576" y="6054026"/>
                          <a:pt x="5317" y="5840645"/>
                          <a:pt x="0" y="5520825"/>
                        </a:cubicBezTo>
                        <a:cubicBezTo>
                          <a:pt x="-5317" y="5201005"/>
                          <a:pt x="36337" y="4932779"/>
                          <a:pt x="0" y="4715722"/>
                        </a:cubicBezTo>
                        <a:cubicBezTo>
                          <a:pt x="-36337" y="4498665"/>
                          <a:pt x="7726" y="4227263"/>
                          <a:pt x="0" y="3972024"/>
                        </a:cubicBezTo>
                        <a:cubicBezTo>
                          <a:pt x="-7726" y="3716785"/>
                          <a:pt x="21763" y="3504282"/>
                          <a:pt x="0" y="3228327"/>
                        </a:cubicBezTo>
                        <a:cubicBezTo>
                          <a:pt x="-21763" y="2952372"/>
                          <a:pt x="-21618" y="2828333"/>
                          <a:pt x="0" y="2668849"/>
                        </a:cubicBezTo>
                        <a:cubicBezTo>
                          <a:pt x="21618" y="2509365"/>
                          <a:pt x="18541" y="2260036"/>
                          <a:pt x="0" y="2047964"/>
                        </a:cubicBezTo>
                        <a:cubicBezTo>
                          <a:pt x="-18541" y="1835893"/>
                          <a:pt x="-5972" y="1711039"/>
                          <a:pt x="0" y="1427079"/>
                        </a:cubicBezTo>
                        <a:cubicBezTo>
                          <a:pt x="5972" y="1143119"/>
                          <a:pt x="24528" y="964907"/>
                          <a:pt x="0" y="806195"/>
                        </a:cubicBezTo>
                        <a:cubicBezTo>
                          <a:pt x="-24528" y="647483"/>
                          <a:pt x="19208" y="348316"/>
                          <a:pt x="0" y="185310"/>
                        </a:cubicBezTo>
                        <a:close/>
                      </a:path>
                      <a:path w="11766619" h="6511238" stroke="0" extrusionOk="0">
                        <a:moveTo>
                          <a:pt x="0" y="185310"/>
                        </a:moveTo>
                        <a:cubicBezTo>
                          <a:pt x="-5751" y="88967"/>
                          <a:pt x="83197" y="5310"/>
                          <a:pt x="185310" y="0"/>
                        </a:cubicBezTo>
                        <a:cubicBezTo>
                          <a:pt x="355995" y="-18949"/>
                          <a:pt x="445579" y="-8753"/>
                          <a:pt x="627743" y="0"/>
                        </a:cubicBezTo>
                        <a:cubicBezTo>
                          <a:pt x="809907" y="8753"/>
                          <a:pt x="1027432" y="-20504"/>
                          <a:pt x="1298096" y="0"/>
                        </a:cubicBezTo>
                        <a:cubicBezTo>
                          <a:pt x="1568760" y="20504"/>
                          <a:pt x="1616906" y="21735"/>
                          <a:pt x="1740529" y="0"/>
                        </a:cubicBezTo>
                        <a:cubicBezTo>
                          <a:pt x="1864152" y="-21735"/>
                          <a:pt x="1982542" y="-4781"/>
                          <a:pt x="2182962" y="0"/>
                        </a:cubicBezTo>
                        <a:cubicBezTo>
                          <a:pt x="2383382" y="4781"/>
                          <a:pt x="2423971" y="12492"/>
                          <a:pt x="2511435" y="0"/>
                        </a:cubicBezTo>
                        <a:cubicBezTo>
                          <a:pt x="2598899" y="-12492"/>
                          <a:pt x="2959566" y="-10592"/>
                          <a:pt x="3295747" y="0"/>
                        </a:cubicBezTo>
                        <a:cubicBezTo>
                          <a:pt x="3631928" y="10592"/>
                          <a:pt x="3722603" y="15016"/>
                          <a:pt x="3852140" y="0"/>
                        </a:cubicBezTo>
                        <a:cubicBezTo>
                          <a:pt x="3981677" y="-15016"/>
                          <a:pt x="4329564" y="28406"/>
                          <a:pt x="4522493" y="0"/>
                        </a:cubicBezTo>
                        <a:cubicBezTo>
                          <a:pt x="4715422" y="-28406"/>
                          <a:pt x="5033134" y="-2866"/>
                          <a:pt x="5306806" y="0"/>
                        </a:cubicBezTo>
                        <a:cubicBezTo>
                          <a:pt x="5580478" y="2866"/>
                          <a:pt x="5522933" y="10190"/>
                          <a:pt x="5635279" y="0"/>
                        </a:cubicBezTo>
                        <a:cubicBezTo>
                          <a:pt x="5747625" y="-10190"/>
                          <a:pt x="5865357" y="9923"/>
                          <a:pt x="5963752" y="0"/>
                        </a:cubicBezTo>
                        <a:cubicBezTo>
                          <a:pt x="6062147" y="-9923"/>
                          <a:pt x="6135487" y="12369"/>
                          <a:pt x="6292225" y="0"/>
                        </a:cubicBezTo>
                        <a:cubicBezTo>
                          <a:pt x="6448963" y="-12369"/>
                          <a:pt x="6814948" y="29617"/>
                          <a:pt x="7190498" y="0"/>
                        </a:cubicBezTo>
                        <a:cubicBezTo>
                          <a:pt x="7566048" y="-29617"/>
                          <a:pt x="7434989" y="-2685"/>
                          <a:pt x="7518971" y="0"/>
                        </a:cubicBezTo>
                        <a:cubicBezTo>
                          <a:pt x="7602953" y="2685"/>
                          <a:pt x="8122379" y="-37391"/>
                          <a:pt x="8417243" y="0"/>
                        </a:cubicBezTo>
                        <a:cubicBezTo>
                          <a:pt x="8712107" y="37391"/>
                          <a:pt x="8762035" y="2596"/>
                          <a:pt x="8973636" y="0"/>
                        </a:cubicBezTo>
                        <a:cubicBezTo>
                          <a:pt x="9185237" y="-2596"/>
                          <a:pt x="9331548" y="19701"/>
                          <a:pt x="9643989" y="0"/>
                        </a:cubicBezTo>
                        <a:cubicBezTo>
                          <a:pt x="9956430" y="-19701"/>
                          <a:pt x="10320287" y="-24509"/>
                          <a:pt x="10542262" y="0"/>
                        </a:cubicBezTo>
                        <a:cubicBezTo>
                          <a:pt x="10764237" y="24509"/>
                          <a:pt x="10784581" y="-4154"/>
                          <a:pt x="10870735" y="0"/>
                        </a:cubicBezTo>
                        <a:cubicBezTo>
                          <a:pt x="10956889" y="4154"/>
                          <a:pt x="11418916" y="-15127"/>
                          <a:pt x="11581309" y="0"/>
                        </a:cubicBezTo>
                        <a:cubicBezTo>
                          <a:pt x="11673494" y="5124"/>
                          <a:pt x="11750851" y="71685"/>
                          <a:pt x="11766619" y="185310"/>
                        </a:cubicBezTo>
                        <a:cubicBezTo>
                          <a:pt x="11745413" y="485300"/>
                          <a:pt x="11767103" y="721649"/>
                          <a:pt x="11766619" y="867601"/>
                        </a:cubicBezTo>
                        <a:cubicBezTo>
                          <a:pt x="11766135" y="1013553"/>
                          <a:pt x="11774668" y="1276223"/>
                          <a:pt x="11766619" y="1488486"/>
                        </a:cubicBezTo>
                        <a:cubicBezTo>
                          <a:pt x="11758570" y="1700749"/>
                          <a:pt x="11785958" y="1886844"/>
                          <a:pt x="11766619" y="1986558"/>
                        </a:cubicBezTo>
                        <a:cubicBezTo>
                          <a:pt x="11747280" y="2086272"/>
                          <a:pt x="11786528" y="2391607"/>
                          <a:pt x="11766619" y="2791661"/>
                        </a:cubicBezTo>
                        <a:cubicBezTo>
                          <a:pt x="11746710" y="3191715"/>
                          <a:pt x="11776565" y="3216966"/>
                          <a:pt x="11766619" y="3535358"/>
                        </a:cubicBezTo>
                        <a:cubicBezTo>
                          <a:pt x="11756673" y="3853750"/>
                          <a:pt x="11793348" y="4082273"/>
                          <a:pt x="11766619" y="4340462"/>
                        </a:cubicBezTo>
                        <a:cubicBezTo>
                          <a:pt x="11739890" y="4598651"/>
                          <a:pt x="11788070" y="4599849"/>
                          <a:pt x="11766619" y="4838534"/>
                        </a:cubicBezTo>
                        <a:cubicBezTo>
                          <a:pt x="11745168" y="5077219"/>
                          <a:pt x="11746407" y="5102326"/>
                          <a:pt x="11766619" y="5336606"/>
                        </a:cubicBezTo>
                        <a:cubicBezTo>
                          <a:pt x="11786831" y="5570886"/>
                          <a:pt x="11772236" y="5861263"/>
                          <a:pt x="11766619" y="6325928"/>
                        </a:cubicBezTo>
                        <a:cubicBezTo>
                          <a:pt x="11763219" y="6417430"/>
                          <a:pt x="11675794" y="6517870"/>
                          <a:pt x="11581309" y="6511238"/>
                        </a:cubicBezTo>
                        <a:cubicBezTo>
                          <a:pt x="11249724" y="6491757"/>
                          <a:pt x="10965144" y="6494494"/>
                          <a:pt x="10796996" y="6511238"/>
                        </a:cubicBezTo>
                        <a:cubicBezTo>
                          <a:pt x="10628848" y="6527982"/>
                          <a:pt x="10297096" y="6499306"/>
                          <a:pt x="10126643" y="6511238"/>
                        </a:cubicBezTo>
                        <a:cubicBezTo>
                          <a:pt x="9956190" y="6523170"/>
                          <a:pt x="9709485" y="6483593"/>
                          <a:pt x="9456290" y="6511238"/>
                        </a:cubicBezTo>
                        <a:cubicBezTo>
                          <a:pt x="9203095" y="6538883"/>
                          <a:pt x="9276533" y="6517238"/>
                          <a:pt x="9127817" y="6511238"/>
                        </a:cubicBezTo>
                        <a:cubicBezTo>
                          <a:pt x="8979101" y="6505238"/>
                          <a:pt x="8762286" y="6516844"/>
                          <a:pt x="8571425" y="6511238"/>
                        </a:cubicBezTo>
                        <a:cubicBezTo>
                          <a:pt x="8380564" y="6505632"/>
                          <a:pt x="8215226" y="6505644"/>
                          <a:pt x="8015032" y="6511238"/>
                        </a:cubicBezTo>
                        <a:cubicBezTo>
                          <a:pt x="7814838" y="6516832"/>
                          <a:pt x="7613458" y="6486284"/>
                          <a:pt x="7344679" y="6511238"/>
                        </a:cubicBezTo>
                        <a:cubicBezTo>
                          <a:pt x="7075900" y="6536192"/>
                          <a:pt x="7132836" y="6510622"/>
                          <a:pt x="7016206" y="6511238"/>
                        </a:cubicBezTo>
                        <a:cubicBezTo>
                          <a:pt x="6899576" y="6511854"/>
                          <a:pt x="6625758" y="6484547"/>
                          <a:pt x="6345853" y="6511238"/>
                        </a:cubicBezTo>
                        <a:cubicBezTo>
                          <a:pt x="6065948" y="6537929"/>
                          <a:pt x="5959808" y="6510185"/>
                          <a:pt x="5789460" y="6511238"/>
                        </a:cubicBezTo>
                        <a:cubicBezTo>
                          <a:pt x="5619112" y="6512291"/>
                          <a:pt x="5184799" y="6489921"/>
                          <a:pt x="4891187" y="6511238"/>
                        </a:cubicBezTo>
                        <a:cubicBezTo>
                          <a:pt x="4597575" y="6532555"/>
                          <a:pt x="4357774" y="6555302"/>
                          <a:pt x="3992914" y="6511238"/>
                        </a:cubicBezTo>
                        <a:cubicBezTo>
                          <a:pt x="3628054" y="6467174"/>
                          <a:pt x="3667706" y="6525643"/>
                          <a:pt x="3550481" y="6511238"/>
                        </a:cubicBezTo>
                        <a:cubicBezTo>
                          <a:pt x="3433256" y="6496833"/>
                          <a:pt x="3381452" y="6521153"/>
                          <a:pt x="3222009" y="6511238"/>
                        </a:cubicBezTo>
                        <a:cubicBezTo>
                          <a:pt x="3062566" y="6501323"/>
                          <a:pt x="2979639" y="6509019"/>
                          <a:pt x="2779576" y="6511238"/>
                        </a:cubicBezTo>
                        <a:cubicBezTo>
                          <a:pt x="2579513" y="6513457"/>
                          <a:pt x="2466792" y="6490200"/>
                          <a:pt x="2337143" y="6511238"/>
                        </a:cubicBezTo>
                        <a:cubicBezTo>
                          <a:pt x="2207494" y="6532276"/>
                          <a:pt x="2133583" y="6524402"/>
                          <a:pt x="2008670" y="6511238"/>
                        </a:cubicBezTo>
                        <a:cubicBezTo>
                          <a:pt x="1883757" y="6498074"/>
                          <a:pt x="1685711" y="6494239"/>
                          <a:pt x="1566237" y="6511238"/>
                        </a:cubicBezTo>
                        <a:cubicBezTo>
                          <a:pt x="1446763" y="6528237"/>
                          <a:pt x="1176379" y="6500967"/>
                          <a:pt x="895884" y="6511238"/>
                        </a:cubicBezTo>
                        <a:cubicBezTo>
                          <a:pt x="615389" y="6521509"/>
                          <a:pt x="416155" y="6499100"/>
                          <a:pt x="185310" y="6511238"/>
                        </a:cubicBezTo>
                        <a:cubicBezTo>
                          <a:pt x="90903" y="6529730"/>
                          <a:pt x="-1992" y="6413193"/>
                          <a:pt x="0" y="6325928"/>
                        </a:cubicBezTo>
                        <a:cubicBezTo>
                          <a:pt x="-5407" y="6080085"/>
                          <a:pt x="18975" y="5994245"/>
                          <a:pt x="0" y="5705043"/>
                        </a:cubicBezTo>
                        <a:cubicBezTo>
                          <a:pt x="-18975" y="5415841"/>
                          <a:pt x="6557" y="5345910"/>
                          <a:pt x="0" y="5084159"/>
                        </a:cubicBezTo>
                        <a:cubicBezTo>
                          <a:pt x="-6557" y="4822408"/>
                          <a:pt x="33772" y="4669442"/>
                          <a:pt x="0" y="4279055"/>
                        </a:cubicBezTo>
                        <a:cubicBezTo>
                          <a:pt x="-33772" y="3888668"/>
                          <a:pt x="13076" y="3784955"/>
                          <a:pt x="0" y="3596764"/>
                        </a:cubicBezTo>
                        <a:cubicBezTo>
                          <a:pt x="-13076" y="3408573"/>
                          <a:pt x="-19767" y="3239950"/>
                          <a:pt x="0" y="3098692"/>
                        </a:cubicBezTo>
                        <a:cubicBezTo>
                          <a:pt x="19767" y="2957434"/>
                          <a:pt x="-13580" y="2746698"/>
                          <a:pt x="0" y="2539214"/>
                        </a:cubicBezTo>
                        <a:cubicBezTo>
                          <a:pt x="13580" y="2331730"/>
                          <a:pt x="14759" y="1920142"/>
                          <a:pt x="0" y="1734110"/>
                        </a:cubicBezTo>
                        <a:cubicBezTo>
                          <a:pt x="-14759" y="1548078"/>
                          <a:pt x="569" y="1201178"/>
                          <a:pt x="0" y="990413"/>
                        </a:cubicBezTo>
                        <a:cubicBezTo>
                          <a:pt x="-569" y="779648"/>
                          <a:pt x="4446" y="511506"/>
                          <a:pt x="0" y="18531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4000" dirty="0">
              <a:solidFill>
                <a:schemeClr val="tx1"/>
              </a:solidFill>
            </a:endParaRPr>
          </a:p>
        </p:txBody>
      </p:sp>
      <p:pic>
        <p:nvPicPr>
          <p:cNvPr id="32" name="Picture 31" descr="A cartoon of a yellow star&#10;&#10;Description automatically generated">
            <a:extLst>
              <a:ext uri="{FF2B5EF4-FFF2-40B4-BE49-F238E27FC236}">
                <a16:creationId xmlns:a16="http://schemas.microsoft.com/office/drawing/2014/main" xmlns="" id="{E2732627-0CB8-A554-EBA1-BB7D7623AE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01" t="14429" r="10830" b="13704"/>
          <a:stretch/>
        </p:blipFill>
        <p:spPr>
          <a:xfrm>
            <a:off x="11233500" y="4060375"/>
            <a:ext cx="741238" cy="670329"/>
          </a:xfrm>
          <a:prstGeom prst="rect">
            <a:avLst/>
          </a:prstGeom>
        </p:spPr>
      </p:pic>
      <p:pic>
        <p:nvPicPr>
          <p:cNvPr id="34" name="Picture 33">
            <a:extLst>
              <a:ext uri="{FF2B5EF4-FFF2-40B4-BE49-F238E27FC236}">
                <a16:creationId xmlns:a16="http://schemas.microsoft.com/office/drawing/2014/main" xmlns="" id="{9A569582-F313-A530-81E6-1F271014B49F}"/>
              </a:ext>
            </a:extLst>
          </p:cNvPr>
          <p:cNvPicPr>
            <a:picLocks noChangeAspect="1"/>
          </p:cNvPicPr>
          <p:nvPr/>
        </p:nvPicPr>
        <p:blipFill>
          <a:blip r:embed="rId9"/>
          <a:stretch>
            <a:fillRect/>
          </a:stretch>
        </p:blipFill>
        <p:spPr>
          <a:xfrm>
            <a:off x="19295" y="-5450814"/>
            <a:ext cx="11485859" cy="4913802"/>
          </a:xfrm>
          <a:prstGeom prst="rect">
            <a:avLst/>
          </a:prstGeom>
        </p:spPr>
      </p:pic>
    </p:spTree>
    <p:extLst>
      <p:ext uri="{BB962C8B-B14F-4D97-AF65-F5344CB8AC3E}">
        <p14:creationId xmlns:p14="http://schemas.microsoft.com/office/powerpoint/2010/main" val="223725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8.33333E-7 -4.07407E-6 L -0.00182 1 " pathEditMode="relative" rAng="0" ptsTypes="AA">
                                      <p:cBhvr>
                                        <p:cTn id="21" dur="2000" fill="hold"/>
                                        <p:tgtEl>
                                          <p:spTgt spid="31"/>
                                        </p:tgtEl>
                                        <p:attrNameLst>
                                          <p:attrName>ppt_x</p:attrName>
                                          <p:attrName>ppt_y</p:attrName>
                                        </p:attrNameLst>
                                      </p:cBhvr>
                                      <p:rCtr x="-91" y="50000"/>
                                    </p:animMotion>
                                  </p:childTnLst>
                                </p:cTn>
                              </p:par>
                              <p:par>
                                <p:cTn id="22" presetID="42" presetClass="path" presetSubtype="0" accel="50000" decel="50000" fill="hold" nodeType="withEffect">
                                  <p:stCondLst>
                                    <p:cond delay="0"/>
                                  </p:stCondLst>
                                  <p:childTnLst>
                                    <p:animMotion origin="layout" path="M 3.95833E-6 4.07407E-6 L -0.00183 1 " pathEditMode="relative" rAng="0" ptsTypes="AA">
                                      <p:cBhvr>
                                        <p:cTn id="23" dur="2000" fill="hold"/>
                                        <p:tgtEl>
                                          <p:spTgt spid="34"/>
                                        </p:tgtEl>
                                        <p:attrNameLst>
                                          <p:attrName>ppt_x</p:attrName>
                                          <p:attrName>ppt_y</p:attrName>
                                        </p:attrNameLst>
                                      </p:cBhvr>
                                      <p:rCtr x="-91" y="50000"/>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31" grpId="0" animBg="1"/>
      <p:bldP spid="3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 0936082789" descr="A white rectangular object with blue border&#10;&#10;Description automatically generated">
            <a:extLst>
              <a:ext uri="{FF2B5EF4-FFF2-40B4-BE49-F238E27FC236}">
                <a16:creationId xmlns:a16="http://schemas.microsoft.com/office/drawing/2014/main" xmlns="" id="{9C4AF0E6-13EE-F256-627C-F412DF066B7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51288343-DA8D-7357-FA7D-5CC4A7ABEE9A}"/>
              </a:ext>
            </a:extLst>
          </p:cNvPr>
          <p:cNvPicPr>
            <a:picLocks noChangeAspect="1"/>
          </p:cNvPicPr>
          <p:nvPr/>
        </p:nvPicPr>
        <p:blipFill>
          <a:blip r:embed="rId4"/>
          <a:stretch>
            <a:fillRect/>
          </a:stretch>
        </p:blipFill>
        <p:spPr>
          <a:xfrm>
            <a:off x="462988" y="1378241"/>
            <a:ext cx="10764455" cy="4713047"/>
          </a:xfrm>
          <a:prstGeom prst="rect">
            <a:avLst/>
          </a:prstGeom>
        </p:spPr>
      </p:pic>
      <p:grpSp>
        <p:nvGrpSpPr>
          <p:cNvPr id="2" name="Group 1">
            <a:extLst>
              <a:ext uri="{FF2B5EF4-FFF2-40B4-BE49-F238E27FC236}">
                <a16:creationId xmlns:a16="http://schemas.microsoft.com/office/drawing/2014/main" xmlns="" id="{4857A671-F4B3-02F5-B405-B0DD6EF812FB}"/>
              </a:ext>
            </a:extLst>
          </p:cNvPr>
          <p:cNvGrpSpPr/>
          <p:nvPr/>
        </p:nvGrpSpPr>
        <p:grpSpPr>
          <a:xfrm>
            <a:off x="1888590" y="5361111"/>
            <a:ext cx="4396463" cy="518160"/>
            <a:chOff x="3009261" y="3352800"/>
            <a:chExt cx="4396463" cy="518160"/>
          </a:xfrm>
        </p:grpSpPr>
        <p:cxnSp>
          <p:nvCxnSpPr>
            <p:cNvPr id="3" name="Straight Connector 2">
              <a:extLst>
                <a:ext uri="{FF2B5EF4-FFF2-40B4-BE49-F238E27FC236}">
                  <a16:creationId xmlns:a16="http://schemas.microsoft.com/office/drawing/2014/main" xmlns="" id="{6270F915-444F-5CF4-DD16-6618508177CC}"/>
                </a:ext>
              </a:extLst>
            </p:cNvPr>
            <p:cNvCxnSpPr>
              <a:cxnSpLocks/>
            </p:cNvCxnSpPr>
            <p:nvPr/>
          </p:nvCxnSpPr>
          <p:spPr>
            <a:xfrm>
              <a:off x="3009261" y="3352800"/>
              <a:ext cx="4396463" cy="0"/>
            </a:xfrm>
            <a:prstGeom prst="line">
              <a:avLst/>
            </a:prstGeom>
            <a:ln w="38100">
              <a:solidFill>
                <a:srgbClr val="CC00CC"/>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xmlns="" id="{1F57CAED-F3F6-DBC4-9EEC-7668669D650D}"/>
                </a:ext>
              </a:extLst>
            </p:cNvPr>
            <p:cNvCxnSpPr>
              <a:cxnSpLocks/>
            </p:cNvCxnSpPr>
            <p:nvPr/>
          </p:nvCxnSpPr>
          <p:spPr>
            <a:xfrm>
              <a:off x="3009261" y="3870960"/>
              <a:ext cx="3623606" cy="0"/>
            </a:xfrm>
            <a:prstGeom prst="line">
              <a:avLst/>
            </a:prstGeom>
            <a:ln w="38100">
              <a:solidFill>
                <a:srgbClr val="CC00CC"/>
              </a:solidFill>
            </a:ln>
          </p:spPr>
          <p:style>
            <a:lnRef idx="2">
              <a:schemeClr val="accent1"/>
            </a:lnRef>
            <a:fillRef idx="0">
              <a:schemeClr val="accent1"/>
            </a:fillRef>
            <a:effectRef idx="1">
              <a:schemeClr val="accent1"/>
            </a:effectRef>
            <a:fontRef idx="minor">
              <a:schemeClr val="tx1"/>
            </a:fontRef>
          </p:style>
        </p:cxnSp>
      </p:grpSp>
      <p:sp>
        <p:nvSpPr>
          <p:cNvPr id="87" name="Mspham-0936082789">
            <a:extLst>
              <a:ext uri="{FF2B5EF4-FFF2-40B4-BE49-F238E27FC236}">
                <a16:creationId xmlns:a16="http://schemas.microsoft.com/office/drawing/2014/main" xmlns="" id="{18788389-9FB8-B3DB-6911-25CA629FB4EC}"/>
              </a:ext>
            </a:extLst>
          </p:cNvPr>
          <p:cNvSpPr txBox="1"/>
          <p:nvPr/>
        </p:nvSpPr>
        <p:spPr>
          <a:xfrm>
            <a:off x="3636519" y="-745121"/>
            <a:ext cx="6099889" cy="313818"/>
          </a:xfrm>
          <a:prstGeom prst="rect">
            <a:avLst/>
          </a:prstGeom>
          <a:noFill/>
        </p:spPr>
        <p:txBody>
          <a:bodyPr wrap="square">
            <a:spAutoFit/>
          </a:bodyPr>
          <a:lstStyle/>
          <a:p>
            <a:r>
              <a:rPr lang="en-US" sz="1440">
                <a:latin typeface="Arial" panose="020B0604020202020204" pitchFamily="34" charset="0"/>
              </a:rPr>
              <a:t>https://www.facebook.com/msphampowerpoint</a:t>
            </a:r>
          </a:p>
        </p:txBody>
      </p:sp>
      <p:grpSp>
        <p:nvGrpSpPr>
          <p:cNvPr id="6" name="MsPham 0936082789">
            <a:extLst>
              <a:ext uri="{FF2B5EF4-FFF2-40B4-BE49-F238E27FC236}">
                <a16:creationId xmlns:a16="http://schemas.microsoft.com/office/drawing/2014/main" xmlns="" id="{4607BD68-8AF9-3117-204D-E5077CD530C9}"/>
              </a:ext>
            </a:extLst>
          </p:cNvPr>
          <p:cNvGrpSpPr/>
          <p:nvPr/>
        </p:nvGrpSpPr>
        <p:grpSpPr>
          <a:xfrm>
            <a:off x="752714" y="335854"/>
            <a:ext cx="5343285" cy="634530"/>
            <a:chOff x="2942719" y="211240"/>
            <a:chExt cx="7383396" cy="784853"/>
          </a:xfrm>
        </p:grpSpPr>
        <p:sp>
          <p:nvSpPr>
            <p:cNvPr id="10" name="Freeform 27">
              <a:extLst>
                <a:ext uri="{FF2B5EF4-FFF2-40B4-BE49-F238E27FC236}">
                  <a16:creationId xmlns:a16="http://schemas.microsoft.com/office/drawing/2014/main" xmlns="" id="{D1F839B1-D3A5-AB42-8917-094EDC880ABC}"/>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2" name="Freeform 27">
              <a:extLst>
                <a:ext uri="{FF2B5EF4-FFF2-40B4-BE49-F238E27FC236}">
                  <a16:creationId xmlns:a16="http://schemas.microsoft.com/office/drawing/2014/main" xmlns="" id="{2C5EA8F3-1903-3DA0-1504-C21A82AE6F1E}"/>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3" name="Freeform 27">
              <a:extLst>
                <a:ext uri="{FF2B5EF4-FFF2-40B4-BE49-F238E27FC236}">
                  <a16:creationId xmlns:a16="http://schemas.microsoft.com/office/drawing/2014/main" xmlns="" id="{1BA83C0C-AB4C-30FC-E623-62B666508CD9}"/>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4" name="Freeform 27">
              <a:extLst>
                <a:ext uri="{FF2B5EF4-FFF2-40B4-BE49-F238E27FC236}">
                  <a16:creationId xmlns:a16="http://schemas.microsoft.com/office/drawing/2014/main" xmlns="" id="{441C50A6-A2AF-A978-7266-E11A9A335DE2}"/>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5" name="Freeform 27">
              <a:extLst>
                <a:ext uri="{FF2B5EF4-FFF2-40B4-BE49-F238E27FC236}">
                  <a16:creationId xmlns:a16="http://schemas.microsoft.com/office/drawing/2014/main" xmlns="" id="{BD5257BC-A4FE-C01A-B766-CA795E377FA6}"/>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16" name="Freeform 27">
              <a:extLst>
                <a:ext uri="{FF2B5EF4-FFF2-40B4-BE49-F238E27FC236}">
                  <a16:creationId xmlns:a16="http://schemas.microsoft.com/office/drawing/2014/main" xmlns="" id="{F7B8C0AE-B70C-706E-CF90-4A4379CF430A}"/>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grpSp>
      <p:sp>
        <p:nvSpPr>
          <p:cNvPr id="17" name="MsPham 0936082789">
            <a:extLst>
              <a:ext uri="{FF2B5EF4-FFF2-40B4-BE49-F238E27FC236}">
                <a16:creationId xmlns:a16="http://schemas.microsoft.com/office/drawing/2014/main" xmlns="" id="{708E9722-615C-8B85-11B3-78A55F023384}"/>
              </a:ext>
            </a:extLst>
          </p:cNvPr>
          <p:cNvSpPr txBox="1"/>
          <p:nvPr/>
        </p:nvSpPr>
        <p:spPr>
          <a:xfrm>
            <a:off x="1166327" y="335855"/>
            <a:ext cx="5118726" cy="615553"/>
          </a:xfrm>
          <a:prstGeom prst="rect">
            <a:avLst/>
          </a:prstGeom>
        </p:spPr>
        <p:txBody>
          <a:bodyPr wrap="square" lIns="0" tIns="0" rIns="0" bIns="0" rtlCol="0" anchor="ctr">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571500" indent="-571500" algn="l">
              <a:lnSpc>
                <a:spcPct val="100000"/>
              </a:lnSpc>
              <a:buFont typeface="Wingdings" panose="05000000000000000000" pitchFamily="2" charset="2"/>
              <a:buChar char="v"/>
            </a:pPr>
            <a:r>
              <a:rPr lang="en-US" sz="4000" dirty="0"/>
              <a:t>Tick True or False.</a:t>
            </a:r>
          </a:p>
        </p:txBody>
      </p:sp>
      <p:pic>
        <p:nvPicPr>
          <p:cNvPr id="11" name="MsPham-0936082789">
            <a:extLst>
              <a:ext uri="{FF2B5EF4-FFF2-40B4-BE49-F238E27FC236}">
                <a16:creationId xmlns:a16="http://schemas.microsoft.com/office/drawing/2014/main" xmlns="" id="{88BF7A91-AAF4-B710-03DD-424F5073E58D}"/>
              </a:ext>
            </a:extLst>
          </p:cNvPr>
          <p:cNvPicPr>
            <a:picLocks noChangeAspect="1"/>
          </p:cNvPicPr>
          <p:nvPr/>
        </p:nvPicPr>
        <p:blipFill rotWithShape="1">
          <a:blip r:embed="rId7"/>
          <a:srcRect l="30563" t="22222" r="28526" b="44889"/>
          <a:stretch/>
        </p:blipFill>
        <p:spPr>
          <a:xfrm>
            <a:off x="9400315" y="2064773"/>
            <a:ext cx="613193" cy="521566"/>
          </a:xfrm>
          <a:prstGeom prst="rect">
            <a:avLst/>
          </a:prstGeom>
          <a:effectLst>
            <a:glow rad="50800">
              <a:schemeClr val="bg1"/>
            </a:glow>
            <a:outerShdw blurRad="50800" dist="50800" dir="5400000" algn="ctr" rotWithShape="0">
              <a:schemeClr val="bg1"/>
            </a:outerShdw>
          </a:effectLst>
        </p:spPr>
      </p:pic>
      <p:pic>
        <p:nvPicPr>
          <p:cNvPr id="23" name="MsPham-0936082789">
            <a:extLst>
              <a:ext uri="{FF2B5EF4-FFF2-40B4-BE49-F238E27FC236}">
                <a16:creationId xmlns:a16="http://schemas.microsoft.com/office/drawing/2014/main" xmlns="" id="{3C5E7ADD-3E9F-9357-2B54-10A0645CCBFB}"/>
              </a:ext>
            </a:extLst>
          </p:cNvPr>
          <p:cNvPicPr>
            <a:picLocks noChangeAspect="1"/>
          </p:cNvPicPr>
          <p:nvPr/>
        </p:nvPicPr>
        <p:blipFill rotWithShape="1">
          <a:blip r:embed="rId7"/>
          <a:srcRect l="30563" t="22222" r="28526" b="44889"/>
          <a:stretch/>
        </p:blipFill>
        <p:spPr>
          <a:xfrm>
            <a:off x="9429811" y="3049610"/>
            <a:ext cx="613193" cy="521566"/>
          </a:xfrm>
          <a:prstGeom prst="rect">
            <a:avLst/>
          </a:prstGeom>
          <a:effectLst>
            <a:glow rad="50800">
              <a:schemeClr val="bg1"/>
            </a:glow>
            <a:outerShdw blurRad="50800" dist="50800" dir="5400000" algn="ctr" rotWithShape="0">
              <a:schemeClr val="bg1"/>
            </a:outerShdw>
          </a:effectLst>
        </p:spPr>
      </p:pic>
      <p:pic>
        <p:nvPicPr>
          <p:cNvPr id="30" name="MsPham-0936082789">
            <a:extLst>
              <a:ext uri="{FF2B5EF4-FFF2-40B4-BE49-F238E27FC236}">
                <a16:creationId xmlns:a16="http://schemas.microsoft.com/office/drawing/2014/main" xmlns="" id="{1D95B354-8902-D0ED-3F94-818FC1A5B4CF}"/>
              </a:ext>
            </a:extLst>
          </p:cNvPr>
          <p:cNvPicPr>
            <a:picLocks noChangeAspect="1"/>
          </p:cNvPicPr>
          <p:nvPr/>
        </p:nvPicPr>
        <p:blipFill rotWithShape="1">
          <a:blip r:embed="rId7"/>
          <a:srcRect l="30563" t="22222" r="28526" b="44889"/>
          <a:stretch/>
        </p:blipFill>
        <p:spPr>
          <a:xfrm>
            <a:off x="10486205" y="4014127"/>
            <a:ext cx="613193" cy="521566"/>
          </a:xfrm>
          <a:prstGeom prst="rect">
            <a:avLst/>
          </a:prstGeom>
          <a:effectLst>
            <a:glow rad="50800">
              <a:schemeClr val="bg1"/>
            </a:glow>
            <a:outerShdw blurRad="50800" dist="50800" dir="5400000" algn="ctr" rotWithShape="0">
              <a:schemeClr val="bg1"/>
            </a:outerShdw>
          </a:effectLst>
        </p:spPr>
      </p:pic>
      <p:pic>
        <p:nvPicPr>
          <p:cNvPr id="41" name="MsPham-0936082789">
            <a:extLst>
              <a:ext uri="{FF2B5EF4-FFF2-40B4-BE49-F238E27FC236}">
                <a16:creationId xmlns:a16="http://schemas.microsoft.com/office/drawing/2014/main" xmlns="" id="{B15FAF1B-A0BD-6AC0-690A-84F21218E48B}"/>
              </a:ext>
            </a:extLst>
          </p:cNvPr>
          <p:cNvPicPr>
            <a:picLocks noChangeAspect="1"/>
          </p:cNvPicPr>
          <p:nvPr/>
        </p:nvPicPr>
        <p:blipFill rotWithShape="1">
          <a:blip r:embed="rId7"/>
          <a:srcRect l="30563" t="22222" r="28526" b="44889"/>
          <a:stretch/>
        </p:blipFill>
        <p:spPr>
          <a:xfrm>
            <a:off x="9400314" y="5058175"/>
            <a:ext cx="613193" cy="521566"/>
          </a:xfrm>
          <a:prstGeom prst="rect">
            <a:avLst/>
          </a:prstGeom>
          <a:effectLst>
            <a:glow rad="50800">
              <a:schemeClr val="bg1"/>
            </a:glow>
            <a:outerShdw blurRad="50800" dist="50800" dir="5400000" algn="ctr" rotWithShape="0">
              <a:schemeClr val="bg1"/>
            </a:outerShdw>
          </a:effectLst>
        </p:spPr>
      </p:pic>
      <p:sp>
        <p:nvSpPr>
          <p:cNvPr id="42" name="MsPham-0936082789">
            <a:extLst>
              <a:ext uri="{FF2B5EF4-FFF2-40B4-BE49-F238E27FC236}">
                <a16:creationId xmlns:a16="http://schemas.microsoft.com/office/drawing/2014/main" xmlns="" id="{AC0721A2-279B-4A1D-49A8-B5821773DDDB}"/>
              </a:ext>
            </a:extLst>
          </p:cNvPr>
          <p:cNvSpPr/>
          <p:nvPr/>
        </p:nvSpPr>
        <p:spPr>
          <a:xfrm>
            <a:off x="-17868" y="-6078989"/>
            <a:ext cx="11457154" cy="5887615"/>
          </a:xfrm>
          <a:prstGeom prst="horizontalScroll">
            <a:avLst>
              <a:gd name="adj" fmla="val 4106"/>
            </a:avLst>
          </a:prstGeom>
          <a:solidFill>
            <a:schemeClr val="bg1">
              <a:alpha val="98000"/>
            </a:schemeClr>
          </a:solidFill>
          <a:ln w="38100" cmpd="thickThin">
            <a:solidFill>
              <a:srgbClr val="FFC000"/>
            </a:solidFill>
            <a:extLst>
              <a:ext uri="{C807C97D-BFC1-408E-A445-0C87EB9F89A2}">
                <ask:lineSketchStyleProps xmlns:ask="http://schemas.microsoft.com/office/drawing/2018/sketchyshapes" xmlns="" sd="3536919434">
                  <a:custGeom>
                    <a:avLst/>
                    <a:gdLst>
                      <a:gd name="connsiteX0" fmla="*/ 0 w 11766619"/>
                      <a:gd name="connsiteY0" fmla="*/ 185310 h 6511238"/>
                      <a:gd name="connsiteX1" fmla="*/ 185310 w 11766619"/>
                      <a:gd name="connsiteY1" fmla="*/ 0 h 6511238"/>
                      <a:gd name="connsiteX2" fmla="*/ 1083583 w 11766619"/>
                      <a:gd name="connsiteY2" fmla="*/ 0 h 6511238"/>
                      <a:gd name="connsiteX3" fmla="*/ 1639976 w 11766619"/>
                      <a:gd name="connsiteY3" fmla="*/ 0 h 6511238"/>
                      <a:gd name="connsiteX4" fmla="*/ 2082409 w 11766619"/>
                      <a:gd name="connsiteY4" fmla="*/ 0 h 6511238"/>
                      <a:gd name="connsiteX5" fmla="*/ 2752762 w 11766619"/>
                      <a:gd name="connsiteY5" fmla="*/ 0 h 6511238"/>
                      <a:gd name="connsiteX6" fmla="*/ 3537074 w 11766619"/>
                      <a:gd name="connsiteY6" fmla="*/ 0 h 6511238"/>
                      <a:gd name="connsiteX7" fmla="*/ 3979507 w 11766619"/>
                      <a:gd name="connsiteY7" fmla="*/ 0 h 6511238"/>
                      <a:gd name="connsiteX8" fmla="*/ 4307980 w 11766619"/>
                      <a:gd name="connsiteY8" fmla="*/ 0 h 6511238"/>
                      <a:gd name="connsiteX9" fmla="*/ 4978333 w 11766619"/>
                      <a:gd name="connsiteY9" fmla="*/ 0 h 6511238"/>
                      <a:gd name="connsiteX10" fmla="*/ 5648686 w 11766619"/>
                      <a:gd name="connsiteY10" fmla="*/ 0 h 6511238"/>
                      <a:gd name="connsiteX11" fmla="*/ 6319039 w 11766619"/>
                      <a:gd name="connsiteY11" fmla="*/ 0 h 6511238"/>
                      <a:gd name="connsiteX12" fmla="*/ 6989392 w 11766619"/>
                      <a:gd name="connsiteY12" fmla="*/ 0 h 6511238"/>
                      <a:gd name="connsiteX13" fmla="*/ 7887665 w 11766619"/>
                      <a:gd name="connsiteY13" fmla="*/ 0 h 6511238"/>
                      <a:gd name="connsiteX14" fmla="*/ 8444058 w 11766619"/>
                      <a:gd name="connsiteY14" fmla="*/ 0 h 6511238"/>
                      <a:gd name="connsiteX15" fmla="*/ 9342330 w 11766619"/>
                      <a:gd name="connsiteY15" fmla="*/ 0 h 6511238"/>
                      <a:gd name="connsiteX16" fmla="*/ 9670803 w 11766619"/>
                      <a:gd name="connsiteY16" fmla="*/ 0 h 6511238"/>
                      <a:gd name="connsiteX17" fmla="*/ 9999276 w 11766619"/>
                      <a:gd name="connsiteY17" fmla="*/ 0 h 6511238"/>
                      <a:gd name="connsiteX18" fmla="*/ 10669629 w 11766619"/>
                      <a:gd name="connsiteY18" fmla="*/ 0 h 6511238"/>
                      <a:gd name="connsiteX19" fmla="*/ 11581309 w 11766619"/>
                      <a:gd name="connsiteY19" fmla="*/ 0 h 6511238"/>
                      <a:gd name="connsiteX20" fmla="*/ 11766619 w 11766619"/>
                      <a:gd name="connsiteY20" fmla="*/ 185310 h 6511238"/>
                      <a:gd name="connsiteX21" fmla="*/ 11766619 w 11766619"/>
                      <a:gd name="connsiteY21" fmla="*/ 744789 h 6511238"/>
                      <a:gd name="connsiteX22" fmla="*/ 11766619 w 11766619"/>
                      <a:gd name="connsiteY22" fmla="*/ 1304267 h 6511238"/>
                      <a:gd name="connsiteX23" fmla="*/ 11766619 w 11766619"/>
                      <a:gd name="connsiteY23" fmla="*/ 1802339 h 6511238"/>
                      <a:gd name="connsiteX24" fmla="*/ 11766619 w 11766619"/>
                      <a:gd name="connsiteY24" fmla="*/ 2546036 h 6511238"/>
                      <a:gd name="connsiteX25" fmla="*/ 11766619 w 11766619"/>
                      <a:gd name="connsiteY25" fmla="*/ 3289734 h 6511238"/>
                      <a:gd name="connsiteX26" fmla="*/ 11766619 w 11766619"/>
                      <a:gd name="connsiteY26" fmla="*/ 3972024 h 6511238"/>
                      <a:gd name="connsiteX27" fmla="*/ 11766619 w 11766619"/>
                      <a:gd name="connsiteY27" fmla="*/ 4715722 h 6511238"/>
                      <a:gd name="connsiteX28" fmla="*/ 11766619 w 11766619"/>
                      <a:gd name="connsiteY28" fmla="*/ 5459419 h 6511238"/>
                      <a:gd name="connsiteX29" fmla="*/ 11766619 w 11766619"/>
                      <a:gd name="connsiteY29" fmla="*/ 6325928 h 6511238"/>
                      <a:gd name="connsiteX30" fmla="*/ 11581309 w 11766619"/>
                      <a:gd name="connsiteY30" fmla="*/ 6511238 h 6511238"/>
                      <a:gd name="connsiteX31" fmla="*/ 10683036 w 11766619"/>
                      <a:gd name="connsiteY31" fmla="*/ 6511238 h 6511238"/>
                      <a:gd name="connsiteX32" fmla="*/ 9784763 w 11766619"/>
                      <a:gd name="connsiteY32" fmla="*/ 6511238 h 6511238"/>
                      <a:gd name="connsiteX33" fmla="*/ 8886490 w 11766619"/>
                      <a:gd name="connsiteY33" fmla="*/ 6511238 h 6511238"/>
                      <a:gd name="connsiteX34" fmla="*/ 7988218 w 11766619"/>
                      <a:gd name="connsiteY34" fmla="*/ 6511238 h 6511238"/>
                      <a:gd name="connsiteX35" fmla="*/ 7203905 w 11766619"/>
                      <a:gd name="connsiteY35" fmla="*/ 6511238 h 6511238"/>
                      <a:gd name="connsiteX36" fmla="*/ 6305632 w 11766619"/>
                      <a:gd name="connsiteY36" fmla="*/ 6511238 h 6511238"/>
                      <a:gd name="connsiteX37" fmla="*/ 5635279 w 11766619"/>
                      <a:gd name="connsiteY37" fmla="*/ 6511238 h 6511238"/>
                      <a:gd name="connsiteX38" fmla="*/ 4964926 w 11766619"/>
                      <a:gd name="connsiteY38" fmla="*/ 6511238 h 6511238"/>
                      <a:gd name="connsiteX39" fmla="*/ 4408533 w 11766619"/>
                      <a:gd name="connsiteY39" fmla="*/ 6511238 h 6511238"/>
                      <a:gd name="connsiteX40" fmla="*/ 3738180 w 11766619"/>
                      <a:gd name="connsiteY40" fmla="*/ 6511238 h 6511238"/>
                      <a:gd name="connsiteX41" fmla="*/ 2839907 w 11766619"/>
                      <a:gd name="connsiteY41" fmla="*/ 6511238 h 6511238"/>
                      <a:gd name="connsiteX42" fmla="*/ 2397475 w 11766619"/>
                      <a:gd name="connsiteY42" fmla="*/ 6511238 h 6511238"/>
                      <a:gd name="connsiteX43" fmla="*/ 1727122 w 11766619"/>
                      <a:gd name="connsiteY43" fmla="*/ 6511238 h 6511238"/>
                      <a:gd name="connsiteX44" fmla="*/ 942809 w 11766619"/>
                      <a:gd name="connsiteY44" fmla="*/ 6511238 h 6511238"/>
                      <a:gd name="connsiteX45" fmla="*/ 185310 w 11766619"/>
                      <a:gd name="connsiteY45" fmla="*/ 6511238 h 6511238"/>
                      <a:gd name="connsiteX46" fmla="*/ 0 w 11766619"/>
                      <a:gd name="connsiteY46" fmla="*/ 6325928 h 6511238"/>
                      <a:gd name="connsiteX47" fmla="*/ 0 w 11766619"/>
                      <a:gd name="connsiteY47" fmla="*/ 5520825 h 6511238"/>
                      <a:gd name="connsiteX48" fmla="*/ 0 w 11766619"/>
                      <a:gd name="connsiteY48" fmla="*/ 4715722 h 6511238"/>
                      <a:gd name="connsiteX49" fmla="*/ 0 w 11766619"/>
                      <a:gd name="connsiteY49" fmla="*/ 3972024 h 6511238"/>
                      <a:gd name="connsiteX50" fmla="*/ 0 w 11766619"/>
                      <a:gd name="connsiteY50" fmla="*/ 3228327 h 6511238"/>
                      <a:gd name="connsiteX51" fmla="*/ 0 w 11766619"/>
                      <a:gd name="connsiteY51" fmla="*/ 2668849 h 6511238"/>
                      <a:gd name="connsiteX52" fmla="*/ 0 w 11766619"/>
                      <a:gd name="connsiteY52" fmla="*/ 2047964 h 6511238"/>
                      <a:gd name="connsiteX53" fmla="*/ 0 w 11766619"/>
                      <a:gd name="connsiteY53" fmla="*/ 1427079 h 6511238"/>
                      <a:gd name="connsiteX54" fmla="*/ 0 w 11766619"/>
                      <a:gd name="connsiteY54" fmla="*/ 806195 h 6511238"/>
                      <a:gd name="connsiteX55" fmla="*/ 0 w 11766619"/>
                      <a:gd name="connsiteY55" fmla="*/ 185310 h 651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6619" h="6511238" fill="none" extrusionOk="0">
                        <a:moveTo>
                          <a:pt x="0" y="185310"/>
                        </a:moveTo>
                        <a:cubicBezTo>
                          <a:pt x="388" y="100997"/>
                          <a:pt x="85483" y="-7214"/>
                          <a:pt x="185310" y="0"/>
                        </a:cubicBezTo>
                        <a:cubicBezTo>
                          <a:pt x="510444" y="7663"/>
                          <a:pt x="760680" y="30257"/>
                          <a:pt x="1083583" y="0"/>
                        </a:cubicBezTo>
                        <a:cubicBezTo>
                          <a:pt x="1406486" y="-30257"/>
                          <a:pt x="1423556" y="1768"/>
                          <a:pt x="1639976" y="0"/>
                        </a:cubicBezTo>
                        <a:cubicBezTo>
                          <a:pt x="1856396" y="-1768"/>
                          <a:pt x="1950853" y="-11272"/>
                          <a:pt x="2082409" y="0"/>
                        </a:cubicBezTo>
                        <a:cubicBezTo>
                          <a:pt x="2213965" y="11272"/>
                          <a:pt x="2553128" y="-32452"/>
                          <a:pt x="2752762" y="0"/>
                        </a:cubicBezTo>
                        <a:cubicBezTo>
                          <a:pt x="2952396" y="32452"/>
                          <a:pt x="3238905" y="-6369"/>
                          <a:pt x="3537074" y="0"/>
                        </a:cubicBezTo>
                        <a:cubicBezTo>
                          <a:pt x="3835243" y="6369"/>
                          <a:pt x="3764247" y="7188"/>
                          <a:pt x="3979507" y="0"/>
                        </a:cubicBezTo>
                        <a:cubicBezTo>
                          <a:pt x="4194767" y="-7188"/>
                          <a:pt x="4242279" y="-5700"/>
                          <a:pt x="4307980" y="0"/>
                        </a:cubicBezTo>
                        <a:cubicBezTo>
                          <a:pt x="4373681" y="5700"/>
                          <a:pt x="4842517" y="-30395"/>
                          <a:pt x="4978333" y="0"/>
                        </a:cubicBezTo>
                        <a:cubicBezTo>
                          <a:pt x="5114149" y="30395"/>
                          <a:pt x="5487087" y="-22926"/>
                          <a:pt x="5648686" y="0"/>
                        </a:cubicBezTo>
                        <a:cubicBezTo>
                          <a:pt x="5810285" y="22926"/>
                          <a:pt x="6049264" y="-28911"/>
                          <a:pt x="6319039" y="0"/>
                        </a:cubicBezTo>
                        <a:cubicBezTo>
                          <a:pt x="6588814" y="28911"/>
                          <a:pt x="6704848" y="5200"/>
                          <a:pt x="6989392" y="0"/>
                        </a:cubicBezTo>
                        <a:cubicBezTo>
                          <a:pt x="7273936" y="-5200"/>
                          <a:pt x="7522292" y="-34277"/>
                          <a:pt x="7887665" y="0"/>
                        </a:cubicBezTo>
                        <a:cubicBezTo>
                          <a:pt x="8253038" y="34277"/>
                          <a:pt x="8192117" y="-21135"/>
                          <a:pt x="8444058" y="0"/>
                        </a:cubicBezTo>
                        <a:cubicBezTo>
                          <a:pt x="8695999" y="21135"/>
                          <a:pt x="8925656" y="-39316"/>
                          <a:pt x="9342330" y="0"/>
                        </a:cubicBezTo>
                        <a:cubicBezTo>
                          <a:pt x="9759004" y="39316"/>
                          <a:pt x="9569274" y="15116"/>
                          <a:pt x="9670803" y="0"/>
                        </a:cubicBezTo>
                        <a:cubicBezTo>
                          <a:pt x="9772332" y="-15116"/>
                          <a:pt x="9863384" y="-12773"/>
                          <a:pt x="9999276" y="0"/>
                        </a:cubicBezTo>
                        <a:cubicBezTo>
                          <a:pt x="10135168" y="12773"/>
                          <a:pt x="10345543" y="-21769"/>
                          <a:pt x="10669629" y="0"/>
                        </a:cubicBezTo>
                        <a:cubicBezTo>
                          <a:pt x="10993715" y="21769"/>
                          <a:pt x="11329278" y="-1868"/>
                          <a:pt x="11581309" y="0"/>
                        </a:cubicBezTo>
                        <a:cubicBezTo>
                          <a:pt x="11701975" y="1773"/>
                          <a:pt x="11774778" y="85468"/>
                          <a:pt x="11766619" y="185310"/>
                        </a:cubicBezTo>
                        <a:cubicBezTo>
                          <a:pt x="11762654" y="305476"/>
                          <a:pt x="11749916" y="605030"/>
                          <a:pt x="11766619" y="744789"/>
                        </a:cubicBezTo>
                        <a:cubicBezTo>
                          <a:pt x="11783322" y="884548"/>
                          <a:pt x="11773695" y="1175655"/>
                          <a:pt x="11766619" y="1304267"/>
                        </a:cubicBezTo>
                        <a:cubicBezTo>
                          <a:pt x="11759543" y="1432879"/>
                          <a:pt x="11769986" y="1681901"/>
                          <a:pt x="11766619" y="1802339"/>
                        </a:cubicBezTo>
                        <a:cubicBezTo>
                          <a:pt x="11763252" y="1922777"/>
                          <a:pt x="11734027" y="2249801"/>
                          <a:pt x="11766619" y="2546036"/>
                        </a:cubicBezTo>
                        <a:cubicBezTo>
                          <a:pt x="11799211" y="2842271"/>
                          <a:pt x="11778274" y="3054681"/>
                          <a:pt x="11766619" y="3289734"/>
                        </a:cubicBezTo>
                        <a:cubicBezTo>
                          <a:pt x="11754964" y="3524787"/>
                          <a:pt x="11755521" y="3822519"/>
                          <a:pt x="11766619" y="3972024"/>
                        </a:cubicBezTo>
                        <a:cubicBezTo>
                          <a:pt x="11777718" y="4121529"/>
                          <a:pt x="11775942" y="4562370"/>
                          <a:pt x="11766619" y="4715722"/>
                        </a:cubicBezTo>
                        <a:cubicBezTo>
                          <a:pt x="11757296" y="4869074"/>
                          <a:pt x="11780841" y="5249739"/>
                          <a:pt x="11766619" y="5459419"/>
                        </a:cubicBezTo>
                        <a:cubicBezTo>
                          <a:pt x="11752397" y="5669099"/>
                          <a:pt x="11776030" y="5926750"/>
                          <a:pt x="11766619" y="6325928"/>
                        </a:cubicBezTo>
                        <a:cubicBezTo>
                          <a:pt x="11780428" y="6423897"/>
                          <a:pt x="11685112" y="6515391"/>
                          <a:pt x="11581309" y="6511238"/>
                        </a:cubicBezTo>
                        <a:cubicBezTo>
                          <a:pt x="11301462" y="6482223"/>
                          <a:pt x="10957649" y="6489766"/>
                          <a:pt x="10683036" y="6511238"/>
                        </a:cubicBezTo>
                        <a:cubicBezTo>
                          <a:pt x="10408423" y="6532710"/>
                          <a:pt x="10227535" y="6523863"/>
                          <a:pt x="9784763" y="6511238"/>
                        </a:cubicBezTo>
                        <a:cubicBezTo>
                          <a:pt x="9341991" y="6498613"/>
                          <a:pt x="9333501" y="6507203"/>
                          <a:pt x="8886490" y="6511238"/>
                        </a:cubicBezTo>
                        <a:cubicBezTo>
                          <a:pt x="8439479" y="6515273"/>
                          <a:pt x="8215451" y="6466678"/>
                          <a:pt x="7988218" y="6511238"/>
                        </a:cubicBezTo>
                        <a:cubicBezTo>
                          <a:pt x="7760985" y="6555798"/>
                          <a:pt x="7582307" y="6543158"/>
                          <a:pt x="7203905" y="6511238"/>
                        </a:cubicBezTo>
                        <a:cubicBezTo>
                          <a:pt x="6825503" y="6479318"/>
                          <a:pt x="6652026" y="6498051"/>
                          <a:pt x="6305632" y="6511238"/>
                        </a:cubicBezTo>
                        <a:cubicBezTo>
                          <a:pt x="5959238" y="6524425"/>
                          <a:pt x="5877087" y="6477890"/>
                          <a:pt x="5635279" y="6511238"/>
                        </a:cubicBezTo>
                        <a:cubicBezTo>
                          <a:pt x="5393471" y="6544586"/>
                          <a:pt x="5238815" y="6504823"/>
                          <a:pt x="4964926" y="6511238"/>
                        </a:cubicBezTo>
                        <a:cubicBezTo>
                          <a:pt x="4691037" y="6517653"/>
                          <a:pt x="4615057" y="6513107"/>
                          <a:pt x="4408533" y="6511238"/>
                        </a:cubicBezTo>
                        <a:cubicBezTo>
                          <a:pt x="4202009" y="6509369"/>
                          <a:pt x="3895327" y="6530691"/>
                          <a:pt x="3738180" y="6511238"/>
                        </a:cubicBezTo>
                        <a:cubicBezTo>
                          <a:pt x="3581033" y="6491785"/>
                          <a:pt x="3194706" y="6537260"/>
                          <a:pt x="2839907" y="6511238"/>
                        </a:cubicBezTo>
                        <a:cubicBezTo>
                          <a:pt x="2485108" y="6485216"/>
                          <a:pt x="2569054" y="6529397"/>
                          <a:pt x="2397475" y="6511238"/>
                        </a:cubicBezTo>
                        <a:cubicBezTo>
                          <a:pt x="2225896" y="6493079"/>
                          <a:pt x="1869984" y="6528841"/>
                          <a:pt x="1727122" y="6511238"/>
                        </a:cubicBezTo>
                        <a:cubicBezTo>
                          <a:pt x="1584260" y="6493635"/>
                          <a:pt x="1305443" y="6502773"/>
                          <a:pt x="942809" y="6511238"/>
                        </a:cubicBezTo>
                        <a:cubicBezTo>
                          <a:pt x="580175" y="6519703"/>
                          <a:pt x="559242" y="6501663"/>
                          <a:pt x="185310" y="6511238"/>
                        </a:cubicBezTo>
                        <a:cubicBezTo>
                          <a:pt x="81599" y="6505003"/>
                          <a:pt x="8373" y="6430743"/>
                          <a:pt x="0" y="6325928"/>
                        </a:cubicBezTo>
                        <a:cubicBezTo>
                          <a:pt x="-37576" y="6054026"/>
                          <a:pt x="5317" y="5840645"/>
                          <a:pt x="0" y="5520825"/>
                        </a:cubicBezTo>
                        <a:cubicBezTo>
                          <a:pt x="-5317" y="5201005"/>
                          <a:pt x="36337" y="4932779"/>
                          <a:pt x="0" y="4715722"/>
                        </a:cubicBezTo>
                        <a:cubicBezTo>
                          <a:pt x="-36337" y="4498665"/>
                          <a:pt x="7726" y="4227263"/>
                          <a:pt x="0" y="3972024"/>
                        </a:cubicBezTo>
                        <a:cubicBezTo>
                          <a:pt x="-7726" y="3716785"/>
                          <a:pt x="21763" y="3504282"/>
                          <a:pt x="0" y="3228327"/>
                        </a:cubicBezTo>
                        <a:cubicBezTo>
                          <a:pt x="-21763" y="2952372"/>
                          <a:pt x="-21618" y="2828333"/>
                          <a:pt x="0" y="2668849"/>
                        </a:cubicBezTo>
                        <a:cubicBezTo>
                          <a:pt x="21618" y="2509365"/>
                          <a:pt x="18541" y="2260036"/>
                          <a:pt x="0" y="2047964"/>
                        </a:cubicBezTo>
                        <a:cubicBezTo>
                          <a:pt x="-18541" y="1835893"/>
                          <a:pt x="-5972" y="1711039"/>
                          <a:pt x="0" y="1427079"/>
                        </a:cubicBezTo>
                        <a:cubicBezTo>
                          <a:pt x="5972" y="1143119"/>
                          <a:pt x="24528" y="964907"/>
                          <a:pt x="0" y="806195"/>
                        </a:cubicBezTo>
                        <a:cubicBezTo>
                          <a:pt x="-24528" y="647483"/>
                          <a:pt x="19208" y="348316"/>
                          <a:pt x="0" y="185310"/>
                        </a:cubicBezTo>
                        <a:close/>
                      </a:path>
                      <a:path w="11766619" h="6511238" stroke="0" extrusionOk="0">
                        <a:moveTo>
                          <a:pt x="0" y="185310"/>
                        </a:moveTo>
                        <a:cubicBezTo>
                          <a:pt x="-5751" y="88967"/>
                          <a:pt x="83197" y="5310"/>
                          <a:pt x="185310" y="0"/>
                        </a:cubicBezTo>
                        <a:cubicBezTo>
                          <a:pt x="355995" y="-18949"/>
                          <a:pt x="445579" y="-8753"/>
                          <a:pt x="627743" y="0"/>
                        </a:cubicBezTo>
                        <a:cubicBezTo>
                          <a:pt x="809907" y="8753"/>
                          <a:pt x="1027432" y="-20504"/>
                          <a:pt x="1298096" y="0"/>
                        </a:cubicBezTo>
                        <a:cubicBezTo>
                          <a:pt x="1568760" y="20504"/>
                          <a:pt x="1616906" y="21735"/>
                          <a:pt x="1740529" y="0"/>
                        </a:cubicBezTo>
                        <a:cubicBezTo>
                          <a:pt x="1864152" y="-21735"/>
                          <a:pt x="1982542" y="-4781"/>
                          <a:pt x="2182962" y="0"/>
                        </a:cubicBezTo>
                        <a:cubicBezTo>
                          <a:pt x="2383382" y="4781"/>
                          <a:pt x="2423971" y="12492"/>
                          <a:pt x="2511435" y="0"/>
                        </a:cubicBezTo>
                        <a:cubicBezTo>
                          <a:pt x="2598899" y="-12492"/>
                          <a:pt x="2959566" y="-10592"/>
                          <a:pt x="3295747" y="0"/>
                        </a:cubicBezTo>
                        <a:cubicBezTo>
                          <a:pt x="3631928" y="10592"/>
                          <a:pt x="3722603" y="15016"/>
                          <a:pt x="3852140" y="0"/>
                        </a:cubicBezTo>
                        <a:cubicBezTo>
                          <a:pt x="3981677" y="-15016"/>
                          <a:pt x="4329564" y="28406"/>
                          <a:pt x="4522493" y="0"/>
                        </a:cubicBezTo>
                        <a:cubicBezTo>
                          <a:pt x="4715422" y="-28406"/>
                          <a:pt x="5033134" y="-2866"/>
                          <a:pt x="5306806" y="0"/>
                        </a:cubicBezTo>
                        <a:cubicBezTo>
                          <a:pt x="5580478" y="2866"/>
                          <a:pt x="5522933" y="10190"/>
                          <a:pt x="5635279" y="0"/>
                        </a:cubicBezTo>
                        <a:cubicBezTo>
                          <a:pt x="5747625" y="-10190"/>
                          <a:pt x="5865357" y="9923"/>
                          <a:pt x="5963752" y="0"/>
                        </a:cubicBezTo>
                        <a:cubicBezTo>
                          <a:pt x="6062147" y="-9923"/>
                          <a:pt x="6135487" y="12369"/>
                          <a:pt x="6292225" y="0"/>
                        </a:cubicBezTo>
                        <a:cubicBezTo>
                          <a:pt x="6448963" y="-12369"/>
                          <a:pt x="6814948" y="29617"/>
                          <a:pt x="7190498" y="0"/>
                        </a:cubicBezTo>
                        <a:cubicBezTo>
                          <a:pt x="7566048" y="-29617"/>
                          <a:pt x="7434989" y="-2685"/>
                          <a:pt x="7518971" y="0"/>
                        </a:cubicBezTo>
                        <a:cubicBezTo>
                          <a:pt x="7602953" y="2685"/>
                          <a:pt x="8122379" y="-37391"/>
                          <a:pt x="8417243" y="0"/>
                        </a:cubicBezTo>
                        <a:cubicBezTo>
                          <a:pt x="8712107" y="37391"/>
                          <a:pt x="8762035" y="2596"/>
                          <a:pt x="8973636" y="0"/>
                        </a:cubicBezTo>
                        <a:cubicBezTo>
                          <a:pt x="9185237" y="-2596"/>
                          <a:pt x="9331548" y="19701"/>
                          <a:pt x="9643989" y="0"/>
                        </a:cubicBezTo>
                        <a:cubicBezTo>
                          <a:pt x="9956430" y="-19701"/>
                          <a:pt x="10320287" y="-24509"/>
                          <a:pt x="10542262" y="0"/>
                        </a:cubicBezTo>
                        <a:cubicBezTo>
                          <a:pt x="10764237" y="24509"/>
                          <a:pt x="10784581" y="-4154"/>
                          <a:pt x="10870735" y="0"/>
                        </a:cubicBezTo>
                        <a:cubicBezTo>
                          <a:pt x="10956889" y="4154"/>
                          <a:pt x="11418916" y="-15127"/>
                          <a:pt x="11581309" y="0"/>
                        </a:cubicBezTo>
                        <a:cubicBezTo>
                          <a:pt x="11673494" y="5124"/>
                          <a:pt x="11750851" y="71685"/>
                          <a:pt x="11766619" y="185310"/>
                        </a:cubicBezTo>
                        <a:cubicBezTo>
                          <a:pt x="11745413" y="485300"/>
                          <a:pt x="11767103" y="721649"/>
                          <a:pt x="11766619" y="867601"/>
                        </a:cubicBezTo>
                        <a:cubicBezTo>
                          <a:pt x="11766135" y="1013553"/>
                          <a:pt x="11774668" y="1276223"/>
                          <a:pt x="11766619" y="1488486"/>
                        </a:cubicBezTo>
                        <a:cubicBezTo>
                          <a:pt x="11758570" y="1700749"/>
                          <a:pt x="11785958" y="1886844"/>
                          <a:pt x="11766619" y="1986558"/>
                        </a:cubicBezTo>
                        <a:cubicBezTo>
                          <a:pt x="11747280" y="2086272"/>
                          <a:pt x="11786528" y="2391607"/>
                          <a:pt x="11766619" y="2791661"/>
                        </a:cubicBezTo>
                        <a:cubicBezTo>
                          <a:pt x="11746710" y="3191715"/>
                          <a:pt x="11776565" y="3216966"/>
                          <a:pt x="11766619" y="3535358"/>
                        </a:cubicBezTo>
                        <a:cubicBezTo>
                          <a:pt x="11756673" y="3853750"/>
                          <a:pt x="11793348" y="4082273"/>
                          <a:pt x="11766619" y="4340462"/>
                        </a:cubicBezTo>
                        <a:cubicBezTo>
                          <a:pt x="11739890" y="4598651"/>
                          <a:pt x="11788070" y="4599849"/>
                          <a:pt x="11766619" y="4838534"/>
                        </a:cubicBezTo>
                        <a:cubicBezTo>
                          <a:pt x="11745168" y="5077219"/>
                          <a:pt x="11746407" y="5102326"/>
                          <a:pt x="11766619" y="5336606"/>
                        </a:cubicBezTo>
                        <a:cubicBezTo>
                          <a:pt x="11786831" y="5570886"/>
                          <a:pt x="11772236" y="5861263"/>
                          <a:pt x="11766619" y="6325928"/>
                        </a:cubicBezTo>
                        <a:cubicBezTo>
                          <a:pt x="11763219" y="6417430"/>
                          <a:pt x="11675794" y="6517870"/>
                          <a:pt x="11581309" y="6511238"/>
                        </a:cubicBezTo>
                        <a:cubicBezTo>
                          <a:pt x="11249724" y="6491757"/>
                          <a:pt x="10965144" y="6494494"/>
                          <a:pt x="10796996" y="6511238"/>
                        </a:cubicBezTo>
                        <a:cubicBezTo>
                          <a:pt x="10628848" y="6527982"/>
                          <a:pt x="10297096" y="6499306"/>
                          <a:pt x="10126643" y="6511238"/>
                        </a:cubicBezTo>
                        <a:cubicBezTo>
                          <a:pt x="9956190" y="6523170"/>
                          <a:pt x="9709485" y="6483593"/>
                          <a:pt x="9456290" y="6511238"/>
                        </a:cubicBezTo>
                        <a:cubicBezTo>
                          <a:pt x="9203095" y="6538883"/>
                          <a:pt x="9276533" y="6517238"/>
                          <a:pt x="9127817" y="6511238"/>
                        </a:cubicBezTo>
                        <a:cubicBezTo>
                          <a:pt x="8979101" y="6505238"/>
                          <a:pt x="8762286" y="6516844"/>
                          <a:pt x="8571425" y="6511238"/>
                        </a:cubicBezTo>
                        <a:cubicBezTo>
                          <a:pt x="8380564" y="6505632"/>
                          <a:pt x="8215226" y="6505644"/>
                          <a:pt x="8015032" y="6511238"/>
                        </a:cubicBezTo>
                        <a:cubicBezTo>
                          <a:pt x="7814838" y="6516832"/>
                          <a:pt x="7613458" y="6486284"/>
                          <a:pt x="7344679" y="6511238"/>
                        </a:cubicBezTo>
                        <a:cubicBezTo>
                          <a:pt x="7075900" y="6536192"/>
                          <a:pt x="7132836" y="6510622"/>
                          <a:pt x="7016206" y="6511238"/>
                        </a:cubicBezTo>
                        <a:cubicBezTo>
                          <a:pt x="6899576" y="6511854"/>
                          <a:pt x="6625758" y="6484547"/>
                          <a:pt x="6345853" y="6511238"/>
                        </a:cubicBezTo>
                        <a:cubicBezTo>
                          <a:pt x="6065948" y="6537929"/>
                          <a:pt x="5959808" y="6510185"/>
                          <a:pt x="5789460" y="6511238"/>
                        </a:cubicBezTo>
                        <a:cubicBezTo>
                          <a:pt x="5619112" y="6512291"/>
                          <a:pt x="5184799" y="6489921"/>
                          <a:pt x="4891187" y="6511238"/>
                        </a:cubicBezTo>
                        <a:cubicBezTo>
                          <a:pt x="4597575" y="6532555"/>
                          <a:pt x="4357774" y="6555302"/>
                          <a:pt x="3992914" y="6511238"/>
                        </a:cubicBezTo>
                        <a:cubicBezTo>
                          <a:pt x="3628054" y="6467174"/>
                          <a:pt x="3667706" y="6525643"/>
                          <a:pt x="3550481" y="6511238"/>
                        </a:cubicBezTo>
                        <a:cubicBezTo>
                          <a:pt x="3433256" y="6496833"/>
                          <a:pt x="3381452" y="6521153"/>
                          <a:pt x="3222009" y="6511238"/>
                        </a:cubicBezTo>
                        <a:cubicBezTo>
                          <a:pt x="3062566" y="6501323"/>
                          <a:pt x="2979639" y="6509019"/>
                          <a:pt x="2779576" y="6511238"/>
                        </a:cubicBezTo>
                        <a:cubicBezTo>
                          <a:pt x="2579513" y="6513457"/>
                          <a:pt x="2466792" y="6490200"/>
                          <a:pt x="2337143" y="6511238"/>
                        </a:cubicBezTo>
                        <a:cubicBezTo>
                          <a:pt x="2207494" y="6532276"/>
                          <a:pt x="2133583" y="6524402"/>
                          <a:pt x="2008670" y="6511238"/>
                        </a:cubicBezTo>
                        <a:cubicBezTo>
                          <a:pt x="1883757" y="6498074"/>
                          <a:pt x="1685711" y="6494239"/>
                          <a:pt x="1566237" y="6511238"/>
                        </a:cubicBezTo>
                        <a:cubicBezTo>
                          <a:pt x="1446763" y="6528237"/>
                          <a:pt x="1176379" y="6500967"/>
                          <a:pt x="895884" y="6511238"/>
                        </a:cubicBezTo>
                        <a:cubicBezTo>
                          <a:pt x="615389" y="6521509"/>
                          <a:pt x="416155" y="6499100"/>
                          <a:pt x="185310" y="6511238"/>
                        </a:cubicBezTo>
                        <a:cubicBezTo>
                          <a:pt x="90903" y="6529730"/>
                          <a:pt x="-1992" y="6413193"/>
                          <a:pt x="0" y="6325928"/>
                        </a:cubicBezTo>
                        <a:cubicBezTo>
                          <a:pt x="-5407" y="6080085"/>
                          <a:pt x="18975" y="5994245"/>
                          <a:pt x="0" y="5705043"/>
                        </a:cubicBezTo>
                        <a:cubicBezTo>
                          <a:pt x="-18975" y="5415841"/>
                          <a:pt x="6557" y="5345910"/>
                          <a:pt x="0" y="5084159"/>
                        </a:cubicBezTo>
                        <a:cubicBezTo>
                          <a:pt x="-6557" y="4822408"/>
                          <a:pt x="33772" y="4669442"/>
                          <a:pt x="0" y="4279055"/>
                        </a:cubicBezTo>
                        <a:cubicBezTo>
                          <a:pt x="-33772" y="3888668"/>
                          <a:pt x="13076" y="3784955"/>
                          <a:pt x="0" y="3596764"/>
                        </a:cubicBezTo>
                        <a:cubicBezTo>
                          <a:pt x="-13076" y="3408573"/>
                          <a:pt x="-19767" y="3239950"/>
                          <a:pt x="0" y="3098692"/>
                        </a:cubicBezTo>
                        <a:cubicBezTo>
                          <a:pt x="19767" y="2957434"/>
                          <a:pt x="-13580" y="2746698"/>
                          <a:pt x="0" y="2539214"/>
                        </a:cubicBezTo>
                        <a:cubicBezTo>
                          <a:pt x="13580" y="2331730"/>
                          <a:pt x="14759" y="1920142"/>
                          <a:pt x="0" y="1734110"/>
                        </a:cubicBezTo>
                        <a:cubicBezTo>
                          <a:pt x="-14759" y="1548078"/>
                          <a:pt x="569" y="1201178"/>
                          <a:pt x="0" y="990413"/>
                        </a:cubicBezTo>
                        <a:cubicBezTo>
                          <a:pt x="-569" y="779648"/>
                          <a:pt x="4446" y="511506"/>
                          <a:pt x="0" y="18531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4000" dirty="0">
              <a:solidFill>
                <a:schemeClr val="tx1"/>
              </a:solidFill>
            </a:endParaRPr>
          </a:p>
        </p:txBody>
      </p:sp>
      <p:pic>
        <p:nvPicPr>
          <p:cNvPr id="43" name="Picture 42" descr="A cartoon of a yellow star&#10;&#10;Description automatically generated">
            <a:extLst>
              <a:ext uri="{FF2B5EF4-FFF2-40B4-BE49-F238E27FC236}">
                <a16:creationId xmlns:a16="http://schemas.microsoft.com/office/drawing/2014/main" xmlns="" id="{2AB83E85-E543-9DE9-6F25-12BD3AB7A5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01" t="14429" r="10830" b="13704"/>
          <a:stretch/>
        </p:blipFill>
        <p:spPr>
          <a:xfrm>
            <a:off x="11086535" y="5025947"/>
            <a:ext cx="741238" cy="670329"/>
          </a:xfrm>
          <a:prstGeom prst="rect">
            <a:avLst/>
          </a:prstGeom>
        </p:spPr>
      </p:pic>
      <p:pic>
        <p:nvPicPr>
          <p:cNvPr id="44" name="Picture 43">
            <a:extLst>
              <a:ext uri="{FF2B5EF4-FFF2-40B4-BE49-F238E27FC236}">
                <a16:creationId xmlns:a16="http://schemas.microsoft.com/office/drawing/2014/main" xmlns="" id="{62EAC2B0-ED39-59E6-8793-1CE70795701D}"/>
              </a:ext>
            </a:extLst>
          </p:cNvPr>
          <p:cNvPicPr>
            <a:picLocks noChangeAspect="1"/>
          </p:cNvPicPr>
          <p:nvPr/>
        </p:nvPicPr>
        <p:blipFill>
          <a:blip r:embed="rId9"/>
          <a:stretch>
            <a:fillRect/>
          </a:stretch>
        </p:blipFill>
        <p:spPr>
          <a:xfrm>
            <a:off x="66187" y="-5543355"/>
            <a:ext cx="11485859" cy="4913802"/>
          </a:xfrm>
          <a:prstGeom prst="rect">
            <a:avLst/>
          </a:prstGeom>
        </p:spPr>
      </p:pic>
    </p:spTree>
    <p:extLst>
      <p:ext uri="{BB962C8B-B14F-4D97-AF65-F5344CB8AC3E}">
        <p14:creationId xmlns:p14="http://schemas.microsoft.com/office/powerpoint/2010/main" val="1748919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6.25E-7 -4.07407E-6 L -0.00182 1 " pathEditMode="relative" rAng="0" ptsTypes="AA">
                                      <p:cBhvr>
                                        <p:cTn id="21" dur="2000" fill="hold"/>
                                        <p:tgtEl>
                                          <p:spTgt spid="42"/>
                                        </p:tgtEl>
                                        <p:attrNameLst>
                                          <p:attrName>ppt_x</p:attrName>
                                          <p:attrName>ppt_y</p:attrName>
                                        </p:attrNameLst>
                                      </p:cBhvr>
                                      <p:rCtr x="-91" y="50000"/>
                                    </p:animMotion>
                                  </p:childTnLst>
                                </p:cTn>
                              </p:par>
                              <p:par>
                                <p:cTn id="22" presetID="42" presetClass="path" presetSubtype="0" accel="50000" decel="50000" fill="hold" nodeType="withEffect">
                                  <p:stCondLst>
                                    <p:cond delay="0"/>
                                  </p:stCondLst>
                                  <p:childTnLst>
                                    <p:animMotion origin="layout" path="M -2.29167E-6 0 L -0.00182 1 " pathEditMode="relative" rAng="0" ptsTypes="AA">
                                      <p:cBhvr>
                                        <p:cTn id="23" dur="2000" fill="hold"/>
                                        <p:tgtEl>
                                          <p:spTgt spid="44"/>
                                        </p:tgtEl>
                                        <p:attrNameLst>
                                          <p:attrName>ppt_x</p:attrName>
                                          <p:attrName>ppt_y</p:attrName>
                                        </p:attrNameLst>
                                      </p:cBhvr>
                                      <p:rCtr x="-91" y="50000"/>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4"/>
                                        </p:tgtEl>
                                      </p:cBhvr>
                                    </p:animEffect>
                                    <p:set>
                                      <p:cBhvr>
                                        <p:cTn id="28" dur="1" fill="hold">
                                          <p:stCondLst>
                                            <p:cond delay="499"/>
                                          </p:stCondLst>
                                        </p:cTn>
                                        <p:tgtEl>
                                          <p:spTgt spid="4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42" grpId="0" animBg="1"/>
      <p:bldP spid="4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a:extLst>
              <a:ext uri="{FF2B5EF4-FFF2-40B4-BE49-F238E27FC236}">
                <a16:creationId xmlns:a16="http://schemas.microsoft.com/office/drawing/2014/main" xmlns="" id="{E6E4C2B8-C79A-48AB-565A-2A28E7BDBB96}"/>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5" name="MsPham-0936082789">
            <a:extLst>
              <a:ext uri="{FF2B5EF4-FFF2-40B4-BE49-F238E27FC236}">
                <a16:creationId xmlns:a16="http://schemas.microsoft.com/office/drawing/2014/main" xmlns="" id="{85663BEE-07ED-2AAB-A5C6-FC07F8D168E7}"/>
              </a:ext>
            </a:extLst>
          </p:cNvPr>
          <p:cNvGrpSpPr/>
          <p:nvPr/>
        </p:nvGrpSpPr>
        <p:grpSpPr>
          <a:xfrm>
            <a:off x="-475320" y="-1389601"/>
            <a:ext cx="15401324" cy="8841451"/>
            <a:chOff x="-140761" y="-1118912"/>
            <a:chExt cx="10650688" cy="5149281"/>
          </a:xfrm>
        </p:grpSpPr>
        <p:grpSp>
          <p:nvGrpSpPr>
            <p:cNvPr id="7" name="Group 3">
              <a:extLst>
                <a:ext uri="{FF2B5EF4-FFF2-40B4-BE49-F238E27FC236}">
                  <a16:creationId xmlns:a16="http://schemas.microsoft.com/office/drawing/2014/main" xmlns="" id="{81D6EA8E-7620-5F33-F5ED-2C83FFD81742}"/>
                </a:ext>
              </a:extLst>
            </p:cNvPr>
            <p:cNvGrpSpPr/>
            <p:nvPr/>
          </p:nvGrpSpPr>
          <p:grpSpPr>
            <a:xfrm rot="-380371">
              <a:off x="-140761" y="-528003"/>
              <a:ext cx="5352003" cy="4558372"/>
              <a:chOff x="0" y="0"/>
              <a:chExt cx="15177768" cy="15174232"/>
            </a:xfrm>
          </p:grpSpPr>
          <p:sp>
            <p:nvSpPr>
              <p:cNvPr id="41" name="Freeform 4">
                <a:extLst>
                  <a:ext uri="{FF2B5EF4-FFF2-40B4-BE49-F238E27FC236}">
                    <a16:creationId xmlns:a16="http://schemas.microsoft.com/office/drawing/2014/main" xmlns="" id="{A7BA641D-FCB1-88C2-DFEE-7FCB6A9DCE03}"/>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2" name="Freeform 5">
                <a:extLst>
                  <a:ext uri="{FF2B5EF4-FFF2-40B4-BE49-F238E27FC236}">
                    <a16:creationId xmlns:a16="http://schemas.microsoft.com/office/drawing/2014/main" xmlns="" id="{985681CB-F741-3C37-E2C0-CA6C8606CE48}"/>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3" name="Freeform 6">
                <a:extLst>
                  <a:ext uri="{FF2B5EF4-FFF2-40B4-BE49-F238E27FC236}">
                    <a16:creationId xmlns:a16="http://schemas.microsoft.com/office/drawing/2014/main" xmlns="" id="{81ED5760-36DE-69B3-E999-D62DDF94398A}"/>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4" name="Freeform 7">
                <a:extLst>
                  <a:ext uri="{FF2B5EF4-FFF2-40B4-BE49-F238E27FC236}">
                    <a16:creationId xmlns:a16="http://schemas.microsoft.com/office/drawing/2014/main" xmlns="" id="{3057E71B-5761-AF01-E141-064B89366788}"/>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5" name="Freeform 8">
                <a:extLst>
                  <a:ext uri="{FF2B5EF4-FFF2-40B4-BE49-F238E27FC236}">
                    <a16:creationId xmlns:a16="http://schemas.microsoft.com/office/drawing/2014/main" xmlns="" id="{08DC10A9-EDE3-DCBC-14B2-FCFCED8D1B50}"/>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6" name="Freeform 9">
                <a:extLst>
                  <a:ext uri="{FF2B5EF4-FFF2-40B4-BE49-F238E27FC236}">
                    <a16:creationId xmlns:a16="http://schemas.microsoft.com/office/drawing/2014/main" xmlns="" id="{EF4BA8C5-7BF2-004A-2AEE-DD2460026CD8}"/>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7" name="Freeform 10">
                <a:extLst>
                  <a:ext uri="{FF2B5EF4-FFF2-40B4-BE49-F238E27FC236}">
                    <a16:creationId xmlns:a16="http://schemas.microsoft.com/office/drawing/2014/main" xmlns="" id="{F9E74A6B-E1CB-0CD4-168D-3E2A1296811A}"/>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8" name="Freeform 11">
                <a:extLst>
                  <a:ext uri="{FF2B5EF4-FFF2-40B4-BE49-F238E27FC236}">
                    <a16:creationId xmlns:a16="http://schemas.microsoft.com/office/drawing/2014/main" xmlns="" id="{3DD17074-6D64-B7AA-63CD-600208B3D08C}"/>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9" name="Freeform 12">
                <a:extLst>
                  <a:ext uri="{FF2B5EF4-FFF2-40B4-BE49-F238E27FC236}">
                    <a16:creationId xmlns:a16="http://schemas.microsoft.com/office/drawing/2014/main" xmlns="" id="{0017EDDE-533C-3123-994E-52D8322455B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0" name="Freeform 13">
                <a:extLst>
                  <a:ext uri="{FF2B5EF4-FFF2-40B4-BE49-F238E27FC236}">
                    <a16:creationId xmlns:a16="http://schemas.microsoft.com/office/drawing/2014/main" xmlns="" id="{A63281E4-2EDA-BFC7-59FE-A4640695F610}"/>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1" name="Freeform 14">
                <a:extLst>
                  <a:ext uri="{FF2B5EF4-FFF2-40B4-BE49-F238E27FC236}">
                    <a16:creationId xmlns:a16="http://schemas.microsoft.com/office/drawing/2014/main" xmlns="" id="{0DAE7D54-C3CE-44CC-471F-054BD241C32A}"/>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53" name="Freeform 15">
                <a:extLst>
                  <a:ext uri="{FF2B5EF4-FFF2-40B4-BE49-F238E27FC236}">
                    <a16:creationId xmlns:a16="http://schemas.microsoft.com/office/drawing/2014/main" xmlns="" id="{B77F2E4B-CE15-F1B6-8D8A-E6043295AC94}"/>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4" name="Freeform 16">
                <a:extLst>
                  <a:ext uri="{FF2B5EF4-FFF2-40B4-BE49-F238E27FC236}">
                    <a16:creationId xmlns:a16="http://schemas.microsoft.com/office/drawing/2014/main" xmlns="" id="{40473E48-813C-DA04-C43D-6FB0C504EB3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5" name="Freeform 17">
                <a:extLst>
                  <a:ext uri="{FF2B5EF4-FFF2-40B4-BE49-F238E27FC236}">
                    <a16:creationId xmlns:a16="http://schemas.microsoft.com/office/drawing/2014/main" xmlns="" id="{CE660C61-D8D8-8435-FF2A-2E9C40F3EE4B}"/>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6" name="Freeform 18">
                <a:extLst>
                  <a:ext uri="{FF2B5EF4-FFF2-40B4-BE49-F238E27FC236}">
                    <a16:creationId xmlns:a16="http://schemas.microsoft.com/office/drawing/2014/main" xmlns="" id="{10C5DEE2-678E-49D6-EC47-F9908916FEE0}"/>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7" name="Freeform 19">
                <a:extLst>
                  <a:ext uri="{FF2B5EF4-FFF2-40B4-BE49-F238E27FC236}">
                    <a16:creationId xmlns:a16="http://schemas.microsoft.com/office/drawing/2014/main" xmlns="" id="{CFA31AF4-5E21-A5EF-C585-4A729C863196}"/>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nvGrpSpPr>
            <p:cNvPr id="11" name="Group 3">
              <a:extLst>
                <a:ext uri="{FF2B5EF4-FFF2-40B4-BE49-F238E27FC236}">
                  <a16:creationId xmlns:a16="http://schemas.microsoft.com/office/drawing/2014/main" xmlns="" id="{394B919B-DB8F-FDFB-AFAB-D82AEE0D6243}"/>
                </a:ext>
              </a:extLst>
            </p:cNvPr>
            <p:cNvGrpSpPr/>
            <p:nvPr/>
          </p:nvGrpSpPr>
          <p:grpSpPr>
            <a:xfrm rot="-380371">
              <a:off x="5157924" y="-1118912"/>
              <a:ext cx="5352003" cy="4558372"/>
              <a:chOff x="0" y="0"/>
              <a:chExt cx="15177768" cy="15174232"/>
            </a:xfrm>
          </p:grpSpPr>
          <p:sp>
            <p:nvSpPr>
              <p:cNvPr id="15" name="Freeform 4">
                <a:extLst>
                  <a:ext uri="{FF2B5EF4-FFF2-40B4-BE49-F238E27FC236}">
                    <a16:creationId xmlns:a16="http://schemas.microsoft.com/office/drawing/2014/main" xmlns="" id="{2A72D77F-E229-423A-3A38-88EB8C9E70E1}"/>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9" name="Freeform 5">
                <a:extLst>
                  <a:ext uri="{FF2B5EF4-FFF2-40B4-BE49-F238E27FC236}">
                    <a16:creationId xmlns:a16="http://schemas.microsoft.com/office/drawing/2014/main" xmlns="" id="{56A65247-E54B-1A1A-9F20-C613E0FCE0EC}"/>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3" name="Freeform 6">
                <a:extLst>
                  <a:ext uri="{FF2B5EF4-FFF2-40B4-BE49-F238E27FC236}">
                    <a16:creationId xmlns:a16="http://schemas.microsoft.com/office/drawing/2014/main" xmlns="" id="{122D71DB-CFC5-06AA-1AC6-DFBDF1A69CE5}"/>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7" name="Freeform 7">
                <a:extLst>
                  <a:ext uri="{FF2B5EF4-FFF2-40B4-BE49-F238E27FC236}">
                    <a16:creationId xmlns:a16="http://schemas.microsoft.com/office/drawing/2014/main" xmlns="" id="{E9FEC915-5B79-A67C-16EF-F7527DE6485A}"/>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9" name="Freeform 8">
                <a:extLst>
                  <a:ext uri="{FF2B5EF4-FFF2-40B4-BE49-F238E27FC236}">
                    <a16:creationId xmlns:a16="http://schemas.microsoft.com/office/drawing/2014/main" xmlns="" id="{ED30B1DC-2F7F-4CD8-FD87-1474EFB1C267}"/>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0" name="Freeform 9">
                <a:extLst>
                  <a:ext uri="{FF2B5EF4-FFF2-40B4-BE49-F238E27FC236}">
                    <a16:creationId xmlns:a16="http://schemas.microsoft.com/office/drawing/2014/main" xmlns="" id="{9C98694B-5EF4-B12C-811F-245216B11E7F}"/>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1" name="Freeform 10">
                <a:extLst>
                  <a:ext uri="{FF2B5EF4-FFF2-40B4-BE49-F238E27FC236}">
                    <a16:creationId xmlns:a16="http://schemas.microsoft.com/office/drawing/2014/main" xmlns="" id="{8F93665D-9341-7F5B-B6D1-EB8B46C05468}"/>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2" name="Freeform 11">
                <a:extLst>
                  <a:ext uri="{FF2B5EF4-FFF2-40B4-BE49-F238E27FC236}">
                    <a16:creationId xmlns:a16="http://schemas.microsoft.com/office/drawing/2014/main" xmlns="" id="{A30034D1-38FF-2EDC-827E-8ED6708C71CE}"/>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3" name="Freeform 12">
                <a:extLst>
                  <a:ext uri="{FF2B5EF4-FFF2-40B4-BE49-F238E27FC236}">
                    <a16:creationId xmlns:a16="http://schemas.microsoft.com/office/drawing/2014/main" xmlns="" id="{6B1A9FAD-0DC8-8E2B-1B2D-E958DE85B27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4" name="Freeform 13">
                <a:extLst>
                  <a:ext uri="{FF2B5EF4-FFF2-40B4-BE49-F238E27FC236}">
                    <a16:creationId xmlns:a16="http://schemas.microsoft.com/office/drawing/2014/main" xmlns="" id="{F756BA11-345F-1DC4-9FF0-CC3F1FCA73A6}"/>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5" name="Freeform 14">
                <a:extLst>
                  <a:ext uri="{FF2B5EF4-FFF2-40B4-BE49-F238E27FC236}">
                    <a16:creationId xmlns:a16="http://schemas.microsoft.com/office/drawing/2014/main" xmlns="" id="{9D32B457-B559-6EDF-4379-2A79B2416EA8}"/>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36" name="Freeform 15">
                <a:extLst>
                  <a:ext uri="{FF2B5EF4-FFF2-40B4-BE49-F238E27FC236}">
                    <a16:creationId xmlns:a16="http://schemas.microsoft.com/office/drawing/2014/main" xmlns="" id="{48A5A3CB-6B31-67FD-2A7F-7A41023FAE61}"/>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7" name="Freeform 16">
                <a:extLst>
                  <a:ext uri="{FF2B5EF4-FFF2-40B4-BE49-F238E27FC236}">
                    <a16:creationId xmlns:a16="http://schemas.microsoft.com/office/drawing/2014/main" xmlns="" id="{98D238C6-DC29-E894-C1CE-0E9613C52A7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8" name="Freeform 17">
                <a:extLst>
                  <a:ext uri="{FF2B5EF4-FFF2-40B4-BE49-F238E27FC236}">
                    <a16:creationId xmlns:a16="http://schemas.microsoft.com/office/drawing/2014/main" xmlns="" id="{6123E17E-CDA7-162C-83D7-E2C4794AA2B5}"/>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9" name="Freeform 18">
                <a:extLst>
                  <a:ext uri="{FF2B5EF4-FFF2-40B4-BE49-F238E27FC236}">
                    <a16:creationId xmlns:a16="http://schemas.microsoft.com/office/drawing/2014/main" xmlns="" id="{B5C59F16-2480-D115-792F-B0683442C8E8}"/>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0" name="Freeform 19">
                <a:extLst>
                  <a:ext uri="{FF2B5EF4-FFF2-40B4-BE49-F238E27FC236}">
                    <a16:creationId xmlns:a16="http://schemas.microsoft.com/office/drawing/2014/main" xmlns="" id="{9B567C75-E608-D3CE-0230-EE23D50A901E}"/>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sp>
        <p:nvSpPr>
          <p:cNvPr id="3" name="MsPham 0936082789">
            <a:extLst>
              <a:ext uri="{FF2B5EF4-FFF2-40B4-BE49-F238E27FC236}">
                <a16:creationId xmlns:a16="http://schemas.microsoft.com/office/drawing/2014/main" xmlns="" id="{69B34792-AF42-55B8-B22F-DA9E424D28D8}"/>
              </a:ext>
            </a:extLst>
          </p:cNvPr>
          <p:cNvSpPr/>
          <p:nvPr/>
        </p:nvSpPr>
        <p:spPr>
          <a:xfrm>
            <a:off x="1330258" y="910781"/>
            <a:ext cx="9924288" cy="5464639"/>
          </a:xfrm>
          <a:prstGeom prst="roundRect">
            <a:avLst>
              <a:gd name="adj" fmla="val 4821"/>
            </a:avLst>
          </a:prstGeom>
          <a:solidFill>
            <a:schemeClr val="bg1">
              <a:alpha val="98000"/>
            </a:schemeClr>
          </a:solidFill>
          <a:ln>
            <a:solidFill>
              <a:srgbClr val="80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 dirty="0">
              <a:latin typeface="Arial" panose="020B0604020202020204" pitchFamily="34" charset="0"/>
            </a:endParaRPr>
          </a:p>
        </p:txBody>
      </p:sp>
      <p:grpSp>
        <p:nvGrpSpPr>
          <p:cNvPr id="8" name="Mspham-0936082789">
            <a:extLst>
              <a:ext uri="{FF2B5EF4-FFF2-40B4-BE49-F238E27FC236}">
                <a16:creationId xmlns:a16="http://schemas.microsoft.com/office/drawing/2014/main" xmlns="" id="{BE4490EE-8A30-B197-61A8-34D2E05B9B39}"/>
              </a:ext>
            </a:extLst>
          </p:cNvPr>
          <p:cNvGrpSpPr/>
          <p:nvPr/>
        </p:nvGrpSpPr>
        <p:grpSpPr>
          <a:xfrm>
            <a:off x="656973" y="1857707"/>
            <a:ext cx="1322799" cy="1615850"/>
            <a:chOff x="12670510" y="11157686"/>
            <a:chExt cx="1109238" cy="1354978"/>
          </a:xfrm>
        </p:grpSpPr>
        <p:sp>
          <p:nvSpPr>
            <p:cNvPr id="12" name="Mspham-0936082789">
              <a:hlinkClick r:id="rId7"/>
              <a:extLst>
                <a:ext uri="{FF2B5EF4-FFF2-40B4-BE49-F238E27FC236}">
                  <a16:creationId xmlns:a16="http://schemas.microsoft.com/office/drawing/2014/main" xmlns="" id="{19D564DF-7C41-6C56-0972-153269A61486}"/>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16" name="MsPham-0936082789">
              <a:hlinkClick r:id="rId7"/>
              <a:extLst>
                <a:ext uri="{FF2B5EF4-FFF2-40B4-BE49-F238E27FC236}">
                  <a16:creationId xmlns:a16="http://schemas.microsoft.com/office/drawing/2014/main" xmlns="" id="{4DBDB62B-83B3-A7A0-F663-DC82C25DF864}"/>
                </a:ext>
              </a:extLst>
            </p:cNvPr>
            <p:cNvPicPr>
              <a:picLocks noChangeAspect="1"/>
            </p:cNvPicPr>
            <p:nvPr/>
          </p:nvPicPr>
          <p:blipFill>
            <a:blip r:embed="rId8"/>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4" name="MsPham-0936082789" descr="A blue and white text&#10;&#10;Description automatically generated">
            <a:extLst>
              <a:ext uri="{FF2B5EF4-FFF2-40B4-BE49-F238E27FC236}">
                <a16:creationId xmlns:a16="http://schemas.microsoft.com/office/drawing/2014/main" xmlns="" id="{D490A34D-89C3-F8EE-ACD9-02630D40F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8239" y="146912"/>
            <a:ext cx="1637641" cy="778217"/>
          </a:xfrm>
          <a:prstGeom prst="rect">
            <a:avLst/>
          </a:prstGeom>
          <a:effectLst>
            <a:glow rad="101600">
              <a:schemeClr val="bg1"/>
            </a:glow>
            <a:outerShdw blurRad="63500" sx="102000" sy="102000" algn="ctr" rotWithShape="0">
              <a:prstClr val="black">
                <a:alpha val="40000"/>
              </a:prstClr>
            </a:outerShdw>
          </a:effectLst>
        </p:spPr>
      </p:pic>
      <p:sp>
        <p:nvSpPr>
          <p:cNvPr id="58" name="MsPham-0936082789">
            <a:extLst>
              <a:ext uri="{FF2B5EF4-FFF2-40B4-BE49-F238E27FC236}">
                <a16:creationId xmlns:a16="http://schemas.microsoft.com/office/drawing/2014/main" xmlns="" id="{B349EB12-2E91-0459-3171-F96F07A5CE3B}"/>
              </a:ext>
            </a:extLst>
          </p:cNvPr>
          <p:cNvSpPr/>
          <p:nvPr/>
        </p:nvSpPr>
        <p:spPr>
          <a:xfrm flipH="1">
            <a:off x="9646156" y="3031125"/>
            <a:ext cx="2275307" cy="3980130"/>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0"/>
            <a:stretch>
              <a:fillRect/>
            </a:stretch>
          </a:blipFill>
        </p:spPr>
        <p:txBody>
          <a:bodyPr/>
          <a:lstStyle/>
          <a:p>
            <a:endParaRPr lang="en-US" sz="1634" dirty="0">
              <a:latin typeface="Arial" panose="020B0604020202020204" pitchFamily="34" charset="0"/>
            </a:endParaRPr>
          </a:p>
        </p:txBody>
      </p:sp>
      <p:sp>
        <p:nvSpPr>
          <p:cNvPr id="59" name="MsPham-0936082789">
            <a:extLst>
              <a:ext uri="{FF2B5EF4-FFF2-40B4-BE49-F238E27FC236}">
                <a16:creationId xmlns:a16="http://schemas.microsoft.com/office/drawing/2014/main" xmlns="" id="{38BA4D0B-0147-034D-CB8C-A8B0ACE6DDE8}"/>
              </a:ext>
            </a:extLst>
          </p:cNvPr>
          <p:cNvSpPr/>
          <p:nvPr/>
        </p:nvSpPr>
        <p:spPr>
          <a:xfrm flipH="1">
            <a:off x="322869" y="1694135"/>
            <a:ext cx="2495557" cy="396120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1"/>
            <a:stretch>
              <a:fillRect/>
            </a:stretch>
          </a:blipFill>
        </p:spPr>
        <p:txBody>
          <a:bodyPr/>
          <a:lstStyle/>
          <a:p>
            <a:endParaRPr lang="en-US" sz="1634" dirty="0">
              <a:latin typeface="Arial" panose="020B0604020202020204" pitchFamily="34" charset="0"/>
            </a:endParaRPr>
          </a:p>
        </p:txBody>
      </p:sp>
      <p:pic>
        <p:nvPicPr>
          <p:cNvPr id="20" name="MsPham-0936082789">
            <a:hlinkClick r:id="rId7"/>
            <a:extLst>
              <a:ext uri="{FF2B5EF4-FFF2-40B4-BE49-F238E27FC236}">
                <a16:creationId xmlns:a16="http://schemas.microsoft.com/office/drawing/2014/main" xmlns="" id="{45B121E2-C49B-B106-C871-F388C99F5A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6160" y="5893055"/>
            <a:ext cx="1384910" cy="879798"/>
          </a:xfrm>
          <a:prstGeom prst="rect">
            <a:avLst/>
          </a:prstGeom>
          <a:ln>
            <a:noFill/>
          </a:ln>
          <a:effectLst/>
        </p:spPr>
      </p:pic>
      <p:grpSp>
        <p:nvGrpSpPr>
          <p:cNvPr id="67" name="MsPham-0936082789">
            <a:extLst>
              <a:ext uri="{FF2B5EF4-FFF2-40B4-BE49-F238E27FC236}">
                <a16:creationId xmlns:a16="http://schemas.microsoft.com/office/drawing/2014/main" xmlns="" id="{863DC575-F0E8-D2EB-AEA6-2FA080E33191}"/>
              </a:ext>
            </a:extLst>
          </p:cNvPr>
          <p:cNvGrpSpPr/>
          <p:nvPr/>
        </p:nvGrpSpPr>
        <p:grpSpPr>
          <a:xfrm>
            <a:off x="4354107" y="468063"/>
            <a:ext cx="3482115" cy="1174426"/>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2685205" y="729815"/>
            <a:ext cx="6954146" cy="807913"/>
          </a:xfrm>
          <a:prstGeom prst="rect">
            <a:avLst/>
          </a:prstGeom>
        </p:spPr>
        <p:txBody>
          <a:bodyPr wrap="square" lIns="0" tIns="0" rIns="0" bIns="0" rtlCol="0" anchor="t">
            <a:spAutoFit/>
          </a:bodyPr>
          <a:lstStyle/>
          <a:p>
            <a:pPr algn="ctr">
              <a:lnSpc>
                <a:spcPts val="6264"/>
              </a:lnSpc>
            </a:pPr>
            <a:r>
              <a:rPr lang="en-US" sz="5800" b="1" dirty="0">
                <a:ln w="9525">
                  <a:solidFill>
                    <a:srgbClr val="8CE1F3"/>
                  </a:solidFill>
                  <a:prstDash val="solid"/>
                </a:ln>
                <a:solidFill>
                  <a:schemeClr val="bg1"/>
                </a:solidFill>
                <a:effectLst>
                  <a:outerShdw blurRad="12700" dist="38100" dir="2700000" algn="tl" rotWithShape="0">
                    <a:schemeClr val="bg1">
                      <a:lumMod val="50000"/>
                    </a:schemeClr>
                  </a:outerShdw>
                </a:effectLst>
                <a:latin typeface=".VnHelvetIns" panose="020B7200000000000000" pitchFamily="34" charset="0"/>
              </a:rPr>
              <a:t>3</a:t>
            </a:r>
          </a:p>
        </p:txBody>
      </p:sp>
      <p:sp>
        <p:nvSpPr>
          <p:cNvPr id="69" name="MsPham-0936082789">
            <a:extLst>
              <a:ext uri="{FF2B5EF4-FFF2-40B4-BE49-F238E27FC236}">
                <a16:creationId xmlns:a16="http://schemas.microsoft.com/office/drawing/2014/main" xmlns="" id="{FC34EDCA-117C-2C5E-8997-2B62F883C34B}"/>
              </a:ext>
            </a:extLst>
          </p:cNvPr>
          <p:cNvSpPr/>
          <p:nvPr/>
        </p:nvSpPr>
        <p:spPr>
          <a:xfrm rot="-1201799">
            <a:off x="10188720" y="975934"/>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70" name="MsPham-0936082789">
            <a:extLst>
              <a:ext uri="{FF2B5EF4-FFF2-40B4-BE49-F238E27FC236}">
                <a16:creationId xmlns:a16="http://schemas.microsoft.com/office/drawing/2014/main" xmlns="" id="{827A0B94-397F-ACFE-39CC-6358EA9D599A}"/>
              </a:ext>
            </a:extLst>
          </p:cNvPr>
          <p:cNvSpPr/>
          <p:nvPr/>
        </p:nvSpPr>
        <p:spPr>
          <a:xfrm rot="-1192785">
            <a:off x="2441684" y="6047815"/>
            <a:ext cx="521174" cy="498806"/>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68" name="MsPham-0936082789">
            <a:extLst>
              <a:ext uri="{FF2B5EF4-FFF2-40B4-BE49-F238E27FC236}">
                <a16:creationId xmlns:a16="http://schemas.microsoft.com/office/drawing/2014/main" xmlns="" id="{A23458E3-8B40-0578-8F7F-47060D883595}"/>
              </a:ext>
            </a:extLst>
          </p:cNvPr>
          <p:cNvSpPr/>
          <p:nvPr/>
        </p:nvSpPr>
        <p:spPr>
          <a:xfrm rot="914228">
            <a:off x="9083708" y="3742554"/>
            <a:ext cx="458660" cy="438976"/>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2" name="MsPham 0936082789">
            <a:extLst>
              <a:ext uri="{FF2B5EF4-FFF2-40B4-BE49-F238E27FC236}">
                <a16:creationId xmlns:a16="http://schemas.microsoft.com/office/drawing/2014/main" xmlns="" id="{8E3DF624-C73D-7940-BCA5-0D1449DFA56D}"/>
              </a:ext>
            </a:extLst>
          </p:cNvPr>
          <p:cNvSpPr txBox="1"/>
          <p:nvPr/>
        </p:nvSpPr>
        <p:spPr>
          <a:xfrm>
            <a:off x="2497592" y="2486353"/>
            <a:ext cx="7443730" cy="1487587"/>
          </a:xfrm>
          <a:prstGeom prst="rect">
            <a:avLst/>
          </a:prstGeom>
        </p:spPr>
        <p:txBody>
          <a:bodyPr wrap="square" lIns="0" tIns="0" rIns="0" bIns="0" rtlCol="0" anchor="t">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sz="10000" dirty="0"/>
              <a:t>Let’s write.</a:t>
            </a:r>
          </a:p>
        </p:txBody>
      </p:sp>
    </p:spTree>
    <p:extLst>
      <p:ext uri="{BB962C8B-B14F-4D97-AF65-F5344CB8AC3E}">
        <p14:creationId xmlns:p14="http://schemas.microsoft.com/office/powerpoint/2010/main" val="65433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Mspham-0936082789">
            <a:extLst>
              <a:ext uri="{FF2B5EF4-FFF2-40B4-BE49-F238E27FC236}">
                <a16:creationId xmlns:a16="http://schemas.microsoft.com/office/drawing/2014/main" xmlns="" id="{057F2DEF-0108-E661-54D9-81965587EC39}"/>
              </a:ext>
            </a:extLst>
          </p:cNvPr>
          <p:cNvGrpSpPr/>
          <p:nvPr/>
        </p:nvGrpSpPr>
        <p:grpSpPr>
          <a:xfrm>
            <a:off x="1922347" y="2721290"/>
            <a:ext cx="1322799" cy="1615850"/>
            <a:chOff x="12670510" y="11157686"/>
            <a:chExt cx="1109238" cy="1354978"/>
          </a:xfrm>
        </p:grpSpPr>
        <p:sp>
          <p:nvSpPr>
            <p:cNvPr id="3" name="Mspham-0936082789">
              <a:hlinkClick r:id="rId2"/>
              <a:extLst>
                <a:ext uri="{FF2B5EF4-FFF2-40B4-BE49-F238E27FC236}">
                  <a16:creationId xmlns:a16="http://schemas.microsoft.com/office/drawing/2014/main" xmlns="" id="{7BADEC5B-6B98-A336-1ABD-1D8931ECC081}"/>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4" name="MsPham-0936082789">
              <a:hlinkClick r:id="rId2"/>
              <a:extLst>
                <a:ext uri="{FF2B5EF4-FFF2-40B4-BE49-F238E27FC236}">
                  <a16:creationId xmlns:a16="http://schemas.microsoft.com/office/drawing/2014/main" xmlns="" id="{8EECFBF6-C5DF-E7B4-9BA8-39846D0E7ECD}"/>
                </a:ext>
              </a:extLst>
            </p:cNvPr>
            <p:cNvPicPr>
              <a:picLocks noChangeAspect="1"/>
            </p:cNvPicPr>
            <p:nvPr/>
          </p:nvPicPr>
          <p:blipFill>
            <a:blip r:embed="rId3"/>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67" name="Group 66">
            <a:extLst>
              <a:ext uri="{FF2B5EF4-FFF2-40B4-BE49-F238E27FC236}">
                <a16:creationId xmlns:a16="http://schemas.microsoft.com/office/drawing/2014/main" xmlns="" id="{863DC575-F0E8-D2EB-AEA6-2FA080E33191}"/>
              </a:ext>
            </a:extLst>
          </p:cNvPr>
          <p:cNvGrpSpPr/>
          <p:nvPr/>
        </p:nvGrpSpPr>
        <p:grpSpPr>
          <a:xfrm>
            <a:off x="752715" y="335854"/>
            <a:ext cx="3680389" cy="634530"/>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1007707" y="312691"/>
            <a:ext cx="3425397" cy="615553"/>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Let’s write.</a:t>
            </a:r>
          </a:p>
        </p:txBody>
      </p:sp>
      <p:pic>
        <p:nvPicPr>
          <p:cNvPr id="9" name="MsPham 0936082789">
            <a:extLst>
              <a:ext uri="{FF2B5EF4-FFF2-40B4-BE49-F238E27FC236}">
                <a16:creationId xmlns:a16="http://schemas.microsoft.com/office/drawing/2014/main" xmlns="" id="{4D5508F4-F3C5-2141-4631-9A409A4AF670}"/>
              </a:ext>
            </a:extLst>
          </p:cNvPr>
          <p:cNvPicPr>
            <a:picLocks noChangeAspect="1"/>
          </p:cNvPicPr>
          <p:nvPr/>
        </p:nvPicPr>
        <p:blipFill>
          <a:blip r:embed="rId6"/>
          <a:stretch>
            <a:fillRect/>
          </a:stretch>
        </p:blipFill>
        <p:spPr>
          <a:xfrm>
            <a:off x="476250" y="1813150"/>
            <a:ext cx="11329927" cy="3432130"/>
          </a:xfrm>
          <a:prstGeom prst="rect">
            <a:avLst/>
          </a:prstGeom>
        </p:spPr>
      </p:pic>
      <p:pic>
        <p:nvPicPr>
          <p:cNvPr id="10" name="MsPham 0936082789">
            <a:extLst>
              <a:ext uri="{FF2B5EF4-FFF2-40B4-BE49-F238E27FC236}">
                <a16:creationId xmlns:a16="http://schemas.microsoft.com/office/drawing/2014/main" xmlns="" id="{2626A0DC-B35A-E656-2C75-E14F20B16197}"/>
              </a:ext>
            </a:extLst>
          </p:cNvPr>
          <p:cNvPicPr>
            <a:picLocks noChangeAspect="1"/>
          </p:cNvPicPr>
          <p:nvPr/>
        </p:nvPicPr>
        <p:blipFill rotWithShape="1">
          <a:blip r:embed="rId7"/>
          <a:srcRect l="2459" t="13894" r="6369" b="26215"/>
          <a:stretch/>
        </p:blipFill>
        <p:spPr>
          <a:xfrm>
            <a:off x="605596" y="2613660"/>
            <a:ext cx="2251903" cy="514835"/>
          </a:xfrm>
          <a:prstGeom prst="rect">
            <a:avLst/>
          </a:prstGeom>
        </p:spPr>
      </p:pic>
      <p:pic>
        <p:nvPicPr>
          <p:cNvPr id="18" name="MsPham 0936082789">
            <a:extLst>
              <a:ext uri="{FF2B5EF4-FFF2-40B4-BE49-F238E27FC236}">
                <a16:creationId xmlns:a16="http://schemas.microsoft.com/office/drawing/2014/main" xmlns="" id="{09744926-F49A-5D21-BE2C-91D944B0EECA}"/>
              </a:ext>
            </a:extLst>
          </p:cNvPr>
          <p:cNvPicPr>
            <a:picLocks noChangeAspect="1"/>
          </p:cNvPicPr>
          <p:nvPr/>
        </p:nvPicPr>
        <p:blipFill rotWithShape="1">
          <a:blip r:embed="rId7"/>
          <a:srcRect l="2459" t="13894" r="6369" b="26215"/>
          <a:stretch/>
        </p:blipFill>
        <p:spPr>
          <a:xfrm>
            <a:off x="605596" y="3271797"/>
            <a:ext cx="2251903" cy="514835"/>
          </a:xfrm>
          <a:prstGeom prst="rect">
            <a:avLst/>
          </a:prstGeom>
        </p:spPr>
      </p:pic>
      <p:pic>
        <p:nvPicPr>
          <p:cNvPr id="19" name="MsPham 0936082789">
            <a:extLst>
              <a:ext uri="{FF2B5EF4-FFF2-40B4-BE49-F238E27FC236}">
                <a16:creationId xmlns:a16="http://schemas.microsoft.com/office/drawing/2014/main" xmlns="" id="{EE15F970-3EDF-7383-5B85-9324F1C2E61B}"/>
              </a:ext>
            </a:extLst>
          </p:cNvPr>
          <p:cNvPicPr>
            <a:picLocks noChangeAspect="1"/>
          </p:cNvPicPr>
          <p:nvPr/>
        </p:nvPicPr>
        <p:blipFill rotWithShape="1">
          <a:blip r:embed="rId7"/>
          <a:srcRect l="2459" t="13894" r="6369" b="26215"/>
          <a:stretch/>
        </p:blipFill>
        <p:spPr>
          <a:xfrm>
            <a:off x="605596" y="3929934"/>
            <a:ext cx="2251903" cy="514835"/>
          </a:xfrm>
          <a:prstGeom prst="rect">
            <a:avLst/>
          </a:prstGeom>
        </p:spPr>
      </p:pic>
      <p:pic>
        <p:nvPicPr>
          <p:cNvPr id="20" name="MsPham 0936082789">
            <a:extLst>
              <a:ext uri="{FF2B5EF4-FFF2-40B4-BE49-F238E27FC236}">
                <a16:creationId xmlns:a16="http://schemas.microsoft.com/office/drawing/2014/main" xmlns="" id="{E1D4A6B3-BC7D-C795-CB2B-47C0863A39FA}"/>
              </a:ext>
            </a:extLst>
          </p:cNvPr>
          <p:cNvPicPr>
            <a:picLocks noChangeAspect="1"/>
          </p:cNvPicPr>
          <p:nvPr/>
        </p:nvPicPr>
        <p:blipFill rotWithShape="1">
          <a:blip r:embed="rId7"/>
          <a:srcRect l="2459" t="13894" r="6369" b="26215"/>
          <a:stretch/>
        </p:blipFill>
        <p:spPr>
          <a:xfrm>
            <a:off x="605596" y="4588071"/>
            <a:ext cx="2251903" cy="514835"/>
          </a:xfrm>
          <a:prstGeom prst="rect">
            <a:avLst/>
          </a:prstGeom>
        </p:spPr>
      </p:pic>
      <p:pic>
        <p:nvPicPr>
          <p:cNvPr id="21" name="MsPham 0936082789">
            <a:extLst>
              <a:ext uri="{FF2B5EF4-FFF2-40B4-BE49-F238E27FC236}">
                <a16:creationId xmlns:a16="http://schemas.microsoft.com/office/drawing/2014/main" xmlns="" id="{BD3937E9-566A-FC64-4B01-9F697A43D7A4}"/>
              </a:ext>
            </a:extLst>
          </p:cNvPr>
          <p:cNvPicPr>
            <a:picLocks noChangeAspect="1"/>
          </p:cNvPicPr>
          <p:nvPr/>
        </p:nvPicPr>
        <p:blipFill rotWithShape="1">
          <a:blip r:embed="rId7"/>
          <a:srcRect l="2459" t="13894" r="6369" b="26215"/>
          <a:stretch/>
        </p:blipFill>
        <p:spPr>
          <a:xfrm>
            <a:off x="3087701" y="2617955"/>
            <a:ext cx="2063419" cy="514835"/>
          </a:xfrm>
          <a:prstGeom prst="rect">
            <a:avLst/>
          </a:prstGeom>
        </p:spPr>
      </p:pic>
      <p:pic>
        <p:nvPicPr>
          <p:cNvPr id="34" name="MsPham 0936082789">
            <a:extLst>
              <a:ext uri="{FF2B5EF4-FFF2-40B4-BE49-F238E27FC236}">
                <a16:creationId xmlns:a16="http://schemas.microsoft.com/office/drawing/2014/main" xmlns="" id="{338DF805-8054-2E48-DA25-C379E55BB4E1}"/>
              </a:ext>
            </a:extLst>
          </p:cNvPr>
          <p:cNvPicPr>
            <a:picLocks noChangeAspect="1"/>
          </p:cNvPicPr>
          <p:nvPr/>
        </p:nvPicPr>
        <p:blipFill rotWithShape="1">
          <a:blip r:embed="rId7"/>
          <a:srcRect l="2459" t="13894" r="6369" b="26215"/>
          <a:stretch/>
        </p:blipFill>
        <p:spPr>
          <a:xfrm>
            <a:off x="3087701" y="3276092"/>
            <a:ext cx="2063419" cy="514835"/>
          </a:xfrm>
          <a:prstGeom prst="rect">
            <a:avLst/>
          </a:prstGeom>
        </p:spPr>
      </p:pic>
      <p:pic>
        <p:nvPicPr>
          <p:cNvPr id="37" name="MsPham 0936082789">
            <a:extLst>
              <a:ext uri="{FF2B5EF4-FFF2-40B4-BE49-F238E27FC236}">
                <a16:creationId xmlns:a16="http://schemas.microsoft.com/office/drawing/2014/main" xmlns="" id="{830EC493-0696-3F85-FF73-9D9CAA154B4C}"/>
              </a:ext>
            </a:extLst>
          </p:cNvPr>
          <p:cNvPicPr>
            <a:picLocks noChangeAspect="1"/>
          </p:cNvPicPr>
          <p:nvPr/>
        </p:nvPicPr>
        <p:blipFill rotWithShape="1">
          <a:blip r:embed="rId7"/>
          <a:srcRect l="2459" t="13894" r="6369" b="26215"/>
          <a:stretch/>
        </p:blipFill>
        <p:spPr>
          <a:xfrm>
            <a:off x="3087701" y="3934229"/>
            <a:ext cx="2063419" cy="514835"/>
          </a:xfrm>
          <a:prstGeom prst="rect">
            <a:avLst/>
          </a:prstGeom>
        </p:spPr>
      </p:pic>
      <p:pic>
        <p:nvPicPr>
          <p:cNvPr id="38" name="MsPham 0936082789">
            <a:extLst>
              <a:ext uri="{FF2B5EF4-FFF2-40B4-BE49-F238E27FC236}">
                <a16:creationId xmlns:a16="http://schemas.microsoft.com/office/drawing/2014/main" xmlns="" id="{14DC2AED-9B58-AE79-E330-B31B6E631B1F}"/>
              </a:ext>
            </a:extLst>
          </p:cNvPr>
          <p:cNvPicPr>
            <a:picLocks noChangeAspect="1"/>
          </p:cNvPicPr>
          <p:nvPr/>
        </p:nvPicPr>
        <p:blipFill rotWithShape="1">
          <a:blip r:embed="rId7"/>
          <a:srcRect l="2459" t="13894" r="6369" b="26215"/>
          <a:stretch/>
        </p:blipFill>
        <p:spPr>
          <a:xfrm>
            <a:off x="3087701" y="4592366"/>
            <a:ext cx="2063419" cy="514835"/>
          </a:xfrm>
          <a:prstGeom prst="rect">
            <a:avLst/>
          </a:prstGeom>
        </p:spPr>
      </p:pic>
      <p:pic>
        <p:nvPicPr>
          <p:cNvPr id="39" name="MsPham 0936082789">
            <a:extLst>
              <a:ext uri="{FF2B5EF4-FFF2-40B4-BE49-F238E27FC236}">
                <a16:creationId xmlns:a16="http://schemas.microsoft.com/office/drawing/2014/main" xmlns="" id="{BF726AF8-89D9-B455-0FD6-255A0FA6E57B}"/>
              </a:ext>
            </a:extLst>
          </p:cNvPr>
          <p:cNvPicPr>
            <a:picLocks noChangeAspect="1"/>
          </p:cNvPicPr>
          <p:nvPr/>
        </p:nvPicPr>
        <p:blipFill rotWithShape="1">
          <a:blip r:embed="rId7"/>
          <a:srcRect l="2459" t="13894" r="6369" b="26215"/>
          <a:stretch/>
        </p:blipFill>
        <p:spPr>
          <a:xfrm>
            <a:off x="5569806" y="2622250"/>
            <a:ext cx="5821283" cy="514835"/>
          </a:xfrm>
          <a:prstGeom prst="rect">
            <a:avLst/>
          </a:prstGeom>
        </p:spPr>
      </p:pic>
      <p:pic>
        <p:nvPicPr>
          <p:cNvPr id="40" name="MsPham 0936082789">
            <a:extLst>
              <a:ext uri="{FF2B5EF4-FFF2-40B4-BE49-F238E27FC236}">
                <a16:creationId xmlns:a16="http://schemas.microsoft.com/office/drawing/2014/main" xmlns="" id="{3AD56A2C-F482-E54B-F1B4-AC85BE95BA93}"/>
              </a:ext>
            </a:extLst>
          </p:cNvPr>
          <p:cNvPicPr>
            <a:picLocks noChangeAspect="1"/>
          </p:cNvPicPr>
          <p:nvPr/>
        </p:nvPicPr>
        <p:blipFill rotWithShape="1">
          <a:blip r:embed="rId7"/>
          <a:srcRect l="2459" t="13894" r="6369" b="26215"/>
          <a:stretch/>
        </p:blipFill>
        <p:spPr>
          <a:xfrm>
            <a:off x="5569806" y="3280387"/>
            <a:ext cx="5821283" cy="514835"/>
          </a:xfrm>
          <a:prstGeom prst="rect">
            <a:avLst/>
          </a:prstGeom>
        </p:spPr>
      </p:pic>
      <p:pic>
        <p:nvPicPr>
          <p:cNvPr id="41" name="MsPham 0936082789">
            <a:extLst>
              <a:ext uri="{FF2B5EF4-FFF2-40B4-BE49-F238E27FC236}">
                <a16:creationId xmlns:a16="http://schemas.microsoft.com/office/drawing/2014/main" xmlns="" id="{D085FEA4-474F-408B-7604-B80AF4B4C045}"/>
              </a:ext>
            </a:extLst>
          </p:cNvPr>
          <p:cNvPicPr>
            <a:picLocks noChangeAspect="1"/>
          </p:cNvPicPr>
          <p:nvPr/>
        </p:nvPicPr>
        <p:blipFill rotWithShape="1">
          <a:blip r:embed="rId7"/>
          <a:srcRect l="2459" t="13894" r="6369" b="26215"/>
          <a:stretch/>
        </p:blipFill>
        <p:spPr>
          <a:xfrm>
            <a:off x="5569806" y="3938524"/>
            <a:ext cx="5821283" cy="514835"/>
          </a:xfrm>
          <a:prstGeom prst="rect">
            <a:avLst/>
          </a:prstGeom>
        </p:spPr>
      </p:pic>
      <p:pic>
        <p:nvPicPr>
          <p:cNvPr id="42" name="MsPham 0936082789">
            <a:extLst>
              <a:ext uri="{FF2B5EF4-FFF2-40B4-BE49-F238E27FC236}">
                <a16:creationId xmlns:a16="http://schemas.microsoft.com/office/drawing/2014/main" xmlns="" id="{7B414F0F-EE36-EF8E-850F-CA10841E1DA5}"/>
              </a:ext>
            </a:extLst>
          </p:cNvPr>
          <p:cNvPicPr>
            <a:picLocks noChangeAspect="1"/>
          </p:cNvPicPr>
          <p:nvPr/>
        </p:nvPicPr>
        <p:blipFill rotWithShape="1">
          <a:blip r:embed="rId7"/>
          <a:srcRect l="2459" t="13894" r="6369" b="26215"/>
          <a:stretch/>
        </p:blipFill>
        <p:spPr>
          <a:xfrm>
            <a:off x="5569806" y="4596661"/>
            <a:ext cx="5821283" cy="514835"/>
          </a:xfrm>
          <a:prstGeom prst="rect">
            <a:avLst/>
          </a:prstGeom>
        </p:spPr>
      </p:pic>
    </p:spTree>
    <p:extLst>
      <p:ext uri="{BB962C8B-B14F-4D97-AF65-F5344CB8AC3E}">
        <p14:creationId xmlns:p14="http://schemas.microsoft.com/office/powerpoint/2010/main" val="1644437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Mspham-0936082789">
            <a:extLst>
              <a:ext uri="{FF2B5EF4-FFF2-40B4-BE49-F238E27FC236}">
                <a16:creationId xmlns:a16="http://schemas.microsoft.com/office/drawing/2014/main" xmlns="" id="{057F2DEF-0108-E661-54D9-81965587EC39}"/>
              </a:ext>
            </a:extLst>
          </p:cNvPr>
          <p:cNvGrpSpPr/>
          <p:nvPr/>
        </p:nvGrpSpPr>
        <p:grpSpPr>
          <a:xfrm>
            <a:off x="1922347" y="2721290"/>
            <a:ext cx="1322799" cy="1615850"/>
            <a:chOff x="12670510" y="11157686"/>
            <a:chExt cx="1109238" cy="1354978"/>
          </a:xfrm>
        </p:grpSpPr>
        <p:sp>
          <p:nvSpPr>
            <p:cNvPr id="3" name="Mspham-0936082789">
              <a:hlinkClick r:id="rId2"/>
              <a:extLst>
                <a:ext uri="{FF2B5EF4-FFF2-40B4-BE49-F238E27FC236}">
                  <a16:creationId xmlns:a16="http://schemas.microsoft.com/office/drawing/2014/main" xmlns="" id="{7BADEC5B-6B98-A336-1ABD-1D8931ECC081}"/>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4" name="MsPham-0936082789">
              <a:hlinkClick r:id="rId2"/>
              <a:extLst>
                <a:ext uri="{FF2B5EF4-FFF2-40B4-BE49-F238E27FC236}">
                  <a16:creationId xmlns:a16="http://schemas.microsoft.com/office/drawing/2014/main" xmlns="" id="{8EECFBF6-C5DF-E7B4-9BA8-39846D0E7ECD}"/>
                </a:ext>
              </a:extLst>
            </p:cNvPr>
            <p:cNvPicPr>
              <a:picLocks noChangeAspect="1"/>
            </p:cNvPicPr>
            <p:nvPr/>
          </p:nvPicPr>
          <p:blipFill>
            <a:blip r:embed="rId3"/>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67" name="Group 66">
            <a:extLst>
              <a:ext uri="{FF2B5EF4-FFF2-40B4-BE49-F238E27FC236}">
                <a16:creationId xmlns:a16="http://schemas.microsoft.com/office/drawing/2014/main" xmlns="" id="{863DC575-F0E8-D2EB-AEA6-2FA080E33191}"/>
              </a:ext>
            </a:extLst>
          </p:cNvPr>
          <p:cNvGrpSpPr/>
          <p:nvPr/>
        </p:nvGrpSpPr>
        <p:grpSpPr>
          <a:xfrm>
            <a:off x="752715" y="335854"/>
            <a:ext cx="3870085" cy="634530"/>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1007707" y="312691"/>
            <a:ext cx="3425397" cy="615553"/>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Your answer</a:t>
            </a:r>
          </a:p>
        </p:txBody>
      </p:sp>
      <p:pic>
        <p:nvPicPr>
          <p:cNvPr id="8" name="MsPham 0936082789">
            <a:extLst>
              <a:ext uri="{FF2B5EF4-FFF2-40B4-BE49-F238E27FC236}">
                <a16:creationId xmlns:a16="http://schemas.microsoft.com/office/drawing/2014/main" xmlns="" id="{E2741E41-BA5F-4F46-535B-B8D39A9EDEA5}"/>
              </a:ext>
            </a:extLst>
          </p:cNvPr>
          <p:cNvPicPr>
            <a:picLocks noChangeAspect="1"/>
          </p:cNvPicPr>
          <p:nvPr/>
        </p:nvPicPr>
        <p:blipFill>
          <a:blip r:embed="rId6"/>
          <a:stretch>
            <a:fillRect/>
          </a:stretch>
        </p:blipFill>
        <p:spPr>
          <a:xfrm>
            <a:off x="476250" y="1871206"/>
            <a:ext cx="11329927" cy="3432130"/>
          </a:xfrm>
          <a:prstGeom prst="rect">
            <a:avLst/>
          </a:prstGeom>
        </p:spPr>
      </p:pic>
      <p:pic>
        <p:nvPicPr>
          <p:cNvPr id="7" name="MsPham 0936082789">
            <a:extLst>
              <a:ext uri="{FF2B5EF4-FFF2-40B4-BE49-F238E27FC236}">
                <a16:creationId xmlns:a16="http://schemas.microsoft.com/office/drawing/2014/main" xmlns="" id="{1AE31896-06DF-B9F2-0FFD-8621D843C2B2}"/>
              </a:ext>
            </a:extLst>
          </p:cNvPr>
          <p:cNvPicPr>
            <a:picLocks noChangeAspect="1"/>
          </p:cNvPicPr>
          <p:nvPr/>
        </p:nvPicPr>
        <p:blipFill rotWithShape="1">
          <a:blip r:embed="rId7"/>
          <a:srcRect l="2459" t="13894" r="6369" b="26215"/>
          <a:stretch/>
        </p:blipFill>
        <p:spPr>
          <a:xfrm>
            <a:off x="605596" y="2613660"/>
            <a:ext cx="2251903" cy="514835"/>
          </a:xfrm>
          <a:prstGeom prst="rect">
            <a:avLst/>
          </a:prstGeom>
        </p:spPr>
      </p:pic>
      <p:pic>
        <p:nvPicPr>
          <p:cNvPr id="9" name="MsPham 0936082789">
            <a:extLst>
              <a:ext uri="{FF2B5EF4-FFF2-40B4-BE49-F238E27FC236}">
                <a16:creationId xmlns:a16="http://schemas.microsoft.com/office/drawing/2014/main" xmlns="" id="{3D188E01-70D9-E770-37BD-2C039023C734}"/>
              </a:ext>
            </a:extLst>
          </p:cNvPr>
          <p:cNvPicPr>
            <a:picLocks noChangeAspect="1"/>
          </p:cNvPicPr>
          <p:nvPr/>
        </p:nvPicPr>
        <p:blipFill rotWithShape="1">
          <a:blip r:embed="rId7"/>
          <a:srcRect l="2459" t="13894" r="6369" b="26215"/>
          <a:stretch/>
        </p:blipFill>
        <p:spPr>
          <a:xfrm>
            <a:off x="605596" y="3271797"/>
            <a:ext cx="2251903" cy="514835"/>
          </a:xfrm>
          <a:prstGeom prst="rect">
            <a:avLst/>
          </a:prstGeom>
        </p:spPr>
      </p:pic>
      <p:pic>
        <p:nvPicPr>
          <p:cNvPr id="10" name="MsPham 0936082789">
            <a:extLst>
              <a:ext uri="{FF2B5EF4-FFF2-40B4-BE49-F238E27FC236}">
                <a16:creationId xmlns:a16="http://schemas.microsoft.com/office/drawing/2014/main" xmlns="" id="{71D13FCE-065A-B943-CE3C-572FB6048BB3}"/>
              </a:ext>
            </a:extLst>
          </p:cNvPr>
          <p:cNvPicPr>
            <a:picLocks noChangeAspect="1"/>
          </p:cNvPicPr>
          <p:nvPr/>
        </p:nvPicPr>
        <p:blipFill rotWithShape="1">
          <a:blip r:embed="rId7"/>
          <a:srcRect l="2459" t="13894" r="6369" b="26215"/>
          <a:stretch/>
        </p:blipFill>
        <p:spPr>
          <a:xfrm>
            <a:off x="605596" y="3929934"/>
            <a:ext cx="2251903" cy="514835"/>
          </a:xfrm>
          <a:prstGeom prst="rect">
            <a:avLst/>
          </a:prstGeom>
        </p:spPr>
      </p:pic>
      <p:pic>
        <p:nvPicPr>
          <p:cNvPr id="11" name="MsPham 0936082789">
            <a:extLst>
              <a:ext uri="{FF2B5EF4-FFF2-40B4-BE49-F238E27FC236}">
                <a16:creationId xmlns:a16="http://schemas.microsoft.com/office/drawing/2014/main" xmlns="" id="{2AA70D48-C3B0-48DC-6798-DCD9E7F327C8}"/>
              </a:ext>
            </a:extLst>
          </p:cNvPr>
          <p:cNvPicPr>
            <a:picLocks noChangeAspect="1"/>
          </p:cNvPicPr>
          <p:nvPr/>
        </p:nvPicPr>
        <p:blipFill rotWithShape="1">
          <a:blip r:embed="rId7"/>
          <a:srcRect l="2459" t="13894" r="6369" b="26215"/>
          <a:stretch/>
        </p:blipFill>
        <p:spPr>
          <a:xfrm>
            <a:off x="605596" y="4588071"/>
            <a:ext cx="2251903" cy="514835"/>
          </a:xfrm>
          <a:prstGeom prst="rect">
            <a:avLst/>
          </a:prstGeom>
        </p:spPr>
      </p:pic>
      <p:pic>
        <p:nvPicPr>
          <p:cNvPr id="12" name="MsPham 0936082789">
            <a:extLst>
              <a:ext uri="{FF2B5EF4-FFF2-40B4-BE49-F238E27FC236}">
                <a16:creationId xmlns:a16="http://schemas.microsoft.com/office/drawing/2014/main" xmlns="" id="{66596101-6F33-6F89-D60B-BCD1CA6F483B}"/>
              </a:ext>
            </a:extLst>
          </p:cNvPr>
          <p:cNvPicPr>
            <a:picLocks noChangeAspect="1"/>
          </p:cNvPicPr>
          <p:nvPr/>
        </p:nvPicPr>
        <p:blipFill rotWithShape="1">
          <a:blip r:embed="rId7"/>
          <a:srcRect l="2459" t="13894" r="6369" b="26215"/>
          <a:stretch/>
        </p:blipFill>
        <p:spPr>
          <a:xfrm>
            <a:off x="3087700" y="2687244"/>
            <a:ext cx="2063419" cy="514835"/>
          </a:xfrm>
          <a:prstGeom prst="rect">
            <a:avLst/>
          </a:prstGeom>
        </p:spPr>
      </p:pic>
      <p:pic>
        <p:nvPicPr>
          <p:cNvPr id="13" name="MsPham 0936082789">
            <a:extLst>
              <a:ext uri="{FF2B5EF4-FFF2-40B4-BE49-F238E27FC236}">
                <a16:creationId xmlns:a16="http://schemas.microsoft.com/office/drawing/2014/main" xmlns="" id="{49228225-3F1D-14A9-BF11-D11ED1F1FEC6}"/>
              </a:ext>
            </a:extLst>
          </p:cNvPr>
          <p:cNvPicPr>
            <a:picLocks noChangeAspect="1"/>
          </p:cNvPicPr>
          <p:nvPr/>
        </p:nvPicPr>
        <p:blipFill rotWithShape="1">
          <a:blip r:embed="rId7"/>
          <a:srcRect l="2459" t="13894" r="6369" b="26215"/>
          <a:stretch/>
        </p:blipFill>
        <p:spPr>
          <a:xfrm>
            <a:off x="3056277" y="3415099"/>
            <a:ext cx="2063419" cy="514835"/>
          </a:xfrm>
          <a:prstGeom prst="rect">
            <a:avLst/>
          </a:prstGeom>
        </p:spPr>
      </p:pic>
      <p:pic>
        <p:nvPicPr>
          <p:cNvPr id="14" name="MsPham 0936082789">
            <a:extLst>
              <a:ext uri="{FF2B5EF4-FFF2-40B4-BE49-F238E27FC236}">
                <a16:creationId xmlns:a16="http://schemas.microsoft.com/office/drawing/2014/main" xmlns="" id="{C6771B97-8DD9-F9CC-6A3B-6C390B252F09}"/>
              </a:ext>
            </a:extLst>
          </p:cNvPr>
          <p:cNvPicPr>
            <a:picLocks noChangeAspect="1"/>
          </p:cNvPicPr>
          <p:nvPr/>
        </p:nvPicPr>
        <p:blipFill rotWithShape="1">
          <a:blip r:embed="rId7"/>
          <a:srcRect l="2459" t="13894" r="6369" b="26215"/>
          <a:stretch/>
        </p:blipFill>
        <p:spPr>
          <a:xfrm>
            <a:off x="3087701" y="3934229"/>
            <a:ext cx="2063419" cy="514835"/>
          </a:xfrm>
          <a:prstGeom prst="rect">
            <a:avLst/>
          </a:prstGeom>
        </p:spPr>
      </p:pic>
      <p:pic>
        <p:nvPicPr>
          <p:cNvPr id="15" name="MsPham 0936082789">
            <a:extLst>
              <a:ext uri="{FF2B5EF4-FFF2-40B4-BE49-F238E27FC236}">
                <a16:creationId xmlns:a16="http://schemas.microsoft.com/office/drawing/2014/main" xmlns="" id="{DD660F4B-640D-3787-D92B-143A656369FF}"/>
              </a:ext>
            </a:extLst>
          </p:cNvPr>
          <p:cNvPicPr>
            <a:picLocks noChangeAspect="1"/>
          </p:cNvPicPr>
          <p:nvPr/>
        </p:nvPicPr>
        <p:blipFill rotWithShape="1">
          <a:blip r:embed="rId7"/>
          <a:srcRect l="2459" t="13894" r="6369" b="26215"/>
          <a:stretch/>
        </p:blipFill>
        <p:spPr>
          <a:xfrm>
            <a:off x="3087701" y="4592366"/>
            <a:ext cx="2063419" cy="514835"/>
          </a:xfrm>
          <a:prstGeom prst="rect">
            <a:avLst/>
          </a:prstGeom>
        </p:spPr>
      </p:pic>
      <p:pic>
        <p:nvPicPr>
          <p:cNvPr id="16" name="MsPham 0936082789">
            <a:extLst>
              <a:ext uri="{FF2B5EF4-FFF2-40B4-BE49-F238E27FC236}">
                <a16:creationId xmlns:a16="http://schemas.microsoft.com/office/drawing/2014/main" xmlns="" id="{4260C09A-B6F5-723B-3001-C1B280A64181}"/>
              </a:ext>
            </a:extLst>
          </p:cNvPr>
          <p:cNvPicPr>
            <a:picLocks noChangeAspect="1"/>
          </p:cNvPicPr>
          <p:nvPr/>
        </p:nvPicPr>
        <p:blipFill rotWithShape="1">
          <a:blip r:embed="rId7"/>
          <a:srcRect l="2459" t="13894" r="6369" b="26215"/>
          <a:stretch/>
        </p:blipFill>
        <p:spPr>
          <a:xfrm>
            <a:off x="5743977" y="2827535"/>
            <a:ext cx="5821283" cy="514835"/>
          </a:xfrm>
          <a:prstGeom prst="rect">
            <a:avLst/>
          </a:prstGeom>
        </p:spPr>
      </p:pic>
      <p:pic>
        <p:nvPicPr>
          <p:cNvPr id="17" name="MsPham 0936082789">
            <a:extLst>
              <a:ext uri="{FF2B5EF4-FFF2-40B4-BE49-F238E27FC236}">
                <a16:creationId xmlns:a16="http://schemas.microsoft.com/office/drawing/2014/main" xmlns="" id="{990EDFB5-9062-A75E-1710-CA22DADF686D}"/>
              </a:ext>
            </a:extLst>
          </p:cNvPr>
          <p:cNvPicPr>
            <a:picLocks noChangeAspect="1"/>
          </p:cNvPicPr>
          <p:nvPr/>
        </p:nvPicPr>
        <p:blipFill rotWithShape="1">
          <a:blip r:embed="rId7"/>
          <a:srcRect l="2459" t="13894" r="6369" b="26215"/>
          <a:stretch/>
        </p:blipFill>
        <p:spPr>
          <a:xfrm>
            <a:off x="5569806" y="3280387"/>
            <a:ext cx="5821283" cy="514835"/>
          </a:xfrm>
          <a:prstGeom prst="rect">
            <a:avLst/>
          </a:prstGeom>
        </p:spPr>
      </p:pic>
      <p:pic>
        <p:nvPicPr>
          <p:cNvPr id="18" name="MsPham 0936082789">
            <a:extLst>
              <a:ext uri="{FF2B5EF4-FFF2-40B4-BE49-F238E27FC236}">
                <a16:creationId xmlns:a16="http://schemas.microsoft.com/office/drawing/2014/main" xmlns="" id="{2E92D53D-BAA1-8A5C-14B8-FD4B4088734C}"/>
              </a:ext>
            </a:extLst>
          </p:cNvPr>
          <p:cNvPicPr>
            <a:picLocks noChangeAspect="1"/>
          </p:cNvPicPr>
          <p:nvPr/>
        </p:nvPicPr>
        <p:blipFill rotWithShape="1">
          <a:blip r:embed="rId7"/>
          <a:srcRect l="2459" t="13894" r="6369" b="26215"/>
          <a:stretch/>
        </p:blipFill>
        <p:spPr>
          <a:xfrm>
            <a:off x="5569806" y="3938524"/>
            <a:ext cx="5821283" cy="514835"/>
          </a:xfrm>
          <a:prstGeom prst="rect">
            <a:avLst/>
          </a:prstGeom>
        </p:spPr>
      </p:pic>
      <p:pic>
        <p:nvPicPr>
          <p:cNvPr id="19" name="MsPham 0936082789">
            <a:extLst>
              <a:ext uri="{FF2B5EF4-FFF2-40B4-BE49-F238E27FC236}">
                <a16:creationId xmlns:a16="http://schemas.microsoft.com/office/drawing/2014/main" xmlns="" id="{55272468-257D-59BE-E8A2-DA429A7DAE31}"/>
              </a:ext>
            </a:extLst>
          </p:cNvPr>
          <p:cNvPicPr>
            <a:picLocks noChangeAspect="1"/>
          </p:cNvPicPr>
          <p:nvPr/>
        </p:nvPicPr>
        <p:blipFill rotWithShape="1">
          <a:blip r:embed="rId7"/>
          <a:srcRect l="2459" t="13894" r="6369" b="26215"/>
          <a:stretch/>
        </p:blipFill>
        <p:spPr>
          <a:xfrm>
            <a:off x="5569806" y="4596661"/>
            <a:ext cx="5821283" cy="514835"/>
          </a:xfrm>
          <a:prstGeom prst="rect">
            <a:avLst/>
          </a:prstGeom>
        </p:spPr>
      </p:pic>
    </p:spTree>
    <p:extLst>
      <p:ext uri="{BB962C8B-B14F-4D97-AF65-F5344CB8AC3E}">
        <p14:creationId xmlns:p14="http://schemas.microsoft.com/office/powerpoint/2010/main" val="138128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nodeType="clickEffect">
                                  <p:stCondLst>
                                    <p:cond delay="0"/>
                                  </p:stCondLst>
                                  <p:childTnLst>
                                    <p:animEffect transition="out" filter="wipe(left)">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nodeType="clickEffect">
                                  <p:stCondLst>
                                    <p:cond delay="0"/>
                                  </p:stCondLst>
                                  <p:childTnLst>
                                    <p:animEffect transition="out" filter="wipe(left)">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nodeType="clickEffect">
                                  <p:stCondLst>
                                    <p:cond delay="0"/>
                                  </p:stCondLst>
                                  <p:childTnLst>
                                    <p:animEffect transition="out" filter="wipe(left)">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nodeType="clickEffect">
                                  <p:stCondLst>
                                    <p:cond delay="0"/>
                                  </p:stCondLst>
                                  <p:childTnLst>
                                    <p:animEffect transition="out" filter="wipe(left)">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nodeType="clickEffect">
                                  <p:stCondLst>
                                    <p:cond delay="0"/>
                                  </p:stCondLst>
                                  <p:childTnLst>
                                    <p:animEffect transition="out" filter="wipe(left)">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nodeType="clickEffect">
                                  <p:stCondLst>
                                    <p:cond delay="0"/>
                                  </p:stCondLst>
                                  <p:childTnLst>
                                    <p:animEffect transition="out" filter="wipe(left)">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nodeType="clickEffect">
                                  <p:stCondLst>
                                    <p:cond delay="0"/>
                                  </p:stCondLst>
                                  <p:childTnLst>
                                    <p:animEffect transition="out" filter="wipe(left)">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a:extLst>
              <a:ext uri="{FF2B5EF4-FFF2-40B4-BE49-F238E27FC236}">
                <a16:creationId xmlns:a16="http://schemas.microsoft.com/office/drawing/2014/main" xmlns="" id="{E6E4C2B8-C79A-48AB-565A-2A28E7BDBB96}"/>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5" name="MsPham-0936082789">
            <a:extLst>
              <a:ext uri="{FF2B5EF4-FFF2-40B4-BE49-F238E27FC236}">
                <a16:creationId xmlns:a16="http://schemas.microsoft.com/office/drawing/2014/main" xmlns="" id="{85663BEE-07ED-2AAB-A5C6-FC07F8D168E7}"/>
              </a:ext>
            </a:extLst>
          </p:cNvPr>
          <p:cNvGrpSpPr/>
          <p:nvPr/>
        </p:nvGrpSpPr>
        <p:grpSpPr>
          <a:xfrm>
            <a:off x="-475320" y="-1389601"/>
            <a:ext cx="15401324" cy="8841451"/>
            <a:chOff x="-140761" y="-1118912"/>
            <a:chExt cx="10650688" cy="5149281"/>
          </a:xfrm>
        </p:grpSpPr>
        <p:grpSp>
          <p:nvGrpSpPr>
            <p:cNvPr id="7" name="Group 3">
              <a:extLst>
                <a:ext uri="{FF2B5EF4-FFF2-40B4-BE49-F238E27FC236}">
                  <a16:creationId xmlns:a16="http://schemas.microsoft.com/office/drawing/2014/main" xmlns="" id="{81D6EA8E-7620-5F33-F5ED-2C83FFD81742}"/>
                </a:ext>
              </a:extLst>
            </p:cNvPr>
            <p:cNvGrpSpPr/>
            <p:nvPr/>
          </p:nvGrpSpPr>
          <p:grpSpPr>
            <a:xfrm rot="-380371">
              <a:off x="-140761" y="-528003"/>
              <a:ext cx="5352003" cy="4558372"/>
              <a:chOff x="0" y="0"/>
              <a:chExt cx="15177768" cy="15174232"/>
            </a:xfrm>
          </p:grpSpPr>
          <p:sp>
            <p:nvSpPr>
              <p:cNvPr id="41" name="Freeform 4">
                <a:extLst>
                  <a:ext uri="{FF2B5EF4-FFF2-40B4-BE49-F238E27FC236}">
                    <a16:creationId xmlns:a16="http://schemas.microsoft.com/office/drawing/2014/main" xmlns="" id="{A7BA641D-FCB1-88C2-DFEE-7FCB6A9DCE03}"/>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2" name="Freeform 5">
                <a:extLst>
                  <a:ext uri="{FF2B5EF4-FFF2-40B4-BE49-F238E27FC236}">
                    <a16:creationId xmlns:a16="http://schemas.microsoft.com/office/drawing/2014/main" xmlns="" id="{985681CB-F741-3C37-E2C0-CA6C8606CE48}"/>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3" name="Freeform 6">
                <a:extLst>
                  <a:ext uri="{FF2B5EF4-FFF2-40B4-BE49-F238E27FC236}">
                    <a16:creationId xmlns:a16="http://schemas.microsoft.com/office/drawing/2014/main" xmlns="" id="{81ED5760-36DE-69B3-E999-D62DDF94398A}"/>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4" name="Freeform 7">
                <a:extLst>
                  <a:ext uri="{FF2B5EF4-FFF2-40B4-BE49-F238E27FC236}">
                    <a16:creationId xmlns:a16="http://schemas.microsoft.com/office/drawing/2014/main" xmlns="" id="{3057E71B-5761-AF01-E141-064B89366788}"/>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5" name="Freeform 8">
                <a:extLst>
                  <a:ext uri="{FF2B5EF4-FFF2-40B4-BE49-F238E27FC236}">
                    <a16:creationId xmlns:a16="http://schemas.microsoft.com/office/drawing/2014/main" xmlns="" id="{08DC10A9-EDE3-DCBC-14B2-FCFCED8D1B50}"/>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6" name="Freeform 9">
                <a:extLst>
                  <a:ext uri="{FF2B5EF4-FFF2-40B4-BE49-F238E27FC236}">
                    <a16:creationId xmlns:a16="http://schemas.microsoft.com/office/drawing/2014/main" xmlns="" id="{EF4BA8C5-7BF2-004A-2AEE-DD2460026CD8}"/>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7" name="Freeform 10">
                <a:extLst>
                  <a:ext uri="{FF2B5EF4-FFF2-40B4-BE49-F238E27FC236}">
                    <a16:creationId xmlns:a16="http://schemas.microsoft.com/office/drawing/2014/main" xmlns="" id="{F9E74A6B-E1CB-0CD4-168D-3E2A1296811A}"/>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8" name="Freeform 11">
                <a:extLst>
                  <a:ext uri="{FF2B5EF4-FFF2-40B4-BE49-F238E27FC236}">
                    <a16:creationId xmlns:a16="http://schemas.microsoft.com/office/drawing/2014/main" xmlns="" id="{3DD17074-6D64-B7AA-63CD-600208B3D08C}"/>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9" name="Freeform 12">
                <a:extLst>
                  <a:ext uri="{FF2B5EF4-FFF2-40B4-BE49-F238E27FC236}">
                    <a16:creationId xmlns:a16="http://schemas.microsoft.com/office/drawing/2014/main" xmlns="" id="{0017EDDE-533C-3123-994E-52D8322455B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0" name="Freeform 13">
                <a:extLst>
                  <a:ext uri="{FF2B5EF4-FFF2-40B4-BE49-F238E27FC236}">
                    <a16:creationId xmlns:a16="http://schemas.microsoft.com/office/drawing/2014/main" xmlns="" id="{A63281E4-2EDA-BFC7-59FE-A4640695F610}"/>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1" name="Freeform 14">
                <a:extLst>
                  <a:ext uri="{FF2B5EF4-FFF2-40B4-BE49-F238E27FC236}">
                    <a16:creationId xmlns:a16="http://schemas.microsoft.com/office/drawing/2014/main" xmlns="" id="{0DAE7D54-C3CE-44CC-471F-054BD241C32A}"/>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53" name="Freeform 15">
                <a:extLst>
                  <a:ext uri="{FF2B5EF4-FFF2-40B4-BE49-F238E27FC236}">
                    <a16:creationId xmlns:a16="http://schemas.microsoft.com/office/drawing/2014/main" xmlns="" id="{B77F2E4B-CE15-F1B6-8D8A-E6043295AC94}"/>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4" name="Freeform 16">
                <a:extLst>
                  <a:ext uri="{FF2B5EF4-FFF2-40B4-BE49-F238E27FC236}">
                    <a16:creationId xmlns:a16="http://schemas.microsoft.com/office/drawing/2014/main" xmlns="" id="{40473E48-813C-DA04-C43D-6FB0C504EB3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5" name="Freeform 17">
                <a:extLst>
                  <a:ext uri="{FF2B5EF4-FFF2-40B4-BE49-F238E27FC236}">
                    <a16:creationId xmlns:a16="http://schemas.microsoft.com/office/drawing/2014/main" xmlns="" id="{CE660C61-D8D8-8435-FF2A-2E9C40F3EE4B}"/>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6" name="Freeform 18">
                <a:extLst>
                  <a:ext uri="{FF2B5EF4-FFF2-40B4-BE49-F238E27FC236}">
                    <a16:creationId xmlns:a16="http://schemas.microsoft.com/office/drawing/2014/main" xmlns="" id="{10C5DEE2-678E-49D6-EC47-F9908916FEE0}"/>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7" name="Freeform 19">
                <a:extLst>
                  <a:ext uri="{FF2B5EF4-FFF2-40B4-BE49-F238E27FC236}">
                    <a16:creationId xmlns:a16="http://schemas.microsoft.com/office/drawing/2014/main" xmlns="" id="{CFA31AF4-5E21-A5EF-C585-4A729C863196}"/>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nvGrpSpPr>
            <p:cNvPr id="11" name="Group 3">
              <a:extLst>
                <a:ext uri="{FF2B5EF4-FFF2-40B4-BE49-F238E27FC236}">
                  <a16:creationId xmlns:a16="http://schemas.microsoft.com/office/drawing/2014/main" xmlns="" id="{394B919B-DB8F-FDFB-AFAB-D82AEE0D6243}"/>
                </a:ext>
              </a:extLst>
            </p:cNvPr>
            <p:cNvGrpSpPr/>
            <p:nvPr/>
          </p:nvGrpSpPr>
          <p:grpSpPr>
            <a:xfrm rot="-380371">
              <a:off x="5157924" y="-1118912"/>
              <a:ext cx="5352003" cy="4558372"/>
              <a:chOff x="0" y="0"/>
              <a:chExt cx="15177768" cy="15174232"/>
            </a:xfrm>
          </p:grpSpPr>
          <p:sp>
            <p:nvSpPr>
              <p:cNvPr id="15" name="Freeform 4">
                <a:extLst>
                  <a:ext uri="{FF2B5EF4-FFF2-40B4-BE49-F238E27FC236}">
                    <a16:creationId xmlns:a16="http://schemas.microsoft.com/office/drawing/2014/main" xmlns="" id="{2A72D77F-E229-423A-3A38-88EB8C9E70E1}"/>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9" name="Freeform 5">
                <a:extLst>
                  <a:ext uri="{FF2B5EF4-FFF2-40B4-BE49-F238E27FC236}">
                    <a16:creationId xmlns:a16="http://schemas.microsoft.com/office/drawing/2014/main" xmlns="" id="{56A65247-E54B-1A1A-9F20-C613E0FCE0EC}"/>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3" name="Freeform 6">
                <a:extLst>
                  <a:ext uri="{FF2B5EF4-FFF2-40B4-BE49-F238E27FC236}">
                    <a16:creationId xmlns:a16="http://schemas.microsoft.com/office/drawing/2014/main" xmlns="" id="{122D71DB-CFC5-06AA-1AC6-DFBDF1A69CE5}"/>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7" name="Freeform 7">
                <a:extLst>
                  <a:ext uri="{FF2B5EF4-FFF2-40B4-BE49-F238E27FC236}">
                    <a16:creationId xmlns:a16="http://schemas.microsoft.com/office/drawing/2014/main" xmlns="" id="{E9FEC915-5B79-A67C-16EF-F7527DE6485A}"/>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9" name="Freeform 8">
                <a:extLst>
                  <a:ext uri="{FF2B5EF4-FFF2-40B4-BE49-F238E27FC236}">
                    <a16:creationId xmlns:a16="http://schemas.microsoft.com/office/drawing/2014/main" xmlns="" id="{ED30B1DC-2F7F-4CD8-FD87-1474EFB1C267}"/>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0" name="Freeform 9">
                <a:extLst>
                  <a:ext uri="{FF2B5EF4-FFF2-40B4-BE49-F238E27FC236}">
                    <a16:creationId xmlns:a16="http://schemas.microsoft.com/office/drawing/2014/main" xmlns="" id="{9C98694B-5EF4-B12C-811F-245216B11E7F}"/>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1" name="Freeform 10">
                <a:extLst>
                  <a:ext uri="{FF2B5EF4-FFF2-40B4-BE49-F238E27FC236}">
                    <a16:creationId xmlns:a16="http://schemas.microsoft.com/office/drawing/2014/main" xmlns="" id="{8F93665D-9341-7F5B-B6D1-EB8B46C05468}"/>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2" name="Freeform 11">
                <a:extLst>
                  <a:ext uri="{FF2B5EF4-FFF2-40B4-BE49-F238E27FC236}">
                    <a16:creationId xmlns:a16="http://schemas.microsoft.com/office/drawing/2014/main" xmlns="" id="{A30034D1-38FF-2EDC-827E-8ED6708C71CE}"/>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3" name="Freeform 12">
                <a:extLst>
                  <a:ext uri="{FF2B5EF4-FFF2-40B4-BE49-F238E27FC236}">
                    <a16:creationId xmlns:a16="http://schemas.microsoft.com/office/drawing/2014/main" xmlns="" id="{6B1A9FAD-0DC8-8E2B-1B2D-E958DE85B27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4" name="Freeform 13">
                <a:extLst>
                  <a:ext uri="{FF2B5EF4-FFF2-40B4-BE49-F238E27FC236}">
                    <a16:creationId xmlns:a16="http://schemas.microsoft.com/office/drawing/2014/main" xmlns="" id="{F756BA11-345F-1DC4-9FF0-CC3F1FCA73A6}"/>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5" name="Freeform 14">
                <a:extLst>
                  <a:ext uri="{FF2B5EF4-FFF2-40B4-BE49-F238E27FC236}">
                    <a16:creationId xmlns:a16="http://schemas.microsoft.com/office/drawing/2014/main" xmlns="" id="{9D32B457-B559-6EDF-4379-2A79B2416EA8}"/>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36" name="Freeform 15">
                <a:extLst>
                  <a:ext uri="{FF2B5EF4-FFF2-40B4-BE49-F238E27FC236}">
                    <a16:creationId xmlns:a16="http://schemas.microsoft.com/office/drawing/2014/main" xmlns="" id="{48A5A3CB-6B31-67FD-2A7F-7A41023FAE61}"/>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7" name="Freeform 16">
                <a:extLst>
                  <a:ext uri="{FF2B5EF4-FFF2-40B4-BE49-F238E27FC236}">
                    <a16:creationId xmlns:a16="http://schemas.microsoft.com/office/drawing/2014/main" xmlns="" id="{98D238C6-DC29-E894-C1CE-0E9613C52A7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8" name="Freeform 17">
                <a:extLst>
                  <a:ext uri="{FF2B5EF4-FFF2-40B4-BE49-F238E27FC236}">
                    <a16:creationId xmlns:a16="http://schemas.microsoft.com/office/drawing/2014/main" xmlns="" id="{6123E17E-CDA7-162C-83D7-E2C4794AA2B5}"/>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9" name="Freeform 18">
                <a:extLst>
                  <a:ext uri="{FF2B5EF4-FFF2-40B4-BE49-F238E27FC236}">
                    <a16:creationId xmlns:a16="http://schemas.microsoft.com/office/drawing/2014/main" xmlns="" id="{B5C59F16-2480-D115-792F-B0683442C8E8}"/>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0" name="Freeform 19">
                <a:extLst>
                  <a:ext uri="{FF2B5EF4-FFF2-40B4-BE49-F238E27FC236}">
                    <a16:creationId xmlns:a16="http://schemas.microsoft.com/office/drawing/2014/main" xmlns="" id="{9B567C75-E608-D3CE-0230-EE23D50A901E}"/>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sp>
        <p:nvSpPr>
          <p:cNvPr id="3" name="MsPham 0936082789">
            <a:extLst>
              <a:ext uri="{FF2B5EF4-FFF2-40B4-BE49-F238E27FC236}">
                <a16:creationId xmlns:a16="http://schemas.microsoft.com/office/drawing/2014/main" xmlns="" id="{69B34792-AF42-55B8-B22F-DA9E424D28D8}"/>
              </a:ext>
            </a:extLst>
          </p:cNvPr>
          <p:cNvSpPr/>
          <p:nvPr/>
        </p:nvSpPr>
        <p:spPr>
          <a:xfrm>
            <a:off x="1330258" y="910781"/>
            <a:ext cx="9924288" cy="5464639"/>
          </a:xfrm>
          <a:prstGeom prst="roundRect">
            <a:avLst>
              <a:gd name="adj" fmla="val 4821"/>
            </a:avLst>
          </a:prstGeom>
          <a:solidFill>
            <a:schemeClr val="bg1">
              <a:alpha val="98000"/>
            </a:schemeClr>
          </a:solidFill>
          <a:ln>
            <a:solidFill>
              <a:srgbClr val="80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 dirty="0">
              <a:latin typeface="Arial" panose="020B0604020202020204" pitchFamily="34" charset="0"/>
            </a:endParaRPr>
          </a:p>
        </p:txBody>
      </p:sp>
      <p:grpSp>
        <p:nvGrpSpPr>
          <p:cNvPr id="8" name="Mspham-0936082789">
            <a:extLst>
              <a:ext uri="{FF2B5EF4-FFF2-40B4-BE49-F238E27FC236}">
                <a16:creationId xmlns:a16="http://schemas.microsoft.com/office/drawing/2014/main" xmlns="" id="{BE4490EE-8A30-B197-61A8-34D2E05B9B39}"/>
              </a:ext>
            </a:extLst>
          </p:cNvPr>
          <p:cNvGrpSpPr/>
          <p:nvPr/>
        </p:nvGrpSpPr>
        <p:grpSpPr>
          <a:xfrm>
            <a:off x="656973" y="1857707"/>
            <a:ext cx="1322799" cy="1615850"/>
            <a:chOff x="12670510" y="11157686"/>
            <a:chExt cx="1109238" cy="1354978"/>
          </a:xfrm>
        </p:grpSpPr>
        <p:sp>
          <p:nvSpPr>
            <p:cNvPr id="12" name="Mspham-0936082789">
              <a:hlinkClick r:id="rId7"/>
              <a:extLst>
                <a:ext uri="{FF2B5EF4-FFF2-40B4-BE49-F238E27FC236}">
                  <a16:creationId xmlns:a16="http://schemas.microsoft.com/office/drawing/2014/main" xmlns="" id="{19D564DF-7C41-6C56-0972-153269A61486}"/>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16" name="MsPham-0936082789">
              <a:hlinkClick r:id="rId7"/>
              <a:extLst>
                <a:ext uri="{FF2B5EF4-FFF2-40B4-BE49-F238E27FC236}">
                  <a16:creationId xmlns:a16="http://schemas.microsoft.com/office/drawing/2014/main" xmlns="" id="{4DBDB62B-83B3-A7A0-F663-DC82C25DF864}"/>
                </a:ext>
              </a:extLst>
            </p:cNvPr>
            <p:cNvPicPr>
              <a:picLocks noChangeAspect="1"/>
            </p:cNvPicPr>
            <p:nvPr/>
          </p:nvPicPr>
          <p:blipFill>
            <a:blip r:embed="rId8"/>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4" name="MsPham-0936082789" descr="A blue and white text&#10;&#10;Description automatically generated">
            <a:extLst>
              <a:ext uri="{FF2B5EF4-FFF2-40B4-BE49-F238E27FC236}">
                <a16:creationId xmlns:a16="http://schemas.microsoft.com/office/drawing/2014/main" xmlns="" id="{D490A34D-89C3-F8EE-ACD9-02630D40F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8239" y="146912"/>
            <a:ext cx="1637641" cy="778217"/>
          </a:xfrm>
          <a:prstGeom prst="rect">
            <a:avLst/>
          </a:prstGeom>
          <a:effectLst>
            <a:glow rad="101600">
              <a:schemeClr val="bg1"/>
            </a:glow>
            <a:outerShdw blurRad="63500" sx="102000" sy="102000" algn="ctr" rotWithShape="0">
              <a:prstClr val="black">
                <a:alpha val="40000"/>
              </a:prstClr>
            </a:outerShdw>
          </a:effectLst>
        </p:spPr>
      </p:pic>
      <p:sp>
        <p:nvSpPr>
          <p:cNvPr id="58" name="MsPham-0936082789">
            <a:extLst>
              <a:ext uri="{FF2B5EF4-FFF2-40B4-BE49-F238E27FC236}">
                <a16:creationId xmlns:a16="http://schemas.microsoft.com/office/drawing/2014/main" xmlns="" id="{B349EB12-2E91-0459-3171-F96F07A5CE3B}"/>
              </a:ext>
            </a:extLst>
          </p:cNvPr>
          <p:cNvSpPr/>
          <p:nvPr/>
        </p:nvSpPr>
        <p:spPr>
          <a:xfrm flipH="1">
            <a:off x="9646156" y="3031125"/>
            <a:ext cx="2275307" cy="3980130"/>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0"/>
            <a:stretch>
              <a:fillRect/>
            </a:stretch>
          </a:blipFill>
        </p:spPr>
        <p:txBody>
          <a:bodyPr/>
          <a:lstStyle/>
          <a:p>
            <a:endParaRPr lang="en-US" sz="1634" dirty="0">
              <a:latin typeface="Arial" panose="020B0604020202020204" pitchFamily="34" charset="0"/>
            </a:endParaRPr>
          </a:p>
        </p:txBody>
      </p:sp>
      <p:sp>
        <p:nvSpPr>
          <p:cNvPr id="59" name="MsPham-0936082789">
            <a:extLst>
              <a:ext uri="{FF2B5EF4-FFF2-40B4-BE49-F238E27FC236}">
                <a16:creationId xmlns:a16="http://schemas.microsoft.com/office/drawing/2014/main" xmlns="" id="{38BA4D0B-0147-034D-CB8C-A8B0ACE6DDE8}"/>
              </a:ext>
            </a:extLst>
          </p:cNvPr>
          <p:cNvSpPr/>
          <p:nvPr/>
        </p:nvSpPr>
        <p:spPr>
          <a:xfrm flipH="1">
            <a:off x="322869" y="1694135"/>
            <a:ext cx="2495557" cy="396120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1"/>
            <a:stretch>
              <a:fillRect/>
            </a:stretch>
          </a:blipFill>
        </p:spPr>
        <p:txBody>
          <a:bodyPr/>
          <a:lstStyle/>
          <a:p>
            <a:endParaRPr lang="en-US" sz="1634" dirty="0">
              <a:latin typeface="Arial" panose="020B0604020202020204" pitchFamily="34" charset="0"/>
            </a:endParaRPr>
          </a:p>
        </p:txBody>
      </p:sp>
      <p:pic>
        <p:nvPicPr>
          <p:cNvPr id="20" name="MsPham-0936082789">
            <a:hlinkClick r:id="rId7"/>
            <a:extLst>
              <a:ext uri="{FF2B5EF4-FFF2-40B4-BE49-F238E27FC236}">
                <a16:creationId xmlns:a16="http://schemas.microsoft.com/office/drawing/2014/main" xmlns="" id="{45B121E2-C49B-B106-C871-F388C99F5A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6160" y="5893055"/>
            <a:ext cx="1384910" cy="879798"/>
          </a:xfrm>
          <a:prstGeom prst="rect">
            <a:avLst/>
          </a:prstGeom>
          <a:ln>
            <a:noFill/>
          </a:ln>
          <a:effectLst/>
        </p:spPr>
      </p:pic>
      <p:grpSp>
        <p:nvGrpSpPr>
          <p:cNvPr id="67" name="MsPham-0936082789">
            <a:extLst>
              <a:ext uri="{FF2B5EF4-FFF2-40B4-BE49-F238E27FC236}">
                <a16:creationId xmlns:a16="http://schemas.microsoft.com/office/drawing/2014/main" xmlns="" id="{863DC575-F0E8-D2EB-AEA6-2FA080E33191}"/>
              </a:ext>
            </a:extLst>
          </p:cNvPr>
          <p:cNvGrpSpPr/>
          <p:nvPr/>
        </p:nvGrpSpPr>
        <p:grpSpPr>
          <a:xfrm>
            <a:off x="4354107" y="468063"/>
            <a:ext cx="3482115" cy="1174426"/>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2685205" y="729815"/>
            <a:ext cx="6954146" cy="807913"/>
          </a:xfrm>
          <a:prstGeom prst="rect">
            <a:avLst/>
          </a:prstGeom>
        </p:spPr>
        <p:txBody>
          <a:bodyPr wrap="square" lIns="0" tIns="0" rIns="0" bIns="0" rtlCol="0" anchor="t">
            <a:spAutoFit/>
          </a:bodyPr>
          <a:lstStyle/>
          <a:p>
            <a:pPr algn="ctr">
              <a:lnSpc>
                <a:spcPts val="6264"/>
              </a:lnSpc>
            </a:pPr>
            <a:r>
              <a:rPr lang="en-US" sz="5800" b="1" dirty="0">
                <a:ln w="9525">
                  <a:solidFill>
                    <a:srgbClr val="8CE1F3"/>
                  </a:solidFill>
                  <a:prstDash val="solid"/>
                </a:ln>
                <a:solidFill>
                  <a:schemeClr val="bg1"/>
                </a:solidFill>
                <a:effectLst>
                  <a:outerShdw blurRad="12700" dist="38100" dir="2700000" algn="tl" rotWithShape="0">
                    <a:schemeClr val="bg1">
                      <a:lumMod val="50000"/>
                    </a:schemeClr>
                  </a:outerShdw>
                </a:effectLst>
                <a:latin typeface=".VnHelvetIns" panose="020B7200000000000000" pitchFamily="34" charset="0"/>
              </a:rPr>
              <a:t>4</a:t>
            </a:r>
          </a:p>
        </p:txBody>
      </p:sp>
      <p:sp>
        <p:nvSpPr>
          <p:cNvPr id="69" name="MsPham-0936082789">
            <a:extLst>
              <a:ext uri="{FF2B5EF4-FFF2-40B4-BE49-F238E27FC236}">
                <a16:creationId xmlns:a16="http://schemas.microsoft.com/office/drawing/2014/main" xmlns="" id="{FC34EDCA-117C-2C5E-8997-2B62F883C34B}"/>
              </a:ext>
            </a:extLst>
          </p:cNvPr>
          <p:cNvSpPr/>
          <p:nvPr/>
        </p:nvSpPr>
        <p:spPr>
          <a:xfrm rot="-1201799">
            <a:off x="10188720" y="975934"/>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70" name="MsPham-0936082789">
            <a:extLst>
              <a:ext uri="{FF2B5EF4-FFF2-40B4-BE49-F238E27FC236}">
                <a16:creationId xmlns:a16="http://schemas.microsoft.com/office/drawing/2014/main" xmlns="" id="{827A0B94-397F-ACFE-39CC-6358EA9D599A}"/>
              </a:ext>
            </a:extLst>
          </p:cNvPr>
          <p:cNvSpPr/>
          <p:nvPr/>
        </p:nvSpPr>
        <p:spPr>
          <a:xfrm rot="-1192785">
            <a:off x="2441684" y="6047815"/>
            <a:ext cx="521174" cy="498806"/>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68" name="MsPham-0936082789">
            <a:extLst>
              <a:ext uri="{FF2B5EF4-FFF2-40B4-BE49-F238E27FC236}">
                <a16:creationId xmlns:a16="http://schemas.microsoft.com/office/drawing/2014/main" xmlns="" id="{A23458E3-8B40-0578-8F7F-47060D883595}"/>
              </a:ext>
            </a:extLst>
          </p:cNvPr>
          <p:cNvSpPr/>
          <p:nvPr/>
        </p:nvSpPr>
        <p:spPr>
          <a:xfrm rot="914228">
            <a:off x="9172942" y="3434331"/>
            <a:ext cx="458660" cy="438976"/>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9" name="MsPham 0936082789">
            <a:extLst>
              <a:ext uri="{FF2B5EF4-FFF2-40B4-BE49-F238E27FC236}">
                <a16:creationId xmlns:a16="http://schemas.microsoft.com/office/drawing/2014/main" xmlns="" id="{8E3DF624-C73D-7940-BCA5-0D1449DFA56D}"/>
              </a:ext>
            </a:extLst>
          </p:cNvPr>
          <p:cNvSpPr txBox="1"/>
          <p:nvPr/>
        </p:nvSpPr>
        <p:spPr>
          <a:xfrm>
            <a:off x="2232701" y="2924354"/>
            <a:ext cx="7443730" cy="1487587"/>
          </a:xfrm>
          <a:prstGeom prst="rect">
            <a:avLst/>
          </a:prstGeom>
        </p:spPr>
        <p:txBody>
          <a:bodyPr wrap="square" lIns="0" tIns="0" rIns="0" bIns="0" rtlCol="0" anchor="t">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Project</a:t>
            </a:r>
          </a:p>
        </p:txBody>
      </p:sp>
    </p:spTree>
    <p:extLst>
      <p:ext uri="{BB962C8B-B14F-4D97-AF65-F5344CB8AC3E}">
        <p14:creationId xmlns:p14="http://schemas.microsoft.com/office/powerpoint/2010/main" val="78542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0C9C91C-C47C-DD6C-0E86-8B9ACE52FD72}"/>
              </a:ext>
            </a:extLst>
          </p:cNvPr>
          <p:cNvGrpSpPr/>
          <p:nvPr/>
        </p:nvGrpSpPr>
        <p:grpSpPr>
          <a:xfrm>
            <a:off x="752715" y="335854"/>
            <a:ext cx="2874405" cy="634530"/>
            <a:chOff x="2942719" y="211240"/>
            <a:chExt cx="7383396" cy="784853"/>
          </a:xfrm>
        </p:grpSpPr>
        <p:sp>
          <p:nvSpPr>
            <p:cNvPr id="3" name="Freeform 27">
              <a:extLst>
                <a:ext uri="{FF2B5EF4-FFF2-40B4-BE49-F238E27FC236}">
                  <a16:creationId xmlns:a16="http://schemas.microsoft.com/office/drawing/2014/main" xmlns="" id="{9B27CF47-9B96-59B6-0181-D6F2B3C54578}"/>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 name="Freeform 27">
              <a:extLst>
                <a:ext uri="{FF2B5EF4-FFF2-40B4-BE49-F238E27FC236}">
                  <a16:creationId xmlns:a16="http://schemas.microsoft.com/office/drawing/2014/main" xmlns="" id="{3D42FEEE-9C71-1C28-E469-2F5D17B1C70B}"/>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 name="Freeform 27">
              <a:extLst>
                <a:ext uri="{FF2B5EF4-FFF2-40B4-BE49-F238E27FC236}">
                  <a16:creationId xmlns:a16="http://schemas.microsoft.com/office/drawing/2014/main" xmlns="" id="{166F9E49-E6E0-17FC-9DE6-1612524462E4}"/>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6" name="Freeform 27">
              <a:extLst>
                <a:ext uri="{FF2B5EF4-FFF2-40B4-BE49-F238E27FC236}">
                  <a16:creationId xmlns:a16="http://schemas.microsoft.com/office/drawing/2014/main" xmlns="" id="{5A9B5939-240A-04D6-4BBB-61665A65AE94}"/>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7" name="Freeform 27">
              <a:extLst>
                <a:ext uri="{FF2B5EF4-FFF2-40B4-BE49-F238E27FC236}">
                  <a16:creationId xmlns:a16="http://schemas.microsoft.com/office/drawing/2014/main" xmlns="" id="{A6AFE362-7231-A616-85DD-763A22691114}"/>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8" name="Freeform 27">
              <a:extLst>
                <a:ext uri="{FF2B5EF4-FFF2-40B4-BE49-F238E27FC236}">
                  <a16:creationId xmlns:a16="http://schemas.microsoft.com/office/drawing/2014/main" xmlns="" id="{B40B9C9D-5AFF-F825-6ADE-2EBDAC4C9982}"/>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grpSp>
      <p:sp>
        <p:nvSpPr>
          <p:cNvPr id="9" name="MsPham 0936082789">
            <a:extLst>
              <a:ext uri="{FF2B5EF4-FFF2-40B4-BE49-F238E27FC236}">
                <a16:creationId xmlns:a16="http://schemas.microsoft.com/office/drawing/2014/main" xmlns="" id="{3B3D39A4-B6AA-45F5-CB03-8597ABF0A3D8}"/>
              </a:ext>
            </a:extLst>
          </p:cNvPr>
          <p:cNvSpPr txBox="1"/>
          <p:nvPr/>
        </p:nvSpPr>
        <p:spPr>
          <a:xfrm>
            <a:off x="1007707" y="312691"/>
            <a:ext cx="3425397" cy="615553"/>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Project</a:t>
            </a:r>
          </a:p>
        </p:txBody>
      </p:sp>
      <p:sp>
        <p:nvSpPr>
          <p:cNvPr id="10" name="MsPham 0936082789">
            <a:extLst>
              <a:ext uri="{FF2B5EF4-FFF2-40B4-BE49-F238E27FC236}">
                <a16:creationId xmlns:a16="http://schemas.microsoft.com/office/drawing/2014/main" xmlns="" id="{E30A149F-BD5A-84B8-1E2B-1FBEE6D24481}"/>
              </a:ext>
            </a:extLst>
          </p:cNvPr>
          <p:cNvSpPr txBox="1"/>
          <p:nvPr/>
        </p:nvSpPr>
        <p:spPr>
          <a:xfrm>
            <a:off x="1166793" y="1595342"/>
            <a:ext cx="9858413" cy="553998"/>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a:buFont typeface="Wingdings" panose="05000000000000000000" pitchFamily="2" charset="2"/>
              <a:buChar char="ü"/>
            </a:pPr>
            <a:r>
              <a:rPr lang="en-US" sz="3600" b="0" dirty="0">
                <a:ln>
                  <a:noFill/>
                </a:ln>
                <a:solidFill>
                  <a:schemeClr val="tx1"/>
                </a:solidFill>
                <a:effectLst/>
                <a:latin typeface="+mj-lt"/>
              </a:rPr>
              <a:t>Draw your </a:t>
            </a:r>
            <a:r>
              <a:rPr lang="en-US" sz="3600" b="0" dirty="0" err="1">
                <a:ln>
                  <a:noFill/>
                </a:ln>
                <a:solidFill>
                  <a:schemeClr val="tx1"/>
                </a:solidFill>
                <a:effectLst/>
                <a:latin typeface="+mj-lt"/>
              </a:rPr>
              <a:t>favourite</a:t>
            </a:r>
            <a:r>
              <a:rPr lang="en-US" sz="3600" b="0" dirty="0">
                <a:ln>
                  <a:noFill/>
                </a:ln>
                <a:solidFill>
                  <a:schemeClr val="tx1"/>
                </a:solidFill>
                <a:effectLst/>
                <a:latin typeface="+mj-lt"/>
              </a:rPr>
              <a:t> school with rooms. </a:t>
            </a:r>
          </a:p>
        </p:txBody>
      </p:sp>
      <p:sp>
        <p:nvSpPr>
          <p:cNvPr id="12" name="MsPham 0936082789">
            <a:extLst>
              <a:ext uri="{FF2B5EF4-FFF2-40B4-BE49-F238E27FC236}">
                <a16:creationId xmlns:a16="http://schemas.microsoft.com/office/drawing/2014/main" xmlns="" id="{6E084BB5-D8C1-4DD7-7B56-A3D1F64E7EB4}"/>
              </a:ext>
            </a:extLst>
          </p:cNvPr>
          <p:cNvSpPr txBox="1"/>
          <p:nvPr/>
        </p:nvSpPr>
        <p:spPr>
          <a:xfrm>
            <a:off x="1123269" y="2925746"/>
            <a:ext cx="9858413" cy="1107996"/>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a:buFont typeface="Wingdings" panose="05000000000000000000" pitchFamily="2" charset="2"/>
              <a:buChar char="ü"/>
            </a:pPr>
            <a:r>
              <a:rPr lang="en-US" sz="3600" b="0" dirty="0">
                <a:ln>
                  <a:noFill/>
                </a:ln>
                <a:solidFill>
                  <a:schemeClr val="tx1"/>
                </a:solidFill>
                <a:effectLst/>
                <a:latin typeface="+mj-lt"/>
              </a:rPr>
              <a:t>Talk about your school with your partner and your class. </a:t>
            </a:r>
          </a:p>
        </p:txBody>
      </p:sp>
    </p:spTree>
    <p:extLst>
      <p:ext uri="{BB962C8B-B14F-4D97-AF65-F5344CB8AC3E}">
        <p14:creationId xmlns:p14="http://schemas.microsoft.com/office/powerpoint/2010/main" val="4233392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a:extLst>
              <a:ext uri="{FF2B5EF4-FFF2-40B4-BE49-F238E27FC236}">
                <a16:creationId xmlns:a16="http://schemas.microsoft.com/office/drawing/2014/main" xmlns="" id="{E6E4C2B8-C79A-48AB-565A-2A28E7BDBB96}"/>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5" name="MsPham-0936082789">
            <a:extLst>
              <a:ext uri="{FF2B5EF4-FFF2-40B4-BE49-F238E27FC236}">
                <a16:creationId xmlns:a16="http://schemas.microsoft.com/office/drawing/2014/main" xmlns="" id="{85663BEE-07ED-2AAB-A5C6-FC07F8D168E7}"/>
              </a:ext>
            </a:extLst>
          </p:cNvPr>
          <p:cNvGrpSpPr/>
          <p:nvPr/>
        </p:nvGrpSpPr>
        <p:grpSpPr>
          <a:xfrm>
            <a:off x="-475320" y="-1389601"/>
            <a:ext cx="15401324" cy="8841451"/>
            <a:chOff x="-140761" y="-1118912"/>
            <a:chExt cx="10650688" cy="5149281"/>
          </a:xfrm>
        </p:grpSpPr>
        <p:grpSp>
          <p:nvGrpSpPr>
            <p:cNvPr id="7" name="Group 3">
              <a:extLst>
                <a:ext uri="{FF2B5EF4-FFF2-40B4-BE49-F238E27FC236}">
                  <a16:creationId xmlns:a16="http://schemas.microsoft.com/office/drawing/2014/main" xmlns="" id="{81D6EA8E-7620-5F33-F5ED-2C83FFD81742}"/>
                </a:ext>
              </a:extLst>
            </p:cNvPr>
            <p:cNvGrpSpPr/>
            <p:nvPr/>
          </p:nvGrpSpPr>
          <p:grpSpPr>
            <a:xfrm rot="-380371">
              <a:off x="-140761" y="-528003"/>
              <a:ext cx="5352003" cy="4558372"/>
              <a:chOff x="0" y="0"/>
              <a:chExt cx="15177768" cy="15174232"/>
            </a:xfrm>
          </p:grpSpPr>
          <p:sp>
            <p:nvSpPr>
              <p:cNvPr id="41" name="Freeform 4">
                <a:extLst>
                  <a:ext uri="{FF2B5EF4-FFF2-40B4-BE49-F238E27FC236}">
                    <a16:creationId xmlns:a16="http://schemas.microsoft.com/office/drawing/2014/main" xmlns="" id="{A7BA641D-FCB1-88C2-DFEE-7FCB6A9DCE03}"/>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2" name="Freeform 5">
                <a:extLst>
                  <a:ext uri="{FF2B5EF4-FFF2-40B4-BE49-F238E27FC236}">
                    <a16:creationId xmlns:a16="http://schemas.microsoft.com/office/drawing/2014/main" xmlns="" id="{985681CB-F741-3C37-E2C0-CA6C8606CE48}"/>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3" name="Freeform 6">
                <a:extLst>
                  <a:ext uri="{FF2B5EF4-FFF2-40B4-BE49-F238E27FC236}">
                    <a16:creationId xmlns:a16="http://schemas.microsoft.com/office/drawing/2014/main" xmlns="" id="{81ED5760-36DE-69B3-E999-D62DDF94398A}"/>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4" name="Freeform 7">
                <a:extLst>
                  <a:ext uri="{FF2B5EF4-FFF2-40B4-BE49-F238E27FC236}">
                    <a16:creationId xmlns:a16="http://schemas.microsoft.com/office/drawing/2014/main" xmlns="" id="{3057E71B-5761-AF01-E141-064B89366788}"/>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5" name="Freeform 8">
                <a:extLst>
                  <a:ext uri="{FF2B5EF4-FFF2-40B4-BE49-F238E27FC236}">
                    <a16:creationId xmlns:a16="http://schemas.microsoft.com/office/drawing/2014/main" xmlns="" id="{08DC10A9-EDE3-DCBC-14B2-FCFCED8D1B50}"/>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6" name="Freeform 9">
                <a:extLst>
                  <a:ext uri="{FF2B5EF4-FFF2-40B4-BE49-F238E27FC236}">
                    <a16:creationId xmlns:a16="http://schemas.microsoft.com/office/drawing/2014/main" xmlns="" id="{EF4BA8C5-7BF2-004A-2AEE-DD2460026CD8}"/>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7" name="Freeform 10">
                <a:extLst>
                  <a:ext uri="{FF2B5EF4-FFF2-40B4-BE49-F238E27FC236}">
                    <a16:creationId xmlns:a16="http://schemas.microsoft.com/office/drawing/2014/main" xmlns="" id="{F9E74A6B-E1CB-0CD4-168D-3E2A1296811A}"/>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8" name="Freeform 11">
                <a:extLst>
                  <a:ext uri="{FF2B5EF4-FFF2-40B4-BE49-F238E27FC236}">
                    <a16:creationId xmlns:a16="http://schemas.microsoft.com/office/drawing/2014/main" xmlns="" id="{3DD17074-6D64-B7AA-63CD-600208B3D08C}"/>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9" name="Freeform 12">
                <a:extLst>
                  <a:ext uri="{FF2B5EF4-FFF2-40B4-BE49-F238E27FC236}">
                    <a16:creationId xmlns:a16="http://schemas.microsoft.com/office/drawing/2014/main" xmlns="" id="{0017EDDE-533C-3123-994E-52D8322455B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0" name="Freeform 13">
                <a:extLst>
                  <a:ext uri="{FF2B5EF4-FFF2-40B4-BE49-F238E27FC236}">
                    <a16:creationId xmlns:a16="http://schemas.microsoft.com/office/drawing/2014/main" xmlns="" id="{A63281E4-2EDA-BFC7-59FE-A4640695F610}"/>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1" name="Freeform 14">
                <a:extLst>
                  <a:ext uri="{FF2B5EF4-FFF2-40B4-BE49-F238E27FC236}">
                    <a16:creationId xmlns:a16="http://schemas.microsoft.com/office/drawing/2014/main" xmlns="" id="{0DAE7D54-C3CE-44CC-471F-054BD241C32A}"/>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53" name="Freeform 15">
                <a:extLst>
                  <a:ext uri="{FF2B5EF4-FFF2-40B4-BE49-F238E27FC236}">
                    <a16:creationId xmlns:a16="http://schemas.microsoft.com/office/drawing/2014/main" xmlns="" id="{B77F2E4B-CE15-F1B6-8D8A-E6043295AC94}"/>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4" name="Freeform 16">
                <a:extLst>
                  <a:ext uri="{FF2B5EF4-FFF2-40B4-BE49-F238E27FC236}">
                    <a16:creationId xmlns:a16="http://schemas.microsoft.com/office/drawing/2014/main" xmlns="" id="{40473E48-813C-DA04-C43D-6FB0C504EB3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5" name="Freeform 17">
                <a:extLst>
                  <a:ext uri="{FF2B5EF4-FFF2-40B4-BE49-F238E27FC236}">
                    <a16:creationId xmlns:a16="http://schemas.microsoft.com/office/drawing/2014/main" xmlns="" id="{CE660C61-D8D8-8435-FF2A-2E9C40F3EE4B}"/>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6" name="Freeform 18">
                <a:extLst>
                  <a:ext uri="{FF2B5EF4-FFF2-40B4-BE49-F238E27FC236}">
                    <a16:creationId xmlns:a16="http://schemas.microsoft.com/office/drawing/2014/main" xmlns="" id="{10C5DEE2-678E-49D6-EC47-F9908916FEE0}"/>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7" name="Freeform 19">
                <a:extLst>
                  <a:ext uri="{FF2B5EF4-FFF2-40B4-BE49-F238E27FC236}">
                    <a16:creationId xmlns:a16="http://schemas.microsoft.com/office/drawing/2014/main" xmlns="" id="{CFA31AF4-5E21-A5EF-C585-4A729C863196}"/>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nvGrpSpPr>
            <p:cNvPr id="11" name="Group 3">
              <a:extLst>
                <a:ext uri="{FF2B5EF4-FFF2-40B4-BE49-F238E27FC236}">
                  <a16:creationId xmlns:a16="http://schemas.microsoft.com/office/drawing/2014/main" xmlns="" id="{394B919B-DB8F-FDFB-AFAB-D82AEE0D6243}"/>
                </a:ext>
              </a:extLst>
            </p:cNvPr>
            <p:cNvGrpSpPr/>
            <p:nvPr/>
          </p:nvGrpSpPr>
          <p:grpSpPr>
            <a:xfrm rot="-380371">
              <a:off x="5157924" y="-1118912"/>
              <a:ext cx="5352003" cy="4558372"/>
              <a:chOff x="0" y="0"/>
              <a:chExt cx="15177768" cy="15174232"/>
            </a:xfrm>
          </p:grpSpPr>
          <p:sp>
            <p:nvSpPr>
              <p:cNvPr id="15" name="Freeform 4">
                <a:extLst>
                  <a:ext uri="{FF2B5EF4-FFF2-40B4-BE49-F238E27FC236}">
                    <a16:creationId xmlns:a16="http://schemas.microsoft.com/office/drawing/2014/main" xmlns="" id="{2A72D77F-E229-423A-3A38-88EB8C9E70E1}"/>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9" name="Freeform 5">
                <a:extLst>
                  <a:ext uri="{FF2B5EF4-FFF2-40B4-BE49-F238E27FC236}">
                    <a16:creationId xmlns:a16="http://schemas.microsoft.com/office/drawing/2014/main" xmlns="" id="{56A65247-E54B-1A1A-9F20-C613E0FCE0EC}"/>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3" name="Freeform 6">
                <a:extLst>
                  <a:ext uri="{FF2B5EF4-FFF2-40B4-BE49-F238E27FC236}">
                    <a16:creationId xmlns:a16="http://schemas.microsoft.com/office/drawing/2014/main" xmlns="" id="{122D71DB-CFC5-06AA-1AC6-DFBDF1A69CE5}"/>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7" name="Freeform 7">
                <a:extLst>
                  <a:ext uri="{FF2B5EF4-FFF2-40B4-BE49-F238E27FC236}">
                    <a16:creationId xmlns:a16="http://schemas.microsoft.com/office/drawing/2014/main" xmlns="" id="{E9FEC915-5B79-A67C-16EF-F7527DE6485A}"/>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9" name="Freeform 8">
                <a:extLst>
                  <a:ext uri="{FF2B5EF4-FFF2-40B4-BE49-F238E27FC236}">
                    <a16:creationId xmlns:a16="http://schemas.microsoft.com/office/drawing/2014/main" xmlns="" id="{ED30B1DC-2F7F-4CD8-FD87-1474EFB1C267}"/>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0" name="Freeform 9">
                <a:extLst>
                  <a:ext uri="{FF2B5EF4-FFF2-40B4-BE49-F238E27FC236}">
                    <a16:creationId xmlns:a16="http://schemas.microsoft.com/office/drawing/2014/main" xmlns="" id="{9C98694B-5EF4-B12C-811F-245216B11E7F}"/>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1" name="Freeform 10">
                <a:extLst>
                  <a:ext uri="{FF2B5EF4-FFF2-40B4-BE49-F238E27FC236}">
                    <a16:creationId xmlns:a16="http://schemas.microsoft.com/office/drawing/2014/main" xmlns="" id="{8F93665D-9341-7F5B-B6D1-EB8B46C05468}"/>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2" name="Freeform 11">
                <a:extLst>
                  <a:ext uri="{FF2B5EF4-FFF2-40B4-BE49-F238E27FC236}">
                    <a16:creationId xmlns:a16="http://schemas.microsoft.com/office/drawing/2014/main" xmlns="" id="{A30034D1-38FF-2EDC-827E-8ED6708C71CE}"/>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3" name="Freeform 12">
                <a:extLst>
                  <a:ext uri="{FF2B5EF4-FFF2-40B4-BE49-F238E27FC236}">
                    <a16:creationId xmlns:a16="http://schemas.microsoft.com/office/drawing/2014/main" xmlns="" id="{6B1A9FAD-0DC8-8E2B-1B2D-E958DE85B27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4" name="Freeform 13">
                <a:extLst>
                  <a:ext uri="{FF2B5EF4-FFF2-40B4-BE49-F238E27FC236}">
                    <a16:creationId xmlns:a16="http://schemas.microsoft.com/office/drawing/2014/main" xmlns="" id="{F756BA11-345F-1DC4-9FF0-CC3F1FCA73A6}"/>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5" name="Freeform 14">
                <a:extLst>
                  <a:ext uri="{FF2B5EF4-FFF2-40B4-BE49-F238E27FC236}">
                    <a16:creationId xmlns:a16="http://schemas.microsoft.com/office/drawing/2014/main" xmlns="" id="{9D32B457-B559-6EDF-4379-2A79B2416EA8}"/>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36" name="Freeform 15">
                <a:extLst>
                  <a:ext uri="{FF2B5EF4-FFF2-40B4-BE49-F238E27FC236}">
                    <a16:creationId xmlns:a16="http://schemas.microsoft.com/office/drawing/2014/main" xmlns="" id="{48A5A3CB-6B31-67FD-2A7F-7A41023FAE61}"/>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7" name="Freeform 16">
                <a:extLst>
                  <a:ext uri="{FF2B5EF4-FFF2-40B4-BE49-F238E27FC236}">
                    <a16:creationId xmlns:a16="http://schemas.microsoft.com/office/drawing/2014/main" xmlns="" id="{98D238C6-DC29-E894-C1CE-0E9613C52A7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8" name="Freeform 17">
                <a:extLst>
                  <a:ext uri="{FF2B5EF4-FFF2-40B4-BE49-F238E27FC236}">
                    <a16:creationId xmlns:a16="http://schemas.microsoft.com/office/drawing/2014/main" xmlns="" id="{6123E17E-CDA7-162C-83D7-E2C4794AA2B5}"/>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9" name="Freeform 18">
                <a:extLst>
                  <a:ext uri="{FF2B5EF4-FFF2-40B4-BE49-F238E27FC236}">
                    <a16:creationId xmlns:a16="http://schemas.microsoft.com/office/drawing/2014/main" xmlns="" id="{B5C59F16-2480-D115-792F-B0683442C8E8}"/>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0" name="Freeform 19">
                <a:extLst>
                  <a:ext uri="{FF2B5EF4-FFF2-40B4-BE49-F238E27FC236}">
                    <a16:creationId xmlns:a16="http://schemas.microsoft.com/office/drawing/2014/main" xmlns="" id="{9B567C75-E608-D3CE-0230-EE23D50A901E}"/>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sp>
        <p:nvSpPr>
          <p:cNvPr id="3" name="MsPham 0936082789">
            <a:extLst>
              <a:ext uri="{FF2B5EF4-FFF2-40B4-BE49-F238E27FC236}">
                <a16:creationId xmlns:a16="http://schemas.microsoft.com/office/drawing/2014/main" xmlns="" id="{69B34792-AF42-55B8-B22F-DA9E424D28D8}"/>
              </a:ext>
            </a:extLst>
          </p:cNvPr>
          <p:cNvSpPr/>
          <p:nvPr/>
        </p:nvSpPr>
        <p:spPr>
          <a:xfrm>
            <a:off x="1330258" y="910781"/>
            <a:ext cx="9924288" cy="5464639"/>
          </a:xfrm>
          <a:prstGeom prst="roundRect">
            <a:avLst>
              <a:gd name="adj" fmla="val 4821"/>
            </a:avLst>
          </a:prstGeom>
          <a:solidFill>
            <a:schemeClr val="bg1">
              <a:alpha val="98000"/>
            </a:schemeClr>
          </a:solidFill>
          <a:ln>
            <a:solidFill>
              <a:srgbClr val="80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 dirty="0">
              <a:latin typeface="Arial" panose="020B0604020202020204" pitchFamily="34" charset="0"/>
            </a:endParaRPr>
          </a:p>
        </p:txBody>
      </p:sp>
      <p:grpSp>
        <p:nvGrpSpPr>
          <p:cNvPr id="8" name="Mspham-0936082789">
            <a:extLst>
              <a:ext uri="{FF2B5EF4-FFF2-40B4-BE49-F238E27FC236}">
                <a16:creationId xmlns:a16="http://schemas.microsoft.com/office/drawing/2014/main" xmlns="" id="{BE4490EE-8A30-B197-61A8-34D2E05B9B39}"/>
              </a:ext>
            </a:extLst>
          </p:cNvPr>
          <p:cNvGrpSpPr/>
          <p:nvPr/>
        </p:nvGrpSpPr>
        <p:grpSpPr>
          <a:xfrm>
            <a:off x="656973" y="1857707"/>
            <a:ext cx="1322799" cy="1615850"/>
            <a:chOff x="12670510" y="11157686"/>
            <a:chExt cx="1109238" cy="1354978"/>
          </a:xfrm>
        </p:grpSpPr>
        <p:sp>
          <p:nvSpPr>
            <p:cNvPr id="12" name="Mspham-0936082789">
              <a:hlinkClick r:id="rId7"/>
              <a:extLst>
                <a:ext uri="{FF2B5EF4-FFF2-40B4-BE49-F238E27FC236}">
                  <a16:creationId xmlns:a16="http://schemas.microsoft.com/office/drawing/2014/main" xmlns="" id="{19D564DF-7C41-6C56-0972-153269A61486}"/>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16" name="MsPham-0936082789">
              <a:hlinkClick r:id="rId7"/>
              <a:extLst>
                <a:ext uri="{FF2B5EF4-FFF2-40B4-BE49-F238E27FC236}">
                  <a16:creationId xmlns:a16="http://schemas.microsoft.com/office/drawing/2014/main" xmlns="" id="{4DBDB62B-83B3-A7A0-F663-DC82C25DF864}"/>
                </a:ext>
              </a:extLst>
            </p:cNvPr>
            <p:cNvPicPr>
              <a:picLocks noChangeAspect="1"/>
            </p:cNvPicPr>
            <p:nvPr/>
          </p:nvPicPr>
          <p:blipFill>
            <a:blip r:embed="rId8"/>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4" name="MsPham-0936082789" descr="A blue and white text&#10;&#10;Description automatically generated">
            <a:extLst>
              <a:ext uri="{FF2B5EF4-FFF2-40B4-BE49-F238E27FC236}">
                <a16:creationId xmlns:a16="http://schemas.microsoft.com/office/drawing/2014/main" xmlns="" id="{D490A34D-89C3-F8EE-ACD9-02630D40F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8239" y="146912"/>
            <a:ext cx="1637641" cy="778217"/>
          </a:xfrm>
          <a:prstGeom prst="rect">
            <a:avLst/>
          </a:prstGeom>
          <a:effectLst>
            <a:glow rad="101600">
              <a:schemeClr val="bg1"/>
            </a:glow>
            <a:outerShdw blurRad="63500" sx="102000" sy="102000" algn="ctr" rotWithShape="0">
              <a:prstClr val="black">
                <a:alpha val="40000"/>
              </a:prstClr>
            </a:outerShdw>
          </a:effectLst>
        </p:spPr>
      </p:pic>
      <p:sp>
        <p:nvSpPr>
          <p:cNvPr id="58" name="MsPham-0936082789">
            <a:extLst>
              <a:ext uri="{FF2B5EF4-FFF2-40B4-BE49-F238E27FC236}">
                <a16:creationId xmlns:a16="http://schemas.microsoft.com/office/drawing/2014/main" xmlns="" id="{B349EB12-2E91-0459-3171-F96F07A5CE3B}"/>
              </a:ext>
            </a:extLst>
          </p:cNvPr>
          <p:cNvSpPr/>
          <p:nvPr/>
        </p:nvSpPr>
        <p:spPr>
          <a:xfrm flipH="1">
            <a:off x="9646156" y="3031125"/>
            <a:ext cx="2275307" cy="3980130"/>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0"/>
            <a:stretch>
              <a:fillRect/>
            </a:stretch>
          </a:blipFill>
        </p:spPr>
        <p:txBody>
          <a:bodyPr/>
          <a:lstStyle/>
          <a:p>
            <a:endParaRPr lang="en-US" sz="1634" dirty="0">
              <a:latin typeface="Arial" panose="020B0604020202020204" pitchFamily="34" charset="0"/>
            </a:endParaRPr>
          </a:p>
        </p:txBody>
      </p:sp>
      <p:sp>
        <p:nvSpPr>
          <p:cNvPr id="59" name="MsPham-0936082789">
            <a:extLst>
              <a:ext uri="{FF2B5EF4-FFF2-40B4-BE49-F238E27FC236}">
                <a16:creationId xmlns:a16="http://schemas.microsoft.com/office/drawing/2014/main" xmlns="" id="{38BA4D0B-0147-034D-CB8C-A8B0ACE6DDE8}"/>
              </a:ext>
            </a:extLst>
          </p:cNvPr>
          <p:cNvSpPr/>
          <p:nvPr/>
        </p:nvSpPr>
        <p:spPr>
          <a:xfrm flipH="1">
            <a:off x="322869" y="1694135"/>
            <a:ext cx="2495557" cy="396120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1"/>
            <a:stretch>
              <a:fillRect/>
            </a:stretch>
          </a:blipFill>
        </p:spPr>
        <p:txBody>
          <a:bodyPr/>
          <a:lstStyle/>
          <a:p>
            <a:endParaRPr lang="en-US" sz="1634" dirty="0">
              <a:latin typeface="Arial" panose="020B0604020202020204" pitchFamily="34" charset="0"/>
            </a:endParaRPr>
          </a:p>
        </p:txBody>
      </p:sp>
      <p:pic>
        <p:nvPicPr>
          <p:cNvPr id="20" name="MsPham-0936082789">
            <a:hlinkClick r:id="rId7"/>
            <a:extLst>
              <a:ext uri="{FF2B5EF4-FFF2-40B4-BE49-F238E27FC236}">
                <a16:creationId xmlns:a16="http://schemas.microsoft.com/office/drawing/2014/main" xmlns="" id="{45B121E2-C49B-B106-C871-F388C99F5A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6160" y="5893055"/>
            <a:ext cx="1384910" cy="879798"/>
          </a:xfrm>
          <a:prstGeom prst="rect">
            <a:avLst/>
          </a:prstGeom>
          <a:ln>
            <a:noFill/>
          </a:ln>
          <a:effectLst/>
        </p:spPr>
      </p:pic>
      <p:grpSp>
        <p:nvGrpSpPr>
          <p:cNvPr id="67" name="MsPham-0936082789">
            <a:extLst>
              <a:ext uri="{FF2B5EF4-FFF2-40B4-BE49-F238E27FC236}">
                <a16:creationId xmlns:a16="http://schemas.microsoft.com/office/drawing/2014/main" xmlns="" id="{863DC575-F0E8-D2EB-AEA6-2FA080E33191}"/>
              </a:ext>
            </a:extLst>
          </p:cNvPr>
          <p:cNvGrpSpPr/>
          <p:nvPr/>
        </p:nvGrpSpPr>
        <p:grpSpPr>
          <a:xfrm>
            <a:off x="4354107" y="468063"/>
            <a:ext cx="3482115" cy="1174426"/>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2685205" y="729815"/>
            <a:ext cx="6954146" cy="807913"/>
          </a:xfrm>
          <a:prstGeom prst="rect">
            <a:avLst/>
          </a:prstGeom>
        </p:spPr>
        <p:txBody>
          <a:bodyPr wrap="square" lIns="0" tIns="0" rIns="0" bIns="0" rtlCol="0" anchor="t">
            <a:spAutoFit/>
          </a:bodyPr>
          <a:lstStyle/>
          <a:p>
            <a:pPr algn="ctr">
              <a:lnSpc>
                <a:spcPts val="6264"/>
              </a:lnSpc>
            </a:pPr>
            <a:r>
              <a:rPr lang="en-US" sz="5800" b="1" dirty="0">
                <a:ln w="9525">
                  <a:solidFill>
                    <a:srgbClr val="8CE1F3"/>
                  </a:solidFill>
                  <a:prstDash val="solid"/>
                </a:ln>
                <a:solidFill>
                  <a:schemeClr val="bg1"/>
                </a:solidFill>
                <a:effectLst>
                  <a:outerShdw blurRad="12700" dist="38100" dir="2700000" algn="tl" rotWithShape="0">
                    <a:schemeClr val="bg1">
                      <a:lumMod val="50000"/>
                    </a:schemeClr>
                  </a:outerShdw>
                </a:effectLst>
                <a:latin typeface=".VnHelvetIns" panose="020B7200000000000000" pitchFamily="34" charset="0"/>
              </a:rPr>
              <a:t>2</a:t>
            </a:r>
          </a:p>
        </p:txBody>
      </p:sp>
      <p:sp>
        <p:nvSpPr>
          <p:cNvPr id="69" name="MsPham-0936082789">
            <a:extLst>
              <a:ext uri="{FF2B5EF4-FFF2-40B4-BE49-F238E27FC236}">
                <a16:creationId xmlns:a16="http://schemas.microsoft.com/office/drawing/2014/main" xmlns="" id="{FC34EDCA-117C-2C5E-8997-2B62F883C34B}"/>
              </a:ext>
            </a:extLst>
          </p:cNvPr>
          <p:cNvSpPr/>
          <p:nvPr/>
        </p:nvSpPr>
        <p:spPr>
          <a:xfrm rot="-1201799">
            <a:off x="10188720" y="975934"/>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70" name="MsPham-0936082789">
            <a:extLst>
              <a:ext uri="{FF2B5EF4-FFF2-40B4-BE49-F238E27FC236}">
                <a16:creationId xmlns:a16="http://schemas.microsoft.com/office/drawing/2014/main" xmlns="" id="{827A0B94-397F-ACFE-39CC-6358EA9D599A}"/>
              </a:ext>
            </a:extLst>
          </p:cNvPr>
          <p:cNvSpPr/>
          <p:nvPr/>
        </p:nvSpPr>
        <p:spPr>
          <a:xfrm rot="-1192785">
            <a:off x="2441684" y="6047815"/>
            <a:ext cx="521174" cy="498806"/>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2" name="MsPham 0936082789">
            <a:extLst>
              <a:ext uri="{FF2B5EF4-FFF2-40B4-BE49-F238E27FC236}">
                <a16:creationId xmlns:a16="http://schemas.microsoft.com/office/drawing/2014/main" xmlns="" id="{8E3DF624-C73D-7940-BCA5-0D1449DFA56D}"/>
              </a:ext>
            </a:extLst>
          </p:cNvPr>
          <p:cNvSpPr txBox="1"/>
          <p:nvPr/>
        </p:nvSpPr>
        <p:spPr>
          <a:xfrm>
            <a:off x="2341070" y="2101739"/>
            <a:ext cx="7443730" cy="2975173"/>
          </a:xfrm>
          <a:prstGeom prst="rect">
            <a:avLst/>
          </a:prstGeom>
        </p:spPr>
        <p:txBody>
          <a:bodyPr wrap="square" lIns="0" tIns="0" rIns="0" bIns="0" rtlCol="0" anchor="t">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Warm-up and review</a:t>
            </a:r>
          </a:p>
        </p:txBody>
      </p:sp>
      <p:sp>
        <p:nvSpPr>
          <p:cNvPr id="68" name="MsPham-0936082789">
            <a:extLst>
              <a:ext uri="{FF2B5EF4-FFF2-40B4-BE49-F238E27FC236}">
                <a16:creationId xmlns:a16="http://schemas.microsoft.com/office/drawing/2014/main" xmlns="" id="{A23458E3-8B40-0578-8F7F-47060D883595}"/>
              </a:ext>
            </a:extLst>
          </p:cNvPr>
          <p:cNvSpPr/>
          <p:nvPr/>
        </p:nvSpPr>
        <p:spPr>
          <a:xfrm rot="914228">
            <a:off x="8917565" y="3162288"/>
            <a:ext cx="458660" cy="438976"/>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Tree>
    <p:extLst>
      <p:ext uri="{BB962C8B-B14F-4D97-AF65-F5344CB8AC3E}">
        <p14:creationId xmlns:p14="http://schemas.microsoft.com/office/powerpoint/2010/main" val="9370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Mspham-0936082789">
            <a:extLst>
              <a:ext uri="{FF2B5EF4-FFF2-40B4-BE49-F238E27FC236}">
                <a16:creationId xmlns:a16="http://schemas.microsoft.com/office/drawing/2014/main" xmlns="" id="{057F2DEF-0108-E661-54D9-81965587EC39}"/>
              </a:ext>
            </a:extLst>
          </p:cNvPr>
          <p:cNvGrpSpPr/>
          <p:nvPr/>
        </p:nvGrpSpPr>
        <p:grpSpPr>
          <a:xfrm>
            <a:off x="3890847" y="3454476"/>
            <a:ext cx="1322799" cy="1615850"/>
            <a:chOff x="12670510" y="11157686"/>
            <a:chExt cx="1109238" cy="1354978"/>
          </a:xfrm>
        </p:grpSpPr>
        <p:sp>
          <p:nvSpPr>
            <p:cNvPr id="3" name="Mspham-0936082789">
              <a:hlinkClick r:id="rId3"/>
              <a:extLst>
                <a:ext uri="{FF2B5EF4-FFF2-40B4-BE49-F238E27FC236}">
                  <a16:creationId xmlns:a16="http://schemas.microsoft.com/office/drawing/2014/main" xmlns="" id="{7BADEC5B-6B98-A336-1ABD-1D8931ECC081}"/>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4" name="MsPham-0936082789">
              <a:hlinkClick r:id="rId3"/>
              <a:extLst>
                <a:ext uri="{FF2B5EF4-FFF2-40B4-BE49-F238E27FC236}">
                  <a16:creationId xmlns:a16="http://schemas.microsoft.com/office/drawing/2014/main" xmlns="" id="{8EECFBF6-C5DF-E7B4-9BA8-39846D0E7ECD}"/>
                </a:ext>
              </a:extLst>
            </p:cNvPr>
            <p:cNvPicPr>
              <a:picLocks noChangeAspect="1"/>
            </p:cNvPicPr>
            <p:nvPr/>
          </p:nvPicPr>
          <p:blipFill>
            <a:blip r:embed="rId4"/>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0" name="Picture 19">
            <a:extLst>
              <a:ext uri="{FF2B5EF4-FFF2-40B4-BE49-F238E27FC236}">
                <a16:creationId xmlns:a16="http://schemas.microsoft.com/office/drawing/2014/main" xmlns="" id="{8A0E6DC9-515F-7714-75DC-AC25628B2E98}"/>
              </a:ext>
            </a:extLst>
          </p:cNvPr>
          <p:cNvPicPr>
            <a:picLocks noChangeAspect="1"/>
          </p:cNvPicPr>
          <p:nvPr/>
        </p:nvPicPr>
        <p:blipFill rotWithShape="1">
          <a:blip r:embed="rId5"/>
          <a:srcRect l="1333" t="17516"/>
          <a:stretch/>
        </p:blipFill>
        <p:spPr>
          <a:xfrm>
            <a:off x="2344420" y="2723348"/>
            <a:ext cx="7259320" cy="2470168"/>
          </a:xfrm>
          <a:prstGeom prst="rect">
            <a:avLst/>
          </a:prstGeom>
        </p:spPr>
      </p:pic>
      <p:sp>
        <p:nvSpPr>
          <p:cNvPr id="21" name="MsPham 0936082789">
            <a:extLst>
              <a:ext uri="{FF2B5EF4-FFF2-40B4-BE49-F238E27FC236}">
                <a16:creationId xmlns:a16="http://schemas.microsoft.com/office/drawing/2014/main" xmlns="" id="{23A03967-8149-C8D7-02EC-3BD6F496E527}"/>
              </a:ext>
            </a:extLst>
          </p:cNvPr>
          <p:cNvSpPr txBox="1"/>
          <p:nvPr/>
        </p:nvSpPr>
        <p:spPr>
          <a:xfrm>
            <a:off x="411708" y="7246348"/>
            <a:ext cx="11795331" cy="3016210"/>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buNone/>
            </a:pPr>
            <a:r>
              <a:rPr lang="en-US" sz="2800" b="0" dirty="0">
                <a:ln>
                  <a:noFill/>
                </a:ln>
                <a:solidFill>
                  <a:schemeClr val="tx1"/>
                </a:solidFill>
                <a:effectLst/>
                <a:latin typeface="+mj-lt"/>
              </a:rPr>
              <a:t>This is a picture of my </a:t>
            </a:r>
            <a:r>
              <a:rPr lang="en-US" sz="2800" b="0" dirty="0" err="1">
                <a:ln>
                  <a:noFill/>
                </a:ln>
                <a:solidFill>
                  <a:schemeClr val="tx1"/>
                </a:solidFill>
                <a:effectLst/>
                <a:latin typeface="+mj-lt"/>
              </a:rPr>
              <a:t>favourite</a:t>
            </a:r>
            <a:r>
              <a:rPr lang="en-US" sz="2800" b="0" dirty="0">
                <a:ln>
                  <a:noFill/>
                </a:ln>
                <a:solidFill>
                  <a:schemeClr val="tx1"/>
                </a:solidFill>
                <a:effectLst/>
                <a:latin typeface="+mj-lt"/>
              </a:rPr>
              <a:t> school. It's a big and beautiful school. The school has many rooms in it. In the picture, you can see a gym, a computer room, a library, an art room, a music room and our classroom Class </a:t>
            </a:r>
            <a:r>
              <a:rPr lang="en-US" sz="2800" b="0" dirty="0" err="1">
                <a:ln>
                  <a:noFill/>
                </a:ln>
                <a:solidFill>
                  <a:schemeClr val="tx1"/>
                </a:solidFill>
                <a:effectLst/>
                <a:latin typeface="+mj-lt"/>
              </a:rPr>
              <a:t>5D</a:t>
            </a:r>
            <a:r>
              <a:rPr lang="en-US" sz="2800" b="0" dirty="0">
                <a:ln>
                  <a:noFill/>
                </a:ln>
                <a:solidFill>
                  <a:schemeClr val="tx1"/>
                </a:solidFill>
                <a:effectLst/>
                <a:latin typeface="+mj-lt"/>
              </a:rPr>
              <a:t>. The gym and the computer room are on the ground floor. The library and Class </a:t>
            </a:r>
            <a:r>
              <a:rPr lang="en-US" sz="2800" b="0" dirty="0" err="1">
                <a:ln>
                  <a:noFill/>
                </a:ln>
                <a:solidFill>
                  <a:schemeClr val="tx1"/>
                </a:solidFill>
                <a:effectLst/>
                <a:latin typeface="+mj-lt"/>
              </a:rPr>
              <a:t>5D</a:t>
            </a:r>
            <a:r>
              <a:rPr lang="en-US" sz="2800" b="0" dirty="0">
                <a:ln>
                  <a:noFill/>
                </a:ln>
                <a:solidFill>
                  <a:schemeClr val="tx1"/>
                </a:solidFill>
                <a:effectLst/>
                <a:latin typeface="+mj-lt"/>
              </a:rPr>
              <a:t> are on the first floor. The art room and the music room are on the second floor. My </a:t>
            </a:r>
            <a:r>
              <a:rPr lang="en-US" sz="2800" b="0" dirty="0" err="1">
                <a:ln>
                  <a:noFill/>
                </a:ln>
                <a:solidFill>
                  <a:schemeClr val="tx1"/>
                </a:solidFill>
                <a:effectLst/>
                <a:latin typeface="+mj-lt"/>
              </a:rPr>
              <a:t>favourite</a:t>
            </a:r>
            <a:r>
              <a:rPr lang="en-US" sz="2800" b="0" dirty="0">
                <a:ln>
                  <a:noFill/>
                </a:ln>
                <a:solidFill>
                  <a:schemeClr val="tx1"/>
                </a:solidFill>
                <a:effectLst/>
                <a:latin typeface="+mj-lt"/>
              </a:rPr>
              <a:t> room is the art room. I often draw pictures with my friends there.</a:t>
            </a:r>
          </a:p>
        </p:txBody>
      </p:sp>
      <p:sp>
        <p:nvSpPr>
          <p:cNvPr id="23" name="MsPham 0936082789">
            <a:extLst>
              <a:ext uri="{FF2B5EF4-FFF2-40B4-BE49-F238E27FC236}">
                <a16:creationId xmlns:a16="http://schemas.microsoft.com/office/drawing/2014/main" xmlns="" id="{E071398C-C590-298A-669F-E71DEBFB4449}"/>
              </a:ext>
            </a:extLst>
          </p:cNvPr>
          <p:cNvSpPr txBox="1"/>
          <p:nvPr/>
        </p:nvSpPr>
        <p:spPr>
          <a:xfrm>
            <a:off x="9513214" y="1626829"/>
            <a:ext cx="1916786" cy="1107996"/>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buNone/>
            </a:pPr>
            <a:r>
              <a:rPr lang="en-US" sz="2400" b="0" dirty="0">
                <a:ln>
                  <a:noFill/>
                </a:ln>
                <a:solidFill>
                  <a:schemeClr val="tx1"/>
                </a:solidFill>
                <a:effectLst/>
                <a:latin typeface="+mj-lt"/>
              </a:rPr>
              <a:t>big and beautiful school</a:t>
            </a:r>
          </a:p>
        </p:txBody>
      </p:sp>
      <p:sp>
        <p:nvSpPr>
          <p:cNvPr id="25" name="MsPham 0936082789">
            <a:extLst>
              <a:ext uri="{FF2B5EF4-FFF2-40B4-BE49-F238E27FC236}">
                <a16:creationId xmlns:a16="http://schemas.microsoft.com/office/drawing/2014/main" xmlns="" id="{2960D3A3-803D-6721-AC2A-D8C68CE7DBCF}"/>
              </a:ext>
            </a:extLst>
          </p:cNvPr>
          <p:cNvSpPr/>
          <p:nvPr/>
        </p:nvSpPr>
        <p:spPr>
          <a:xfrm rot="19762035">
            <a:off x="8683438" y="2371973"/>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26" name="MsPham 0936082789">
            <a:extLst>
              <a:ext uri="{FF2B5EF4-FFF2-40B4-BE49-F238E27FC236}">
                <a16:creationId xmlns:a16="http://schemas.microsoft.com/office/drawing/2014/main" xmlns="" id="{84485899-A144-FB41-ACA6-5AF587D16109}"/>
              </a:ext>
            </a:extLst>
          </p:cNvPr>
          <p:cNvSpPr txBox="1"/>
          <p:nvPr/>
        </p:nvSpPr>
        <p:spPr>
          <a:xfrm>
            <a:off x="10275214" y="3462982"/>
            <a:ext cx="1916786" cy="369332"/>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buNone/>
            </a:pPr>
            <a:r>
              <a:rPr lang="en-US" sz="2400" b="0" dirty="0">
                <a:ln>
                  <a:noFill/>
                </a:ln>
                <a:solidFill>
                  <a:schemeClr val="tx1"/>
                </a:solidFill>
                <a:effectLst/>
                <a:latin typeface="+mj-lt"/>
              </a:rPr>
              <a:t>many room</a:t>
            </a:r>
          </a:p>
        </p:txBody>
      </p:sp>
      <p:sp>
        <p:nvSpPr>
          <p:cNvPr id="27" name="MsPham 0936082789">
            <a:extLst>
              <a:ext uri="{FF2B5EF4-FFF2-40B4-BE49-F238E27FC236}">
                <a16:creationId xmlns:a16="http://schemas.microsoft.com/office/drawing/2014/main" xmlns="" id="{F1CCA3E0-EEC0-F624-B96F-B5E11745F945}"/>
              </a:ext>
            </a:extLst>
          </p:cNvPr>
          <p:cNvSpPr/>
          <p:nvPr/>
        </p:nvSpPr>
        <p:spPr>
          <a:xfrm rot="20655062">
            <a:off x="9613404" y="3657855"/>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28" name="MsPham 0936082789">
            <a:extLst>
              <a:ext uri="{FF2B5EF4-FFF2-40B4-BE49-F238E27FC236}">
                <a16:creationId xmlns:a16="http://schemas.microsoft.com/office/drawing/2014/main" xmlns="" id="{89B7E17B-694D-A868-E8B6-7A30DDF714E8}"/>
              </a:ext>
            </a:extLst>
          </p:cNvPr>
          <p:cNvSpPr txBox="1"/>
          <p:nvPr/>
        </p:nvSpPr>
        <p:spPr>
          <a:xfrm>
            <a:off x="7663259" y="5594402"/>
            <a:ext cx="1916786" cy="369332"/>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buNone/>
            </a:pPr>
            <a:r>
              <a:rPr lang="en-US" sz="2400" b="0" dirty="0">
                <a:ln>
                  <a:noFill/>
                </a:ln>
                <a:solidFill>
                  <a:schemeClr val="tx1"/>
                </a:solidFill>
                <a:effectLst/>
                <a:latin typeface="+mj-lt"/>
              </a:rPr>
              <a:t>ground floor</a:t>
            </a:r>
          </a:p>
        </p:txBody>
      </p:sp>
      <p:sp>
        <p:nvSpPr>
          <p:cNvPr id="30" name="Freeform: Shape 29">
            <a:extLst>
              <a:ext uri="{FF2B5EF4-FFF2-40B4-BE49-F238E27FC236}">
                <a16:creationId xmlns:a16="http://schemas.microsoft.com/office/drawing/2014/main" xmlns="" id="{23F1E410-E916-217B-04AF-4ED84C4239AC}"/>
              </a:ext>
            </a:extLst>
          </p:cNvPr>
          <p:cNvSpPr/>
          <p:nvPr/>
        </p:nvSpPr>
        <p:spPr>
          <a:xfrm rot="608714">
            <a:off x="4935657" y="5113576"/>
            <a:ext cx="2639028" cy="649738"/>
          </a:xfrm>
          <a:custGeom>
            <a:avLst/>
            <a:gdLst>
              <a:gd name="connsiteX0" fmla="*/ 0 w 2639028"/>
              <a:gd name="connsiteY0" fmla="*/ 0 h 649738"/>
              <a:gd name="connsiteX1" fmla="*/ 694481 w 2639028"/>
              <a:gd name="connsiteY1" fmla="*/ 335666 h 649738"/>
              <a:gd name="connsiteX2" fmla="*/ 1169043 w 2639028"/>
              <a:gd name="connsiteY2" fmla="*/ 185195 h 649738"/>
              <a:gd name="connsiteX3" fmla="*/ 1365812 w 2639028"/>
              <a:gd name="connsiteY3" fmla="*/ 625033 h 649738"/>
              <a:gd name="connsiteX4" fmla="*/ 2639028 w 2639028"/>
              <a:gd name="connsiteY4" fmla="*/ 555585 h 649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028" h="649738">
                <a:moveTo>
                  <a:pt x="0" y="0"/>
                </a:moveTo>
                <a:cubicBezTo>
                  <a:pt x="249820" y="152400"/>
                  <a:pt x="499641" y="304800"/>
                  <a:pt x="694481" y="335666"/>
                </a:cubicBezTo>
                <a:cubicBezTo>
                  <a:pt x="889321" y="366532"/>
                  <a:pt x="1057154" y="136967"/>
                  <a:pt x="1169043" y="185195"/>
                </a:cubicBezTo>
                <a:cubicBezTo>
                  <a:pt x="1280932" y="233423"/>
                  <a:pt x="1120815" y="563301"/>
                  <a:pt x="1365812" y="625033"/>
                </a:cubicBezTo>
                <a:cubicBezTo>
                  <a:pt x="1610809" y="686765"/>
                  <a:pt x="2124918" y="621175"/>
                  <a:pt x="2639028" y="555585"/>
                </a:cubicBezTo>
              </a:path>
            </a:pathLst>
          </a:custGeom>
          <a:noFill/>
          <a:ln w="38100">
            <a:solidFill>
              <a:srgbClr val="00B0F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sPham 0936082789">
            <a:extLst>
              <a:ext uri="{FF2B5EF4-FFF2-40B4-BE49-F238E27FC236}">
                <a16:creationId xmlns:a16="http://schemas.microsoft.com/office/drawing/2014/main" xmlns="" id="{DE55BC9B-B62D-FD0E-0059-4FAF1A016072}"/>
              </a:ext>
            </a:extLst>
          </p:cNvPr>
          <p:cNvSpPr/>
          <p:nvPr/>
        </p:nvSpPr>
        <p:spPr>
          <a:xfrm rot="4448860">
            <a:off x="7595239" y="5143935"/>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p>
        </p:txBody>
      </p:sp>
      <p:sp>
        <p:nvSpPr>
          <p:cNvPr id="32" name="MsPham 0936082789">
            <a:extLst>
              <a:ext uri="{FF2B5EF4-FFF2-40B4-BE49-F238E27FC236}">
                <a16:creationId xmlns:a16="http://schemas.microsoft.com/office/drawing/2014/main" xmlns="" id="{CC877E54-4906-FFBD-D875-8ACEBCD120CB}"/>
              </a:ext>
            </a:extLst>
          </p:cNvPr>
          <p:cNvSpPr txBox="1"/>
          <p:nvPr/>
        </p:nvSpPr>
        <p:spPr>
          <a:xfrm>
            <a:off x="2796757" y="5519758"/>
            <a:ext cx="1916786" cy="369332"/>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lgn="ctr">
              <a:buNone/>
            </a:pPr>
            <a:r>
              <a:rPr lang="en-US" sz="2400" b="0" dirty="0">
                <a:ln>
                  <a:noFill/>
                </a:ln>
                <a:solidFill>
                  <a:schemeClr val="tx1"/>
                </a:solidFill>
                <a:effectLst/>
                <a:latin typeface="+mj-lt"/>
              </a:rPr>
              <a:t>first floor</a:t>
            </a:r>
          </a:p>
        </p:txBody>
      </p:sp>
      <p:sp>
        <p:nvSpPr>
          <p:cNvPr id="33" name="MsPham 0936082789">
            <a:extLst>
              <a:ext uri="{FF2B5EF4-FFF2-40B4-BE49-F238E27FC236}">
                <a16:creationId xmlns:a16="http://schemas.microsoft.com/office/drawing/2014/main" xmlns="" id="{CEA63328-D115-121D-14FE-75DB7DF06E1B}"/>
              </a:ext>
            </a:extLst>
          </p:cNvPr>
          <p:cNvSpPr/>
          <p:nvPr/>
        </p:nvSpPr>
        <p:spPr>
          <a:xfrm rot="17151140" flipH="1">
            <a:off x="3391310" y="4613831"/>
            <a:ext cx="1143189" cy="361733"/>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w="57150">
            <a:noFill/>
          </a:ln>
        </p:spPr>
        <p:txBody>
          <a:bodyPr/>
          <a:lstStyle/>
          <a:p>
            <a:endParaRPr lang="en-US" dirty="0"/>
          </a:p>
        </p:txBody>
      </p:sp>
      <p:sp>
        <p:nvSpPr>
          <p:cNvPr id="35" name="Freeform: Shape 34">
            <a:extLst>
              <a:ext uri="{FF2B5EF4-FFF2-40B4-BE49-F238E27FC236}">
                <a16:creationId xmlns:a16="http://schemas.microsoft.com/office/drawing/2014/main" xmlns="" id="{1DF3E5A5-6C69-0AC7-90D7-3A04D5C44F3B}"/>
              </a:ext>
            </a:extLst>
          </p:cNvPr>
          <p:cNvSpPr/>
          <p:nvPr/>
        </p:nvSpPr>
        <p:spPr>
          <a:xfrm>
            <a:off x="3877519" y="4014615"/>
            <a:ext cx="3009418" cy="1539433"/>
          </a:xfrm>
          <a:custGeom>
            <a:avLst/>
            <a:gdLst>
              <a:gd name="connsiteX0" fmla="*/ 3009418 w 3009418"/>
              <a:gd name="connsiteY0" fmla="*/ 0 h 1539433"/>
              <a:gd name="connsiteX1" fmla="*/ 2002420 w 3009418"/>
              <a:gd name="connsiteY1" fmla="*/ 219919 h 1539433"/>
              <a:gd name="connsiteX2" fmla="*/ 844952 w 3009418"/>
              <a:gd name="connsiteY2" fmla="*/ 844952 h 1539433"/>
              <a:gd name="connsiteX3" fmla="*/ 0 w 3009418"/>
              <a:gd name="connsiteY3" fmla="*/ 1539433 h 1539433"/>
            </a:gdLst>
            <a:ahLst/>
            <a:cxnLst>
              <a:cxn ang="0">
                <a:pos x="connsiteX0" y="connsiteY0"/>
              </a:cxn>
              <a:cxn ang="0">
                <a:pos x="connsiteX1" y="connsiteY1"/>
              </a:cxn>
              <a:cxn ang="0">
                <a:pos x="connsiteX2" y="connsiteY2"/>
              </a:cxn>
              <a:cxn ang="0">
                <a:pos x="connsiteX3" y="connsiteY3"/>
              </a:cxn>
            </a:cxnLst>
            <a:rect l="l" t="t" r="r" b="b"/>
            <a:pathLst>
              <a:path w="3009418" h="1539433">
                <a:moveTo>
                  <a:pt x="3009418" y="0"/>
                </a:moveTo>
                <a:cubicBezTo>
                  <a:pt x="2686291" y="39547"/>
                  <a:pt x="2363164" y="79094"/>
                  <a:pt x="2002420" y="219919"/>
                </a:cubicBezTo>
                <a:cubicBezTo>
                  <a:pt x="1641676" y="360744"/>
                  <a:pt x="1178689" y="625033"/>
                  <a:pt x="844952" y="844952"/>
                </a:cubicBezTo>
                <a:cubicBezTo>
                  <a:pt x="511215" y="1064871"/>
                  <a:pt x="255607" y="1302152"/>
                  <a:pt x="0" y="1539433"/>
                </a:cubicBezTo>
              </a:path>
            </a:pathLst>
          </a:custGeom>
          <a:noFill/>
          <a:ln w="57150">
            <a:solidFill>
              <a:srgbClr val="FF5205"/>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sPham 0936082789">
            <a:extLst>
              <a:ext uri="{FF2B5EF4-FFF2-40B4-BE49-F238E27FC236}">
                <a16:creationId xmlns:a16="http://schemas.microsoft.com/office/drawing/2014/main" xmlns="" id="{99402FE5-EE7B-4AB1-3983-0858A6ABDA94}"/>
              </a:ext>
            </a:extLst>
          </p:cNvPr>
          <p:cNvSpPr txBox="1"/>
          <p:nvPr/>
        </p:nvSpPr>
        <p:spPr>
          <a:xfrm>
            <a:off x="1939416" y="2243484"/>
            <a:ext cx="1916786" cy="369332"/>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lgn="ctr">
              <a:buNone/>
            </a:pPr>
            <a:r>
              <a:rPr lang="en-US" sz="2400" b="0" dirty="0">
                <a:ln>
                  <a:noFill/>
                </a:ln>
                <a:solidFill>
                  <a:schemeClr val="tx1"/>
                </a:solidFill>
                <a:effectLst/>
                <a:latin typeface="+mj-lt"/>
              </a:rPr>
              <a:t>second floor</a:t>
            </a:r>
          </a:p>
        </p:txBody>
      </p:sp>
      <p:sp>
        <p:nvSpPr>
          <p:cNvPr id="38" name="Freeform: Shape 37">
            <a:extLst>
              <a:ext uri="{FF2B5EF4-FFF2-40B4-BE49-F238E27FC236}">
                <a16:creationId xmlns:a16="http://schemas.microsoft.com/office/drawing/2014/main" xmlns="" id="{0A17B6E0-9A86-30AA-11F7-6B4757ADFA28}"/>
              </a:ext>
            </a:extLst>
          </p:cNvPr>
          <p:cNvSpPr/>
          <p:nvPr/>
        </p:nvSpPr>
        <p:spPr>
          <a:xfrm rot="2389185">
            <a:off x="3874473" y="2157989"/>
            <a:ext cx="2892873" cy="1471011"/>
          </a:xfrm>
          <a:custGeom>
            <a:avLst/>
            <a:gdLst>
              <a:gd name="connsiteX0" fmla="*/ 3009418 w 3009418"/>
              <a:gd name="connsiteY0" fmla="*/ 0 h 1539433"/>
              <a:gd name="connsiteX1" fmla="*/ 2002420 w 3009418"/>
              <a:gd name="connsiteY1" fmla="*/ 219919 h 1539433"/>
              <a:gd name="connsiteX2" fmla="*/ 844952 w 3009418"/>
              <a:gd name="connsiteY2" fmla="*/ 844952 h 1539433"/>
              <a:gd name="connsiteX3" fmla="*/ 0 w 3009418"/>
              <a:gd name="connsiteY3" fmla="*/ 1539433 h 1539433"/>
            </a:gdLst>
            <a:ahLst/>
            <a:cxnLst>
              <a:cxn ang="0">
                <a:pos x="connsiteX0" y="connsiteY0"/>
              </a:cxn>
              <a:cxn ang="0">
                <a:pos x="connsiteX1" y="connsiteY1"/>
              </a:cxn>
              <a:cxn ang="0">
                <a:pos x="connsiteX2" y="connsiteY2"/>
              </a:cxn>
              <a:cxn ang="0">
                <a:pos x="connsiteX3" y="connsiteY3"/>
              </a:cxn>
            </a:cxnLst>
            <a:rect l="l" t="t" r="r" b="b"/>
            <a:pathLst>
              <a:path w="3009418" h="1539433">
                <a:moveTo>
                  <a:pt x="3009418" y="0"/>
                </a:moveTo>
                <a:cubicBezTo>
                  <a:pt x="2686291" y="39547"/>
                  <a:pt x="2363164" y="79094"/>
                  <a:pt x="2002420" y="219919"/>
                </a:cubicBezTo>
                <a:cubicBezTo>
                  <a:pt x="1641676" y="360744"/>
                  <a:pt x="1178689" y="625033"/>
                  <a:pt x="844952" y="844952"/>
                </a:cubicBezTo>
                <a:cubicBezTo>
                  <a:pt x="511215" y="1064871"/>
                  <a:pt x="255607" y="1302152"/>
                  <a:pt x="0" y="1539433"/>
                </a:cubicBezTo>
              </a:path>
            </a:pathLst>
          </a:custGeom>
          <a:noFill/>
          <a:ln w="57150">
            <a:solidFill>
              <a:srgbClr val="00B05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sPham 0936082789">
            <a:extLst>
              <a:ext uri="{FF2B5EF4-FFF2-40B4-BE49-F238E27FC236}">
                <a16:creationId xmlns:a16="http://schemas.microsoft.com/office/drawing/2014/main" xmlns="" id="{985D0F84-A247-2BA4-4125-E13A91A8B2E6}"/>
              </a:ext>
            </a:extLst>
          </p:cNvPr>
          <p:cNvSpPr/>
          <p:nvPr/>
        </p:nvSpPr>
        <p:spPr>
          <a:xfrm rot="14362035">
            <a:off x="3353974" y="2788867"/>
            <a:ext cx="706432" cy="286105"/>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40" name="Freeform: Shape 39">
            <a:extLst>
              <a:ext uri="{FF2B5EF4-FFF2-40B4-BE49-F238E27FC236}">
                <a16:creationId xmlns:a16="http://schemas.microsoft.com/office/drawing/2014/main" xmlns="" id="{2CB4304B-A024-9E94-F41D-417562950746}"/>
              </a:ext>
            </a:extLst>
          </p:cNvPr>
          <p:cNvSpPr/>
          <p:nvPr/>
        </p:nvSpPr>
        <p:spPr>
          <a:xfrm rot="1399926">
            <a:off x="1734391" y="3024887"/>
            <a:ext cx="1944884" cy="1294998"/>
          </a:xfrm>
          <a:custGeom>
            <a:avLst/>
            <a:gdLst>
              <a:gd name="connsiteX0" fmla="*/ 3009418 w 3009418"/>
              <a:gd name="connsiteY0" fmla="*/ 0 h 1539433"/>
              <a:gd name="connsiteX1" fmla="*/ 2002420 w 3009418"/>
              <a:gd name="connsiteY1" fmla="*/ 219919 h 1539433"/>
              <a:gd name="connsiteX2" fmla="*/ 844952 w 3009418"/>
              <a:gd name="connsiteY2" fmla="*/ 844952 h 1539433"/>
              <a:gd name="connsiteX3" fmla="*/ 0 w 3009418"/>
              <a:gd name="connsiteY3" fmla="*/ 1539433 h 1539433"/>
            </a:gdLst>
            <a:ahLst/>
            <a:cxnLst>
              <a:cxn ang="0">
                <a:pos x="connsiteX0" y="connsiteY0"/>
              </a:cxn>
              <a:cxn ang="0">
                <a:pos x="connsiteX1" y="connsiteY1"/>
              </a:cxn>
              <a:cxn ang="0">
                <a:pos x="connsiteX2" y="connsiteY2"/>
              </a:cxn>
              <a:cxn ang="0">
                <a:pos x="connsiteX3" y="connsiteY3"/>
              </a:cxn>
            </a:cxnLst>
            <a:rect l="l" t="t" r="r" b="b"/>
            <a:pathLst>
              <a:path w="3009418" h="1539433">
                <a:moveTo>
                  <a:pt x="3009418" y="0"/>
                </a:moveTo>
                <a:cubicBezTo>
                  <a:pt x="2686291" y="39547"/>
                  <a:pt x="2363164" y="79094"/>
                  <a:pt x="2002420" y="219919"/>
                </a:cubicBezTo>
                <a:cubicBezTo>
                  <a:pt x="1641676" y="360744"/>
                  <a:pt x="1178689" y="625033"/>
                  <a:pt x="844952" y="844952"/>
                </a:cubicBezTo>
                <a:cubicBezTo>
                  <a:pt x="511215" y="1064871"/>
                  <a:pt x="255607" y="1302152"/>
                  <a:pt x="0" y="1539433"/>
                </a:cubicBezTo>
              </a:path>
            </a:pathLst>
          </a:custGeom>
          <a:noFill/>
          <a:ln w="57150">
            <a:solidFill>
              <a:srgbClr val="92D05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1" name="MsPham 0936082789">
            <a:extLst>
              <a:ext uri="{FF2B5EF4-FFF2-40B4-BE49-F238E27FC236}">
                <a16:creationId xmlns:a16="http://schemas.microsoft.com/office/drawing/2014/main" xmlns="" id="{18E08F19-B3B7-A359-9D58-E6AFA339E2E6}"/>
              </a:ext>
            </a:extLst>
          </p:cNvPr>
          <p:cNvSpPr txBox="1"/>
          <p:nvPr/>
        </p:nvSpPr>
        <p:spPr>
          <a:xfrm>
            <a:off x="411708" y="3874701"/>
            <a:ext cx="1916786" cy="738664"/>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lgn="ctr">
              <a:buNone/>
            </a:pPr>
            <a:r>
              <a:rPr lang="en-US" sz="2400" b="0" dirty="0">
                <a:ln>
                  <a:noFill/>
                </a:ln>
                <a:solidFill>
                  <a:schemeClr val="tx1"/>
                </a:solidFill>
                <a:effectLst/>
                <a:latin typeface="+mj-lt"/>
              </a:rPr>
              <a:t>my </a:t>
            </a:r>
            <a:r>
              <a:rPr lang="en-US" sz="2400" b="0" dirty="0" err="1">
                <a:ln>
                  <a:noFill/>
                </a:ln>
                <a:solidFill>
                  <a:schemeClr val="tx1"/>
                </a:solidFill>
                <a:effectLst/>
                <a:latin typeface="+mj-lt"/>
              </a:rPr>
              <a:t>favourite</a:t>
            </a:r>
            <a:r>
              <a:rPr lang="en-US" sz="2400" b="0" dirty="0">
                <a:ln>
                  <a:noFill/>
                </a:ln>
                <a:solidFill>
                  <a:schemeClr val="tx1"/>
                </a:solidFill>
                <a:effectLst/>
                <a:latin typeface="+mj-lt"/>
              </a:rPr>
              <a:t> </a:t>
            </a:r>
          </a:p>
          <a:p>
            <a:pPr marL="0" indent="0" algn="ctr">
              <a:buNone/>
            </a:pPr>
            <a:r>
              <a:rPr lang="en-US" sz="2400" b="0" dirty="0">
                <a:ln>
                  <a:noFill/>
                </a:ln>
                <a:solidFill>
                  <a:schemeClr val="tx1"/>
                </a:solidFill>
                <a:effectLst/>
                <a:latin typeface="+mj-lt"/>
              </a:rPr>
              <a:t>room</a:t>
            </a:r>
          </a:p>
        </p:txBody>
      </p:sp>
      <p:sp>
        <p:nvSpPr>
          <p:cNvPr id="42" name="MsPham 0936082789">
            <a:extLst>
              <a:ext uri="{FF2B5EF4-FFF2-40B4-BE49-F238E27FC236}">
                <a16:creationId xmlns:a16="http://schemas.microsoft.com/office/drawing/2014/main" xmlns="" id="{06AACC3A-8FB5-8439-7F38-F0C1DCDA3904}"/>
              </a:ext>
            </a:extLst>
          </p:cNvPr>
          <p:cNvSpPr/>
          <p:nvPr/>
        </p:nvSpPr>
        <p:spPr>
          <a:xfrm rot="4294329">
            <a:off x="1135795" y="4772486"/>
            <a:ext cx="574582" cy="232706"/>
          </a:xfrm>
          <a:custGeom>
            <a:avLst/>
            <a:gdLst/>
            <a:ahLst/>
            <a:cxnLst/>
            <a:rect l="l" t="t" r="r" b="b"/>
            <a:pathLst>
              <a:path w="963226" h="390107">
                <a:moveTo>
                  <a:pt x="0" y="0"/>
                </a:moveTo>
                <a:lnTo>
                  <a:pt x="963226" y="0"/>
                </a:lnTo>
                <a:lnTo>
                  <a:pt x="963226" y="390107"/>
                </a:lnTo>
                <a:lnTo>
                  <a:pt x="0" y="39010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dirty="0"/>
          </a:p>
        </p:txBody>
      </p:sp>
      <p:sp>
        <p:nvSpPr>
          <p:cNvPr id="44" name="MsPham 0936082789">
            <a:extLst>
              <a:ext uri="{FF2B5EF4-FFF2-40B4-BE49-F238E27FC236}">
                <a16:creationId xmlns:a16="http://schemas.microsoft.com/office/drawing/2014/main" xmlns="" id="{ACA37D8A-55D9-351A-2C12-737B3370EFC6}"/>
              </a:ext>
            </a:extLst>
          </p:cNvPr>
          <p:cNvSpPr txBox="1"/>
          <p:nvPr/>
        </p:nvSpPr>
        <p:spPr>
          <a:xfrm>
            <a:off x="518160" y="5182039"/>
            <a:ext cx="1916786" cy="1107996"/>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lgn="ctr">
              <a:buNone/>
            </a:pPr>
            <a:r>
              <a:rPr lang="en-US" sz="2400" b="0" dirty="0">
                <a:ln>
                  <a:noFill/>
                </a:ln>
                <a:solidFill>
                  <a:schemeClr val="tx1"/>
                </a:solidFill>
                <a:effectLst/>
                <a:latin typeface="+mj-lt"/>
              </a:rPr>
              <a:t>draw pictures with my friends</a:t>
            </a:r>
          </a:p>
        </p:txBody>
      </p:sp>
      <p:grpSp>
        <p:nvGrpSpPr>
          <p:cNvPr id="55" name="Group 54">
            <a:extLst>
              <a:ext uri="{FF2B5EF4-FFF2-40B4-BE49-F238E27FC236}">
                <a16:creationId xmlns:a16="http://schemas.microsoft.com/office/drawing/2014/main" xmlns="" id="{B1D520D8-E136-DEEE-B2A3-D6AA1F034DC7}"/>
              </a:ext>
            </a:extLst>
          </p:cNvPr>
          <p:cNvGrpSpPr/>
          <p:nvPr/>
        </p:nvGrpSpPr>
        <p:grpSpPr>
          <a:xfrm>
            <a:off x="718943" y="456211"/>
            <a:ext cx="3870085" cy="634530"/>
            <a:chOff x="2942719" y="211240"/>
            <a:chExt cx="7383396" cy="784853"/>
          </a:xfrm>
        </p:grpSpPr>
        <p:sp>
          <p:nvSpPr>
            <p:cNvPr id="56" name="Freeform 27">
              <a:extLst>
                <a:ext uri="{FF2B5EF4-FFF2-40B4-BE49-F238E27FC236}">
                  <a16:creationId xmlns:a16="http://schemas.microsoft.com/office/drawing/2014/main" xmlns="" id="{262D566A-AB48-E4B1-F22B-6A4956ABFC96}"/>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634" dirty="0">
                <a:latin typeface="Arial" panose="020B0604020202020204" pitchFamily="34" charset="0"/>
              </a:endParaRPr>
            </a:p>
          </p:txBody>
        </p:sp>
        <p:sp>
          <p:nvSpPr>
            <p:cNvPr id="57" name="Freeform 27">
              <a:extLst>
                <a:ext uri="{FF2B5EF4-FFF2-40B4-BE49-F238E27FC236}">
                  <a16:creationId xmlns:a16="http://schemas.microsoft.com/office/drawing/2014/main" xmlns="" id="{A8B6AEA3-1716-6923-6748-0CF89C39230D}"/>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634" dirty="0">
                <a:latin typeface="Arial" panose="020B0604020202020204" pitchFamily="34" charset="0"/>
              </a:endParaRPr>
            </a:p>
          </p:txBody>
        </p:sp>
        <p:sp>
          <p:nvSpPr>
            <p:cNvPr id="58" name="Freeform 27">
              <a:extLst>
                <a:ext uri="{FF2B5EF4-FFF2-40B4-BE49-F238E27FC236}">
                  <a16:creationId xmlns:a16="http://schemas.microsoft.com/office/drawing/2014/main" xmlns="" id="{24EE058A-5D87-5546-AC05-E2AAEBC2A975}"/>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634" dirty="0">
                <a:latin typeface="Arial" panose="020B0604020202020204" pitchFamily="34" charset="0"/>
              </a:endParaRPr>
            </a:p>
          </p:txBody>
        </p:sp>
        <p:sp>
          <p:nvSpPr>
            <p:cNvPr id="59" name="Freeform 27">
              <a:extLst>
                <a:ext uri="{FF2B5EF4-FFF2-40B4-BE49-F238E27FC236}">
                  <a16:creationId xmlns:a16="http://schemas.microsoft.com/office/drawing/2014/main" xmlns="" id="{E22EDF83-3B9C-CE3F-F4E5-342E3B1703CC}"/>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634" dirty="0">
                <a:latin typeface="Arial" panose="020B0604020202020204" pitchFamily="34" charset="0"/>
              </a:endParaRPr>
            </a:p>
          </p:txBody>
        </p:sp>
        <p:sp>
          <p:nvSpPr>
            <p:cNvPr id="60" name="Freeform 27">
              <a:extLst>
                <a:ext uri="{FF2B5EF4-FFF2-40B4-BE49-F238E27FC236}">
                  <a16:creationId xmlns:a16="http://schemas.microsoft.com/office/drawing/2014/main" xmlns="" id="{4D6AC3A3-BDFD-0851-E7A7-6C296F387954}"/>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634" dirty="0">
                <a:latin typeface="Arial" panose="020B0604020202020204" pitchFamily="34" charset="0"/>
              </a:endParaRPr>
            </a:p>
          </p:txBody>
        </p:sp>
        <p:sp>
          <p:nvSpPr>
            <p:cNvPr id="68" name="Freeform 27">
              <a:extLst>
                <a:ext uri="{FF2B5EF4-FFF2-40B4-BE49-F238E27FC236}">
                  <a16:creationId xmlns:a16="http://schemas.microsoft.com/office/drawing/2014/main" xmlns="" id="{9226F7EF-ADC3-18A6-9566-814ADADDC2F6}"/>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634" dirty="0">
                <a:latin typeface="Arial" panose="020B0604020202020204" pitchFamily="34" charset="0"/>
              </a:endParaRPr>
            </a:p>
          </p:txBody>
        </p:sp>
      </p:grpSp>
      <p:sp>
        <p:nvSpPr>
          <p:cNvPr id="69" name="MsPham 0936082789">
            <a:extLst>
              <a:ext uri="{FF2B5EF4-FFF2-40B4-BE49-F238E27FC236}">
                <a16:creationId xmlns:a16="http://schemas.microsoft.com/office/drawing/2014/main" xmlns="" id="{76814A20-89E1-CF79-8318-0C9575D8DEF2}"/>
              </a:ext>
            </a:extLst>
          </p:cNvPr>
          <p:cNvSpPr txBox="1"/>
          <p:nvPr/>
        </p:nvSpPr>
        <p:spPr>
          <a:xfrm>
            <a:off x="973935" y="448288"/>
            <a:ext cx="3425397" cy="615553"/>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My  answer</a:t>
            </a:r>
          </a:p>
        </p:txBody>
      </p:sp>
      <p:sp>
        <p:nvSpPr>
          <p:cNvPr id="43" name="MsPham 0936082789">
            <a:extLst>
              <a:ext uri="{FF2B5EF4-FFF2-40B4-BE49-F238E27FC236}">
                <a16:creationId xmlns:a16="http://schemas.microsoft.com/office/drawing/2014/main" xmlns="" id="{5289E888-3C85-A845-62DD-4F02A2CBE722}"/>
              </a:ext>
            </a:extLst>
          </p:cNvPr>
          <p:cNvSpPr txBox="1"/>
          <p:nvPr/>
        </p:nvSpPr>
        <p:spPr>
          <a:xfrm>
            <a:off x="3922926" y="1394267"/>
            <a:ext cx="4664489" cy="897682"/>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lgn="ctr">
              <a:lnSpc>
                <a:spcPts val="3500"/>
              </a:lnSpc>
              <a:buNone/>
            </a:pPr>
            <a:r>
              <a:rPr lang="en-US" sz="3600" dirty="0">
                <a:ln>
                  <a:noFill/>
                </a:ln>
                <a:solidFill>
                  <a:srgbClr val="D52648"/>
                </a:solidFill>
                <a:effectLst/>
                <a:latin typeface="+mj-lt"/>
              </a:rPr>
              <a:t>This is a picture of my </a:t>
            </a:r>
            <a:r>
              <a:rPr lang="en-US" sz="3600" dirty="0" err="1">
                <a:ln>
                  <a:noFill/>
                </a:ln>
                <a:solidFill>
                  <a:srgbClr val="D52648"/>
                </a:solidFill>
                <a:effectLst/>
                <a:latin typeface="+mj-lt"/>
              </a:rPr>
              <a:t>favourite</a:t>
            </a:r>
            <a:r>
              <a:rPr lang="en-US" sz="3600" dirty="0">
                <a:ln>
                  <a:noFill/>
                </a:ln>
                <a:solidFill>
                  <a:srgbClr val="D52648"/>
                </a:solidFill>
                <a:effectLst/>
                <a:latin typeface="+mj-lt"/>
              </a:rPr>
              <a:t> school</a:t>
            </a:r>
          </a:p>
        </p:txBody>
      </p:sp>
    </p:spTree>
    <p:extLst>
      <p:ext uri="{BB962C8B-B14F-4D97-AF65-F5344CB8AC3E}">
        <p14:creationId xmlns:p14="http://schemas.microsoft.com/office/powerpoint/2010/main" val="39551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animBg="1"/>
      <p:bldP spid="28" grpId="0"/>
      <p:bldP spid="30" grpId="0" animBg="1"/>
      <p:bldP spid="31" grpId="0" animBg="1"/>
      <p:bldP spid="32" grpId="0"/>
      <p:bldP spid="33" grpId="0" animBg="1"/>
      <p:bldP spid="35" grpId="0" animBg="1"/>
      <p:bldP spid="36" grpId="0"/>
      <p:bldP spid="38" grpId="0" animBg="1"/>
      <p:bldP spid="39" grpId="0" animBg="1"/>
      <p:bldP spid="40" grpId="0" animBg="1"/>
      <p:bldP spid="41" grpId="0"/>
      <p:bldP spid="42" grpId="0" animBg="1"/>
      <p:bldP spid="44"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Mspham-0936082789">
            <a:extLst>
              <a:ext uri="{FF2B5EF4-FFF2-40B4-BE49-F238E27FC236}">
                <a16:creationId xmlns:a16="http://schemas.microsoft.com/office/drawing/2014/main" xmlns="" id="{057F2DEF-0108-E661-54D9-81965587EC39}"/>
              </a:ext>
            </a:extLst>
          </p:cNvPr>
          <p:cNvGrpSpPr/>
          <p:nvPr/>
        </p:nvGrpSpPr>
        <p:grpSpPr>
          <a:xfrm>
            <a:off x="3890847" y="3454476"/>
            <a:ext cx="1322799" cy="1615850"/>
            <a:chOff x="12670510" y="11157686"/>
            <a:chExt cx="1109238" cy="1354978"/>
          </a:xfrm>
        </p:grpSpPr>
        <p:sp>
          <p:nvSpPr>
            <p:cNvPr id="3" name="Mspham-0936082789">
              <a:hlinkClick r:id="rId3"/>
              <a:extLst>
                <a:ext uri="{FF2B5EF4-FFF2-40B4-BE49-F238E27FC236}">
                  <a16:creationId xmlns:a16="http://schemas.microsoft.com/office/drawing/2014/main" xmlns="" id="{7BADEC5B-6B98-A336-1ABD-1D8931ECC081}"/>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4" name="MsPham-0936082789">
              <a:hlinkClick r:id="rId3"/>
              <a:extLst>
                <a:ext uri="{FF2B5EF4-FFF2-40B4-BE49-F238E27FC236}">
                  <a16:creationId xmlns:a16="http://schemas.microsoft.com/office/drawing/2014/main" xmlns="" id="{8EECFBF6-C5DF-E7B4-9BA8-39846D0E7ECD}"/>
                </a:ext>
              </a:extLst>
            </p:cNvPr>
            <p:cNvPicPr>
              <a:picLocks noChangeAspect="1"/>
            </p:cNvPicPr>
            <p:nvPr/>
          </p:nvPicPr>
          <p:blipFill>
            <a:blip r:embed="rId4"/>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0" name="Picture 19">
            <a:extLst>
              <a:ext uri="{FF2B5EF4-FFF2-40B4-BE49-F238E27FC236}">
                <a16:creationId xmlns:a16="http://schemas.microsoft.com/office/drawing/2014/main" xmlns="" id="{8A0E6DC9-515F-7714-75DC-AC25628B2E98}"/>
              </a:ext>
            </a:extLst>
          </p:cNvPr>
          <p:cNvPicPr>
            <a:picLocks noChangeAspect="1"/>
          </p:cNvPicPr>
          <p:nvPr/>
        </p:nvPicPr>
        <p:blipFill rotWithShape="1">
          <a:blip r:embed="rId5"/>
          <a:srcRect l="1333" t="17516"/>
          <a:stretch/>
        </p:blipFill>
        <p:spPr>
          <a:xfrm>
            <a:off x="2240778" y="2723348"/>
            <a:ext cx="7259320" cy="2740385"/>
          </a:xfrm>
          <a:prstGeom prst="rect">
            <a:avLst/>
          </a:prstGeom>
        </p:spPr>
      </p:pic>
      <p:grpSp>
        <p:nvGrpSpPr>
          <p:cNvPr id="55" name="Group 54">
            <a:extLst>
              <a:ext uri="{FF2B5EF4-FFF2-40B4-BE49-F238E27FC236}">
                <a16:creationId xmlns:a16="http://schemas.microsoft.com/office/drawing/2014/main" xmlns="" id="{B1D520D8-E136-DEEE-B2A3-D6AA1F034DC7}"/>
              </a:ext>
            </a:extLst>
          </p:cNvPr>
          <p:cNvGrpSpPr/>
          <p:nvPr/>
        </p:nvGrpSpPr>
        <p:grpSpPr>
          <a:xfrm>
            <a:off x="718943" y="456211"/>
            <a:ext cx="3870085" cy="634530"/>
            <a:chOff x="2942719" y="211240"/>
            <a:chExt cx="7383396" cy="784853"/>
          </a:xfrm>
        </p:grpSpPr>
        <p:sp>
          <p:nvSpPr>
            <p:cNvPr id="56" name="Freeform 27">
              <a:extLst>
                <a:ext uri="{FF2B5EF4-FFF2-40B4-BE49-F238E27FC236}">
                  <a16:creationId xmlns:a16="http://schemas.microsoft.com/office/drawing/2014/main" xmlns="" id="{262D566A-AB48-E4B1-F22B-6A4956ABFC96}"/>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57" name="Freeform 27">
              <a:extLst>
                <a:ext uri="{FF2B5EF4-FFF2-40B4-BE49-F238E27FC236}">
                  <a16:creationId xmlns:a16="http://schemas.microsoft.com/office/drawing/2014/main" xmlns="" id="{A8B6AEA3-1716-6923-6748-0CF89C39230D}"/>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58" name="Freeform 27">
              <a:extLst>
                <a:ext uri="{FF2B5EF4-FFF2-40B4-BE49-F238E27FC236}">
                  <a16:creationId xmlns:a16="http://schemas.microsoft.com/office/drawing/2014/main" xmlns="" id="{24EE058A-5D87-5546-AC05-E2AAEBC2A975}"/>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59" name="Freeform 27">
              <a:extLst>
                <a:ext uri="{FF2B5EF4-FFF2-40B4-BE49-F238E27FC236}">
                  <a16:creationId xmlns:a16="http://schemas.microsoft.com/office/drawing/2014/main" xmlns="" id="{E22EDF83-3B9C-CE3F-F4E5-342E3B1703CC}"/>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0" name="Freeform 27">
              <a:extLst>
                <a:ext uri="{FF2B5EF4-FFF2-40B4-BE49-F238E27FC236}">
                  <a16:creationId xmlns:a16="http://schemas.microsoft.com/office/drawing/2014/main" xmlns="" id="{4D6AC3A3-BDFD-0851-E7A7-6C296F387954}"/>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68" name="Freeform 27">
              <a:extLst>
                <a:ext uri="{FF2B5EF4-FFF2-40B4-BE49-F238E27FC236}">
                  <a16:creationId xmlns:a16="http://schemas.microsoft.com/office/drawing/2014/main" xmlns="" id="{9226F7EF-ADC3-18A6-9566-814ADADDC2F6}"/>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grpSp>
      <p:sp>
        <p:nvSpPr>
          <p:cNvPr id="69" name="MsPham 0936082789">
            <a:extLst>
              <a:ext uri="{FF2B5EF4-FFF2-40B4-BE49-F238E27FC236}">
                <a16:creationId xmlns:a16="http://schemas.microsoft.com/office/drawing/2014/main" xmlns="" id="{76814A20-89E1-CF79-8318-0C9575D8DEF2}"/>
              </a:ext>
            </a:extLst>
          </p:cNvPr>
          <p:cNvSpPr txBox="1"/>
          <p:nvPr/>
        </p:nvSpPr>
        <p:spPr>
          <a:xfrm>
            <a:off x="973935" y="448288"/>
            <a:ext cx="3425397" cy="615553"/>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r>
              <a:rPr lang="en-US" dirty="0"/>
              <a:t>Your answer</a:t>
            </a:r>
          </a:p>
        </p:txBody>
      </p:sp>
      <p:sp>
        <p:nvSpPr>
          <p:cNvPr id="43" name="MsPham 0936082789">
            <a:extLst>
              <a:ext uri="{FF2B5EF4-FFF2-40B4-BE49-F238E27FC236}">
                <a16:creationId xmlns:a16="http://schemas.microsoft.com/office/drawing/2014/main" xmlns="" id="{5289E888-3C85-A845-62DD-4F02A2CBE722}"/>
              </a:ext>
            </a:extLst>
          </p:cNvPr>
          <p:cNvSpPr txBox="1"/>
          <p:nvPr/>
        </p:nvSpPr>
        <p:spPr>
          <a:xfrm>
            <a:off x="3922926" y="1394267"/>
            <a:ext cx="4664489" cy="897682"/>
          </a:xfrm>
          <a:prstGeom prst="rect">
            <a:avLst/>
          </a:prstGeom>
        </p:spPr>
        <p:txBody>
          <a:bodyPr wrap="square" lIns="0" tIns="0" rIns="0" bIns="0" rtlCol="0" anchor="ctr">
            <a:spAutoFit/>
          </a:bodyPr>
          <a:lstStyle>
            <a:defPPr>
              <a:defRPr lang="en-US"/>
            </a:defPPr>
            <a:lvl1pPr marL="571500" indent="-571500">
              <a:lnSpc>
                <a:spcPct val="100000"/>
              </a:lnSpc>
              <a:buFont typeface="Wingdings" panose="05000000000000000000" pitchFamily="2" charset="2"/>
              <a:buChar char="v"/>
              <a:defRPr sz="40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0" indent="0" algn="ctr">
              <a:lnSpc>
                <a:spcPts val="3500"/>
              </a:lnSpc>
              <a:buNone/>
            </a:pPr>
            <a:r>
              <a:rPr lang="en-US" sz="3600" dirty="0">
                <a:ln>
                  <a:noFill/>
                </a:ln>
                <a:solidFill>
                  <a:srgbClr val="D52648"/>
                </a:solidFill>
                <a:effectLst/>
                <a:latin typeface="+mj-lt"/>
              </a:rPr>
              <a:t>This is a picture of my </a:t>
            </a:r>
            <a:r>
              <a:rPr lang="en-US" sz="3600" dirty="0" err="1">
                <a:ln>
                  <a:noFill/>
                </a:ln>
                <a:solidFill>
                  <a:srgbClr val="D52648"/>
                </a:solidFill>
                <a:effectLst/>
                <a:latin typeface="+mj-lt"/>
              </a:rPr>
              <a:t>favourite</a:t>
            </a:r>
            <a:r>
              <a:rPr lang="en-US" sz="3600" dirty="0">
                <a:ln>
                  <a:noFill/>
                </a:ln>
                <a:solidFill>
                  <a:srgbClr val="D52648"/>
                </a:solidFill>
                <a:effectLst/>
                <a:latin typeface="+mj-lt"/>
              </a:rPr>
              <a:t> school</a:t>
            </a:r>
          </a:p>
        </p:txBody>
      </p:sp>
    </p:spTree>
    <p:extLst>
      <p:ext uri="{BB962C8B-B14F-4D97-AF65-F5344CB8AC3E}">
        <p14:creationId xmlns:p14="http://schemas.microsoft.com/office/powerpoint/2010/main" val="314784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a:extLst>
              <a:ext uri="{FF2B5EF4-FFF2-40B4-BE49-F238E27FC236}">
                <a16:creationId xmlns:a16="http://schemas.microsoft.com/office/drawing/2014/main" xmlns="" id="{E6E4C2B8-C79A-48AB-565A-2A28E7BDBB96}"/>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5" name="MsPham-0936082789">
            <a:extLst>
              <a:ext uri="{FF2B5EF4-FFF2-40B4-BE49-F238E27FC236}">
                <a16:creationId xmlns:a16="http://schemas.microsoft.com/office/drawing/2014/main" xmlns="" id="{85663BEE-07ED-2AAB-A5C6-FC07F8D168E7}"/>
              </a:ext>
            </a:extLst>
          </p:cNvPr>
          <p:cNvGrpSpPr/>
          <p:nvPr/>
        </p:nvGrpSpPr>
        <p:grpSpPr>
          <a:xfrm>
            <a:off x="-475320" y="-1389601"/>
            <a:ext cx="15401324" cy="8841451"/>
            <a:chOff x="-140761" y="-1118912"/>
            <a:chExt cx="10650688" cy="5149281"/>
          </a:xfrm>
        </p:grpSpPr>
        <p:grpSp>
          <p:nvGrpSpPr>
            <p:cNvPr id="7" name="Group 3">
              <a:extLst>
                <a:ext uri="{FF2B5EF4-FFF2-40B4-BE49-F238E27FC236}">
                  <a16:creationId xmlns:a16="http://schemas.microsoft.com/office/drawing/2014/main" xmlns="" id="{81D6EA8E-7620-5F33-F5ED-2C83FFD81742}"/>
                </a:ext>
              </a:extLst>
            </p:cNvPr>
            <p:cNvGrpSpPr/>
            <p:nvPr/>
          </p:nvGrpSpPr>
          <p:grpSpPr>
            <a:xfrm rot="-380371">
              <a:off x="-140761" y="-528003"/>
              <a:ext cx="5352003" cy="4558372"/>
              <a:chOff x="0" y="0"/>
              <a:chExt cx="15177768" cy="15174232"/>
            </a:xfrm>
          </p:grpSpPr>
          <p:sp>
            <p:nvSpPr>
              <p:cNvPr id="41" name="Freeform 4">
                <a:extLst>
                  <a:ext uri="{FF2B5EF4-FFF2-40B4-BE49-F238E27FC236}">
                    <a16:creationId xmlns:a16="http://schemas.microsoft.com/office/drawing/2014/main" xmlns="" id="{A7BA641D-FCB1-88C2-DFEE-7FCB6A9DCE03}"/>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2" name="Freeform 5">
                <a:extLst>
                  <a:ext uri="{FF2B5EF4-FFF2-40B4-BE49-F238E27FC236}">
                    <a16:creationId xmlns:a16="http://schemas.microsoft.com/office/drawing/2014/main" xmlns="" id="{985681CB-F741-3C37-E2C0-CA6C8606CE48}"/>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3" name="Freeform 6">
                <a:extLst>
                  <a:ext uri="{FF2B5EF4-FFF2-40B4-BE49-F238E27FC236}">
                    <a16:creationId xmlns:a16="http://schemas.microsoft.com/office/drawing/2014/main" xmlns="" id="{81ED5760-36DE-69B3-E999-D62DDF94398A}"/>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4" name="Freeform 7">
                <a:extLst>
                  <a:ext uri="{FF2B5EF4-FFF2-40B4-BE49-F238E27FC236}">
                    <a16:creationId xmlns:a16="http://schemas.microsoft.com/office/drawing/2014/main" xmlns="" id="{3057E71B-5761-AF01-E141-064B89366788}"/>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5" name="Freeform 8">
                <a:extLst>
                  <a:ext uri="{FF2B5EF4-FFF2-40B4-BE49-F238E27FC236}">
                    <a16:creationId xmlns:a16="http://schemas.microsoft.com/office/drawing/2014/main" xmlns="" id="{08DC10A9-EDE3-DCBC-14B2-FCFCED8D1B50}"/>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6" name="Freeform 9">
                <a:extLst>
                  <a:ext uri="{FF2B5EF4-FFF2-40B4-BE49-F238E27FC236}">
                    <a16:creationId xmlns:a16="http://schemas.microsoft.com/office/drawing/2014/main" xmlns="" id="{EF4BA8C5-7BF2-004A-2AEE-DD2460026CD8}"/>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7" name="Freeform 10">
                <a:extLst>
                  <a:ext uri="{FF2B5EF4-FFF2-40B4-BE49-F238E27FC236}">
                    <a16:creationId xmlns:a16="http://schemas.microsoft.com/office/drawing/2014/main" xmlns="" id="{F9E74A6B-E1CB-0CD4-168D-3E2A1296811A}"/>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8" name="Freeform 11">
                <a:extLst>
                  <a:ext uri="{FF2B5EF4-FFF2-40B4-BE49-F238E27FC236}">
                    <a16:creationId xmlns:a16="http://schemas.microsoft.com/office/drawing/2014/main" xmlns="" id="{3DD17074-6D64-B7AA-63CD-600208B3D08C}"/>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9" name="Freeform 12">
                <a:extLst>
                  <a:ext uri="{FF2B5EF4-FFF2-40B4-BE49-F238E27FC236}">
                    <a16:creationId xmlns:a16="http://schemas.microsoft.com/office/drawing/2014/main" xmlns="" id="{0017EDDE-533C-3123-994E-52D8322455B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0" name="Freeform 13">
                <a:extLst>
                  <a:ext uri="{FF2B5EF4-FFF2-40B4-BE49-F238E27FC236}">
                    <a16:creationId xmlns:a16="http://schemas.microsoft.com/office/drawing/2014/main" xmlns="" id="{A63281E4-2EDA-BFC7-59FE-A4640695F610}"/>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1" name="Freeform 14">
                <a:extLst>
                  <a:ext uri="{FF2B5EF4-FFF2-40B4-BE49-F238E27FC236}">
                    <a16:creationId xmlns:a16="http://schemas.microsoft.com/office/drawing/2014/main" xmlns="" id="{0DAE7D54-C3CE-44CC-471F-054BD241C32A}"/>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53" name="Freeform 15">
                <a:extLst>
                  <a:ext uri="{FF2B5EF4-FFF2-40B4-BE49-F238E27FC236}">
                    <a16:creationId xmlns:a16="http://schemas.microsoft.com/office/drawing/2014/main" xmlns="" id="{B77F2E4B-CE15-F1B6-8D8A-E6043295AC94}"/>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4" name="Freeform 16">
                <a:extLst>
                  <a:ext uri="{FF2B5EF4-FFF2-40B4-BE49-F238E27FC236}">
                    <a16:creationId xmlns:a16="http://schemas.microsoft.com/office/drawing/2014/main" xmlns="" id="{40473E48-813C-DA04-C43D-6FB0C504EB3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5" name="Freeform 17">
                <a:extLst>
                  <a:ext uri="{FF2B5EF4-FFF2-40B4-BE49-F238E27FC236}">
                    <a16:creationId xmlns:a16="http://schemas.microsoft.com/office/drawing/2014/main" xmlns="" id="{CE660C61-D8D8-8435-FF2A-2E9C40F3EE4B}"/>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6" name="Freeform 18">
                <a:extLst>
                  <a:ext uri="{FF2B5EF4-FFF2-40B4-BE49-F238E27FC236}">
                    <a16:creationId xmlns:a16="http://schemas.microsoft.com/office/drawing/2014/main" xmlns="" id="{10C5DEE2-678E-49D6-EC47-F9908916FEE0}"/>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57" name="Freeform 19">
                <a:extLst>
                  <a:ext uri="{FF2B5EF4-FFF2-40B4-BE49-F238E27FC236}">
                    <a16:creationId xmlns:a16="http://schemas.microsoft.com/office/drawing/2014/main" xmlns="" id="{CFA31AF4-5E21-A5EF-C585-4A729C863196}"/>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nvGrpSpPr>
            <p:cNvPr id="11" name="Group 3">
              <a:extLst>
                <a:ext uri="{FF2B5EF4-FFF2-40B4-BE49-F238E27FC236}">
                  <a16:creationId xmlns:a16="http://schemas.microsoft.com/office/drawing/2014/main" xmlns="" id="{394B919B-DB8F-FDFB-AFAB-D82AEE0D6243}"/>
                </a:ext>
              </a:extLst>
            </p:cNvPr>
            <p:cNvGrpSpPr/>
            <p:nvPr/>
          </p:nvGrpSpPr>
          <p:grpSpPr>
            <a:xfrm rot="-380371">
              <a:off x="5157924" y="-1118912"/>
              <a:ext cx="5352003" cy="4558372"/>
              <a:chOff x="0" y="0"/>
              <a:chExt cx="15177768" cy="15174232"/>
            </a:xfrm>
          </p:grpSpPr>
          <p:sp>
            <p:nvSpPr>
              <p:cNvPr id="15" name="Freeform 4">
                <a:extLst>
                  <a:ext uri="{FF2B5EF4-FFF2-40B4-BE49-F238E27FC236}">
                    <a16:creationId xmlns:a16="http://schemas.microsoft.com/office/drawing/2014/main" xmlns="" id="{2A72D77F-E229-423A-3A38-88EB8C9E70E1}"/>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19" name="Freeform 5">
                <a:extLst>
                  <a:ext uri="{FF2B5EF4-FFF2-40B4-BE49-F238E27FC236}">
                    <a16:creationId xmlns:a16="http://schemas.microsoft.com/office/drawing/2014/main" xmlns="" id="{56A65247-E54B-1A1A-9F20-C613E0FCE0EC}"/>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3" name="Freeform 6">
                <a:extLst>
                  <a:ext uri="{FF2B5EF4-FFF2-40B4-BE49-F238E27FC236}">
                    <a16:creationId xmlns:a16="http://schemas.microsoft.com/office/drawing/2014/main" xmlns="" id="{122D71DB-CFC5-06AA-1AC6-DFBDF1A69CE5}"/>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7" name="Freeform 7">
                <a:extLst>
                  <a:ext uri="{FF2B5EF4-FFF2-40B4-BE49-F238E27FC236}">
                    <a16:creationId xmlns:a16="http://schemas.microsoft.com/office/drawing/2014/main" xmlns="" id="{E9FEC915-5B79-A67C-16EF-F7527DE6485A}"/>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29" name="Freeform 8">
                <a:extLst>
                  <a:ext uri="{FF2B5EF4-FFF2-40B4-BE49-F238E27FC236}">
                    <a16:creationId xmlns:a16="http://schemas.microsoft.com/office/drawing/2014/main" xmlns="" id="{ED30B1DC-2F7F-4CD8-FD87-1474EFB1C267}"/>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0" name="Freeform 9">
                <a:extLst>
                  <a:ext uri="{FF2B5EF4-FFF2-40B4-BE49-F238E27FC236}">
                    <a16:creationId xmlns:a16="http://schemas.microsoft.com/office/drawing/2014/main" xmlns="" id="{9C98694B-5EF4-B12C-811F-245216B11E7F}"/>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1" name="Freeform 10">
                <a:extLst>
                  <a:ext uri="{FF2B5EF4-FFF2-40B4-BE49-F238E27FC236}">
                    <a16:creationId xmlns:a16="http://schemas.microsoft.com/office/drawing/2014/main" xmlns="" id="{8F93665D-9341-7F5B-B6D1-EB8B46C05468}"/>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2" name="Freeform 11">
                <a:extLst>
                  <a:ext uri="{FF2B5EF4-FFF2-40B4-BE49-F238E27FC236}">
                    <a16:creationId xmlns:a16="http://schemas.microsoft.com/office/drawing/2014/main" xmlns="" id="{A30034D1-38FF-2EDC-827E-8ED6708C71CE}"/>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3" name="Freeform 12">
                <a:extLst>
                  <a:ext uri="{FF2B5EF4-FFF2-40B4-BE49-F238E27FC236}">
                    <a16:creationId xmlns:a16="http://schemas.microsoft.com/office/drawing/2014/main" xmlns="" id="{6B1A9FAD-0DC8-8E2B-1B2D-E958DE85B27B}"/>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4" name="Freeform 13">
                <a:extLst>
                  <a:ext uri="{FF2B5EF4-FFF2-40B4-BE49-F238E27FC236}">
                    <a16:creationId xmlns:a16="http://schemas.microsoft.com/office/drawing/2014/main" xmlns="" id="{F756BA11-345F-1DC4-9FF0-CC3F1FCA73A6}"/>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5" name="Freeform 14">
                <a:extLst>
                  <a:ext uri="{FF2B5EF4-FFF2-40B4-BE49-F238E27FC236}">
                    <a16:creationId xmlns:a16="http://schemas.microsoft.com/office/drawing/2014/main" xmlns="" id="{9D32B457-B559-6EDF-4379-2A79B2416EA8}"/>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634" dirty="0">
                  <a:latin typeface="Arial" panose="020B0604020202020204" pitchFamily="34" charset="0"/>
                </a:endParaRPr>
              </a:p>
            </p:txBody>
          </p:sp>
          <p:sp>
            <p:nvSpPr>
              <p:cNvPr id="36" name="Freeform 15">
                <a:extLst>
                  <a:ext uri="{FF2B5EF4-FFF2-40B4-BE49-F238E27FC236}">
                    <a16:creationId xmlns:a16="http://schemas.microsoft.com/office/drawing/2014/main" xmlns="" id="{48A5A3CB-6B31-67FD-2A7F-7A41023FAE61}"/>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7" name="Freeform 16">
                <a:extLst>
                  <a:ext uri="{FF2B5EF4-FFF2-40B4-BE49-F238E27FC236}">
                    <a16:creationId xmlns:a16="http://schemas.microsoft.com/office/drawing/2014/main" xmlns="" id="{98D238C6-DC29-E894-C1CE-0E9613C52A7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8" name="Freeform 17">
                <a:extLst>
                  <a:ext uri="{FF2B5EF4-FFF2-40B4-BE49-F238E27FC236}">
                    <a16:creationId xmlns:a16="http://schemas.microsoft.com/office/drawing/2014/main" xmlns="" id="{6123E17E-CDA7-162C-83D7-E2C4794AA2B5}"/>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39" name="Freeform 18">
                <a:extLst>
                  <a:ext uri="{FF2B5EF4-FFF2-40B4-BE49-F238E27FC236}">
                    <a16:creationId xmlns:a16="http://schemas.microsoft.com/office/drawing/2014/main" xmlns="" id="{B5C59F16-2480-D115-792F-B0683442C8E8}"/>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sp>
            <p:nvSpPr>
              <p:cNvPr id="40" name="Freeform 19">
                <a:extLst>
                  <a:ext uri="{FF2B5EF4-FFF2-40B4-BE49-F238E27FC236}">
                    <a16:creationId xmlns:a16="http://schemas.microsoft.com/office/drawing/2014/main" xmlns="" id="{9B567C75-E608-D3CE-0230-EE23D50A901E}"/>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34" dirty="0">
                  <a:latin typeface="Arial" panose="020B0604020202020204" pitchFamily="34" charset="0"/>
                </a:endParaRPr>
              </a:p>
            </p:txBody>
          </p:sp>
        </p:grpSp>
      </p:grpSp>
      <p:sp>
        <p:nvSpPr>
          <p:cNvPr id="3" name="MsPham 0936082789">
            <a:extLst>
              <a:ext uri="{FF2B5EF4-FFF2-40B4-BE49-F238E27FC236}">
                <a16:creationId xmlns:a16="http://schemas.microsoft.com/office/drawing/2014/main" xmlns="" id="{69B34792-AF42-55B8-B22F-DA9E424D28D8}"/>
              </a:ext>
            </a:extLst>
          </p:cNvPr>
          <p:cNvSpPr/>
          <p:nvPr/>
        </p:nvSpPr>
        <p:spPr>
          <a:xfrm>
            <a:off x="1330258" y="910781"/>
            <a:ext cx="9924288" cy="5464639"/>
          </a:xfrm>
          <a:prstGeom prst="roundRect">
            <a:avLst>
              <a:gd name="adj" fmla="val 4821"/>
            </a:avLst>
          </a:prstGeom>
          <a:solidFill>
            <a:schemeClr val="bg1">
              <a:alpha val="98000"/>
            </a:schemeClr>
          </a:solidFill>
          <a:ln>
            <a:solidFill>
              <a:srgbClr val="80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 dirty="0">
              <a:latin typeface="Arial" panose="020B0604020202020204" pitchFamily="34" charset="0"/>
            </a:endParaRPr>
          </a:p>
        </p:txBody>
      </p:sp>
      <p:grpSp>
        <p:nvGrpSpPr>
          <p:cNvPr id="8" name="Mspham-0936082789">
            <a:extLst>
              <a:ext uri="{FF2B5EF4-FFF2-40B4-BE49-F238E27FC236}">
                <a16:creationId xmlns:a16="http://schemas.microsoft.com/office/drawing/2014/main" xmlns="" id="{BE4490EE-8A30-B197-61A8-34D2E05B9B39}"/>
              </a:ext>
            </a:extLst>
          </p:cNvPr>
          <p:cNvGrpSpPr/>
          <p:nvPr/>
        </p:nvGrpSpPr>
        <p:grpSpPr>
          <a:xfrm>
            <a:off x="656973" y="1857707"/>
            <a:ext cx="1322799" cy="1615850"/>
            <a:chOff x="12670510" y="11157686"/>
            <a:chExt cx="1109238" cy="1354978"/>
          </a:xfrm>
        </p:grpSpPr>
        <p:sp>
          <p:nvSpPr>
            <p:cNvPr id="12" name="Mspham-0936082789">
              <a:hlinkClick r:id="rId7"/>
              <a:extLst>
                <a:ext uri="{FF2B5EF4-FFF2-40B4-BE49-F238E27FC236}">
                  <a16:creationId xmlns:a16="http://schemas.microsoft.com/office/drawing/2014/main" xmlns="" id="{19D564DF-7C41-6C56-0972-153269A61486}"/>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16" name="MsPham-0936082789">
              <a:hlinkClick r:id="rId7"/>
              <a:extLst>
                <a:ext uri="{FF2B5EF4-FFF2-40B4-BE49-F238E27FC236}">
                  <a16:creationId xmlns:a16="http://schemas.microsoft.com/office/drawing/2014/main" xmlns="" id="{4DBDB62B-83B3-A7A0-F663-DC82C25DF864}"/>
                </a:ext>
              </a:extLst>
            </p:cNvPr>
            <p:cNvPicPr>
              <a:picLocks noChangeAspect="1"/>
            </p:cNvPicPr>
            <p:nvPr/>
          </p:nvPicPr>
          <p:blipFill>
            <a:blip r:embed="rId8"/>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4" name="MsPham-0936082789" descr="A blue and white text&#10;&#10;Description automatically generated">
            <a:extLst>
              <a:ext uri="{FF2B5EF4-FFF2-40B4-BE49-F238E27FC236}">
                <a16:creationId xmlns:a16="http://schemas.microsoft.com/office/drawing/2014/main" xmlns="" id="{D490A34D-89C3-F8EE-ACD9-02630D40F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8239" y="146912"/>
            <a:ext cx="1637641" cy="778217"/>
          </a:xfrm>
          <a:prstGeom prst="rect">
            <a:avLst/>
          </a:prstGeom>
          <a:effectLst>
            <a:glow rad="101600">
              <a:schemeClr val="bg1"/>
            </a:glow>
            <a:outerShdw blurRad="63500" sx="102000" sy="102000" algn="ctr" rotWithShape="0">
              <a:prstClr val="black">
                <a:alpha val="40000"/>
              </a:prstClr>
            </a:outerShdw>
          </a:effectLst>
        </p:spPr>
      </p:pic>
      <p:sp>
        <p:nvSpPr>
          <p:cNvPr id="58" name="MsPham-0936082789">
            <a:extLst>
              <a:ext uri="{FF2B5EF4-FFF2-40B4-BE49-F238E27FC236}">
                <a16:creationId xmlns:a16="http://schemas.microsoft.com/office/drawing/2014/main" xmlns="" id="{B349EB12-2E91-0459-3171-F96F07A5CE3B}"/>
              </a:ext>
            </a:extLst>
          </p:cNvPr>
          <p:cNvSpPr/>
          <p:nvPr/>
        </p:nvSpPr>
        <p:spPr>
          <a:xfrm flipH="1">
            <a:off x="9646156" y="3031125"/>
            <a:ext cx="2275307" cy="3980130"/>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0"/>
            <a:stretch>
              <a:fillRect/>
            </a:stretch>
          </a:blipFill>
        </p:spPr>
        <p:txBody>
          <a:bodyPr/>
          <a:lstStyle/>
          <a:p>
            <a:endParaRPr lang="en-US" sz="1634" dirty="0">
              <a:latin typeface="Arial" panose="020B0604020202020204" pitchFamily="34" charset="0"/>
            </a:endParaRPr>
          </a:p>
        </p:txBody>
      </p:sp>
      <p:sp>
        <p:nvSpPr>
          <p:cNvPr id="59" name="MsPham-0936082789">
            <a:extLst>
              <a:ext uri="{FF2B5EF4-FFF2-40B4-BE49-F238E27FC236}">
                <a16:creationId xmlns:a16="http://schemas.microsoft.com/office/drawing/2014/main" xmlns="" id="{38BA4D0B-0147-034D-CB8C-A8B0ACE6DDE8}"/>
              </a:ext>
            </a:extLst>
          </p:cNvPr>
          <p:cNvSpPr/>
          <p:nvPr/>
        </p:nvSpPr>
        <p:spPr>
          <a:xfrm flipH="1">
            <a:off x="322869" y="1694135"/>
            <a:ext cx="2495557" cy="396120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1"/>
            <a:stretch>
              <a:fillRect/>
            </a:stretch>
          </a:blipFill>
        </p:spPr>
        <p:txBody>
          <a:bodyPr/>
          <a:lstStyle/>
          <a:p>
            <a:endParaRPr lang="en-US" sz="1634" dirty="0">
              <a:latin typeface="Arial" panose="020B0604020202020204" pitchFamily="34" charset="0"/>
            </a:endParaRPr>
          </a:p>
        </p:txBody>
      </p:sp>
      <p:pic>
        <p:nvPicPr>
          <p:cNvPr id="20" name="MsPham-0936082789">
            <a:hlinkClick r:id="rId7"/>
            <a:extLst>
              <a:ext uri="{FF2B5EF4-FFF2-40B4-BE49-F238E27FC236}">
                <a16:creationId xmlns:a16="http://schemas.microsoft.com/office/drawing/2014/main" xmlns="" id="{45B121E2-C49B-B106-C871-F388C99F5A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6160" y="5893055"/>
            <a:ext cx="1384910" cy="879798"/>
          </a:xfrm>
          <a:prstGeom prst="rect">
            <a:avLst/>
          </a:prstGeom>
          <a:ln>
            <a:noFill/>
          </a:ln>
          <a:effectLst/>
        </p:spPr>
      </p:pic>
      <p:grpSp>
        <p:nvGrpSpPr>
          <p:cNvPr id="67" name="MsPham-0936082789">
            <a:extLst>
              <a:ext uri="{FF2B5EF4-FFF2-40B4-BE49-F238E27FC236}">
                <a16:creationId xmlns:a16="http://schemas.microsoft.com/office/drawing/2014/main" xmlns="" id="{863DC575-F0E8-D2EB-AEA6-2FA080E33191}"/>
              </a:ext>
            </a:extLst>
          </p:cNvPr>
          <p:cNvGrpSpPr/>
          <p:nvPr/>
        </p:nvGrpSpPr>
        <p:grpSpPr>
          <a:xfrm>
            <a:off x="4354107" y="468063"/>
            <a:ext cx="3482115" cy="1174426"/>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2685205" y="729815"/>
            <a:ext cx="6954146" cy="807913"/>
          </a:xfrm>
          <a:prstGeom prst="rect">
            <a:avLst/>
          </a:prstGeom>
        </p:spPr>
        <p:txBody>
          <a:bodyPr wrap="square" lIns="0" tIns="0" rIns="0" bIns="0" rtlCol="0" anchor="t">
            <a:spAutoFit/>
          </a:bodyPr>
          <a:lstStyle/>
          <a:p>
            <a:pPr algn="ctr">
              <a:lnSpc>
                <a:spcPts val="6264"/>
              </a:lnSpc>
            </a:pPr>
            <a:r>
              <a:rPr lang="en-US" sz="5800" b="1" dirty="0">
                <a:ln w="9525">
                  <a:solidFill>
                    <a:srgbClr val="8CE1F3"/>
                  </a:solidFill>
                  <a:prstDash val="solid"/>
                </a:ln>
                <a:solidFill>
                  <a:schemeClr val="bg1"/>
                </a:solidFill>
                <a:effectLst>
                  <a:outerShdw blurRad="12700" dist="38100" dir="2700000" algn="tl" rotWithShape="0">
                    <a:schemeClr val="bg1">
                      <a:lumMod val="50000"/>
                    </a:schemeClr>
                  </a:outerShdw>
                </a:effectLst>
                <a:latin typeface=".VnHelvetIns" panose="020B7200000000000000" pitchFamily="34" charset="0"/>
              </a:rPr>
              <a:t>5</a:t>
            </a:r>
          </a:p>
        </p:txBody>
      </p:sp>
      <p:sp>
        <p:nvSpPr>
          <p:cNvPr id="69" name="MsPham-0936082789">
            <a:extLst>
              <a:ext uri="{FF2B5EF4-FFF2-40B4-BE49-F238E27FC236}">
                <a16:creationId xmlns:a16="http://schemas.microsoft.com/office/drawing/2014/main" xmlns="" id="{FC34EDCA-117C-2C5E-8997-2B62F883C34B}"/>
              </a:ext>
            </a:extLst>
          </p:cNvPr>
          <p:cNvSpPr/>
          <p:nvPr/>
        </p:nvSpPr>
        <p:spPr>
          <a:xfrm rot="-1201799">
            <a:off x="10188720" y="975934"/>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70" name="MsPham-0936082789">
            <a:extLst>
              <a:ext uri="{FF2B5EF4-FFF2-40B4-BE49-F238E27FC236}">
                <a16:creationId xmlns:a16="http://schemas.microsoft.com/office/drawing/2014/main" xmlns="" id="{827A0B94-397F-ACFE-39CC-6358EA9D599A}"/>
              </a:ext>
            </a:extLst>
          </p:cNvPr>
          <p:cNvSpPr/>
          <p:nvPr/>
        </p:nvSpPr>
        <p:spPr>
          <a:xfrm rot="-1192785">
            <a:off x="2441684" y="6047815"/>
            <a:ext cx="521174" cy="498806"/>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68" name="MsPham-0936082789">
            <a:extLst>
              <a:ext uri="{FF2B5EF4-FFF2-40B4-BE49-F238E27FC236}">
                <a16:creationId xmlns:a16="http://schemas.microsoft.com/office/drawing/2014/main" xmlns="" id="{A23458E3-8B40-0578-8F7F-47060D883595}"/>
              </a:ext>
            </a:extLst>
          </p:cNvPr>
          <p:cNvSpPr/>
          <p:nvPr/>
        </p:nvSpPr>
        <p:spPr>
          <a:xfrm rot="914228">
            <a:off x="8917565" y="3162288"/>
            <a:ext cx="458660" cy="438976"/>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sz="1634" dirty="0">
              <a:latin typeface="Arial" panose="020B0604020202020204" pitchFamily="34" charset="0"/>
            </a:endParaRPr>
          </a:p>
        </p:txBody>
      </p:sp>
      <p:sp>
        <p:nvSpPr>
          <p:cNvPr id="2" name="MsPham 0936082789">
            <a:extLst>
              <a:ext uri="{FF2B5EF4-FFF2-40B4-BE49-F238E27FC236}">
                <a16:creationId xmlns:a16="http://schemas.microsoft.com/office/drawing/2014/main" xmlns="" id="{8E3DF624-C73D-7940-BCA5-0D1449DFA56D}"/>
              </a:ext>
            </a:extLst>
          </p:cNvPr>
          <p:cNvSpPr txBox="1"/>
          <p:nvPr/>
        </p:nvSpPr>
        <p:spPr>
          <a:xfrm>
            <a:off x="2404428" y="2083862"/>
            <a:ext cx="7443730" cy="3496342"/>
          </a:xfrm>
          <a:prstGeom prst="rect">
            <a:avLst/>
          </a:prstGeom>
        </p:spPr>
        <p:txBody>
          <a:bodyPr wrap="square" lIns="0" tIns="0" rIns="0" bIns="0" rtlCol="0" anchor="t">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a:lnSpc>
                <a:spcPct val="80000"/>
              </a:lnSpc>
            </a:pPr>
            <a:r>
              <a:rPr lang="en-US" dirty="0"/>
              <a:t>Fun corner</a:t>
            </a:r>
          </a:p>
          <a:p>
            <a:pPr>
              <a:lnSpc>
                <a:spcPct val="80000"/>
              </a:lnSpc>
            </a:pPr>
            <a:r>
              <a:rPr lang="en-US" sz="5400" dirty="0"/>
              <a:t>and </a:t>
            </a:r>
          </a:p>
          <a:p>
            <a:pPr>
              <a:lnSpc>
                <a:spcPct val="80000"/>
              </a:lnSpc>
            </a:pPr>
            <a:r>
              <a:rPr lang="en-US" dirty="0"/>
              <a:t>wrap-up</a:t>
            </a:r>
          </a:p>
        </p:txBody>
      </p:sp>
    </p:spTree>
    <p:extLst>
      <p:ext uri="{BB962C8B-B14F-4D97-AF65-F5344CB8AC3E}">
        <p14:creationId xmlns:p14="http://schemas.microsoft.com/office/powerpoint/2010/main" val="424791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sPham-0936082789">
            <a:extLst>
              <a:ext uri="{FF2B5EF4-FFF2-40B4-BE49-F238E27FC236}">
                <a16:creationId xmlns:a16="http://schemas.microsoft.com/office/drawing/2014/main" xmlns="" id="{F2DF2AD3-7099-206F-363E-3C68C5D56084}"/>
              </a:ext>
            </a:extLst>
          </p:cNvPr>
          <p:cNvSpPr txBox="1">
            <a:spLocks noGrp="1" noRot="1" noMove="1" noResize="1" noEditPoints="1" noAdjustHandles="1" noChangeArrowheads="1" noChangeShapeType="1"/>
          </p:cNvSpPr>
          <p:nvPr/>
        </p:nvSpPr>
        <p:spPr>
          <a:xfrm>
            <a:off x="3574658" y="5561182"/>
            <a:ext cx="5214133" cy="584775"/>
          </a:xfrm>
          <a:prstGeom prst="rect">
            <a:avLst/>
          </a:prstGeom>
          <a:noFill/>
        </p:spPr>
        <p:txBody>
          <a:bodyPr wrap="square" rtlCol="0">
            <a:spAutoFit/>
          </a:bodyPr>
          <a:lstStyle/>
          <a:p>
            <a:pPr algn="ctr"/>
            <a:r>
              <a:rPr lang="en-US" sz="3200" b="1" spc="50">
                <a:ln w="12700" cmpd="sng">
                  <a:solidFill>
                    <a:srgbClr val="F2631F"/>
                  </a:solidFill>
                  <a:prstDash val="solid"/>
                </a:ln>
                <a:solidFill>
                  <a:srgbClr val="70AD47">
                    <a:tint val="1000"/>
                  </a:srgbClr>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rPr>
              <a:t>MsPham-0936082789</a:t>
            </a:r>
            <a:endParaRPr lang="en-GB" sz="3200" b="1" spc="50">
              <a:ln w="12700" cmpd="sng">
                <a:solidFill>
                  <a:srgbClr val="F2631F"/>
                </a:solidFill>
                <a:prstDash val="solid"/>
              </a:ln>
              <a:solidFill>
                <a:srgbClr val="70AD47">
                  <a:tint val="1000"/>
                </a:srgbClr>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endParaRPr>
          </a:p>
        </p:txBody>
      </p:sp>
      <p:pic>
        <p:nvPicPr>
          <p:cNvPr id="11" name="MsPham0936082789" descr="A picture containing shape&#10;&#10;Description automatically generated">
            <a:extLst>
              <a:ext uri="{FF2B5EF4-FFF2-40B4-BE49-F238E27FC236}">
                <a16:creationId xmlns:a16="http://schemas.microsoft.com/office/drawing/2014/main" xmlns="" id="{4A1E017F-E038-F429-C408-CC3BF1377637}"/>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463750" t="-400000" r="-463750" b="-400000"/>
          <a:stretch>
            <a:fillRect/>
          </a:stretch>
        </p:blipFill>
        <p:spPr>
          <a:xfrm>
            <a:off x="-56540400" y="-27432000"/>
            <a:ext cx="125272800" cy="61722000"/>
          </a:xfrm>
          <a:custGeom>
            <a:avLst/>
            <a:gdLst>
              <a:gd name="connsiteX0" fmla="*/ 0 w 125272800"/>
              <a:gd name="connsiteY0" fmla="*/ 0 h 61722000"/>
              <a:gd name="connsiteX1" fmla="*/ 125272800 w 125272800"/>
              <a:gd name="connsiteY1" fmla="*/ 0 h 61722000"/>
              <a:gd name="connsiteX2" fmla="*/ 125272800 w 125272800"/>
              <a:gd name="connsiteY2" fmla="*/ 61722000 h 61722000"/>
              <a:gd name="connsiteX3" fmla="*/ 0 w 125272800"/>
              <a:gd name="connsiteY3" fmla="*/ 61722000 h 61722000"/>
            </a:gdLst>
            <a:ahLst/>
            <a:cxnLst>
              <a:cxn ang="0">
                <a:pos x="connsiteX0" y="connsiteY0"/>
              </a:cxn>
              <a:cxn ang="0">
                <a:pos x="connsiteX1" y="connsiteY1"/>
              </a:cxn>
              <a:cxn ang="0">
                <a:pos x="connsiteX2" y="connsiteY2"/>
              </a:cxn>
              <a:cxn ang="0">
                <a:pos x="connsiteX3" y="connsiteY3"/>
              </a:cxn>
            </a:cxnLst>
            <a:rect l="l" t="t" r="r" b="b"/>
            <a:pathLst>
              <a:path w="125272800" h="61722000">
                <a:moveTo>
                  <a:pt x="0" y="0"/>
                </a:moveTo>
                <a:lnTo>
                  <a:pt x="125272800" y="0"/>
                </a:lnTo>
                <a:lnTo>
                  <a:pt x="125272800" y="61722000"/>
                </a:lnTo>
                <a:lnTo>
                  <a:pt x="0" y="61722000"/>
                </a:lnTo>
                <a:close/>
              </a:path>
            </a:pathLst>
          </a:custGeom>
        </p:spPr>
      </p:pic>
      <p:sp>
        <p:nvSpPr>
          <p:cNvPr id="9" name="MsPham-0936082789"/>
          <p:cNvSpPr/>
          <p:nvPr/>
        </p:nvSpPr>
        <p:spPr>
          <a:xfrm>
            <a:off x="0" y="0"/>
            <a:ext cx="12213109" cy="68961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幼圆" panose="02010509060101010101" pitchFamily="49" charset="-122"/>
            </a:endParaRPr>
          </a:p>
        </p:txBody>
      </p:sp>
      <p:pic>
        <p:nvPicPr>
          <p:cNvPr id="12" name="Picture 11"/>
          <p:cNvPicPr>
            <a:picLocks noChangeAspect="1"/>
          </p:cNvPicPr>
          <p:nvPr/>
        </p:nvPicPr>
        <p:blipFill rotWithShape="1">
          <a:blip r:embed="rId6"/>
          <a:srcRect l="2567" r="7837" b="14827"/>
          <a:stretch/>
        </p:blipFill>
        <p:spPr>
          <a:xfrm>
            <a:off x="-1" y="2514606"/>
            <a:ext cx="12212079" cy="4371970"/>
          </a:xfrm>
          <a:prstGeom prst="rect">
            <a:avLst/>
          </a:prstGeom>
        </p:spPr>
      </p:pic>
      <p:pic>
        <p:nvPicPr>
          <p:cNvPr id="2" name="MsPham-0936082789">
            <a:hlinkClick r:id="" action="ppaction://media"/>
          </p:cNvPr>
          <p:cNvPicPr>
            <a:picLocks noChangeAspect="1"/>
          </p:cNvPicPr>
          <p:nvPr>
            <a:audioFile r:link="rId1"/>
            <p:extLst>
              <p:ext uri="{DAA4B4D4-6D71-4841-9C94-3DE7FCFB9230}">
                <p14:media xmlns:p14="http://schemas.microsoft.com/office/powerpoint/2010/main" r:embed="rId2">
                  <p14:trim end="1568"/>
                </p14:media>
              </p:ext>
            </p:extLst>
          </p:nvPr>
        </p:nvPicPr>
        <p:blipFill>
          <a:blip r:embed="rId7"/>
          <a:stretch>
            <a:fillRect/>
          </a:stretch>
        </p:blipFill>
        <p:spPr>
          <a:xfrm>
            <a:off x="475054" y="6248400"/>
            <a:ext cx="609600" cy="609600"/>
          </a:xfrm>
          <a:prstGeom prst="rect">
            <a:avLst/>
          </a:prstGeom>
        </p:spPr>
      </p:pic>
      <p:pic>
        <p:nvPicPr>
          <p:cNvPr id="4" name="Picture 3"/>
          <p:cNvPicPr>
            <a:picLocks noChangeAspect="1"/>
          </p:cNvPicPr>
          <p:nvPr/>
        </p:nvPicPr>
        <p:blipFill>
          <a:blip r:embed="rId8"/>
          <a:stretch>
            <a:fillRect/>
          </a:stretch>
        </p:blipFill>
        <p:spPr>
          <a:xfrm>
            <a:off x="-133350" y="4638864"/>
            <a:ext cx="12534900" cy="2219136"/>
          </a:xfrm>
          <a:prstGeom prst="rect">
            <a:avLst/>
          </a:prstGeom>
        </p:spPr>
      </p:pic>
      <p:pic>
        <p:nvPicPr>
          <p:cNvPr id="5" name="Picture 4" descr="300px-MP8Mario.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4469" y="3884207"/>
            <a:ext cx="1501239"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10"/>
          <a:srcRect b="60535"/>
          <a:stretch/>
        </p:blipFill>
        <p:spPr>
          <a:xfrm>
            <a:off x="1084654" y="1280052"/>
            <a:ext cx="10022693" cy="2415648"/>
          </a:xfrm>
          <a:prstGeom prst="rect">
            <a:avLst/>
          </a:prstGeom>
        </p:spPr>
      </p:pic>
      <p:sp>
        <p:nvSpPr>
          <p:cNvPr id="14" name="Rounded Rectangle 13">
            <a:hlinkClick r:id="" action="ppaction://hlinkshowjump?jump=nextslide"/>
          </p:cNvPr>
          <p:cNvSpPr/>
          <p:nvPr/>
        </p:nvSpPr>
        <p:spPr>
          <a:xfrm>
            <a:off x="8788791" y="5532606"/>
            <a:ext cx="1737360" cy="677700"/>
          </a:xfrm>
          <a:prstGeom prst="roundRect">
            <a:avLst>
              <a:gd name="adj" fmla="val 50000"/>
            </a:avLst>
          </a:prstGeom>
          <a:solidFill>
            <a:srgbClr val="A46106"/>
          </a:solidFill>
          <a:ln w="28575">
            <a:solidFill>
              <a:schemeClr val="bg1"/>
            </a:solid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ln>
                  <a:solidFill>
                    <a:schemeClr val="bg1"/>
                  </a:solidFill>
                </a:ln>
                <a:solidFill>
                  <a:srgbClr val="FF0000"/>
                </a:solidFill>
                <a:latin typeface="Arial Black" panose="020B0A04020102020204" pitchFamily="34" charset="0"/>
              </a:rPr>
              <a:t>Start</a:t>
            </a:r>
          </a:p>
        </p:txBody>
      </p:sp>
    </p:spTree>
    <p:extLst>
      <p:ext uri="{BB962C8B-B14F-4D97-AF65-F5344CB8AC3E}">
        <p14:creationId xmlns:p14="http://schemas.microsoft.com/office/powerpoint/2010/main" val="3846843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6"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7"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p:cNvSpPr/>
          <p:nvPr/>
        </p:nvSpPr>
        <p:spPr>
          <a:xfrm>
            <a:off x="0" y="0"/>
            <a:ext cx="12213109" cy="68961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幼圆" panose="02010509060101010101" pitchFamily="49" charset="-122"/>
            </a:endParaRPr>
          </a:p>
        </p:txBody>
      </p:sp>
      <p:pic>
        <p:nvPicPr>
          <p:cNvPr id="8" name="Picture 7"/>
          <p:cNvPicPr>
            <a:picLocks noChangeAspect="1"/>
          </p:cNvPicPr>
          <p:nvPr/>
        </p:nvPicPr>
        <p:blipFill rotWithShape="1">
          <a:blip r:embed="rId3"/>
          <a:srcRect l="2567" r="7837" b="14827"/>
          <a:stretch/>
        </p:blipFill>
        <p:spPr>
          <a:xfrm>
            <a:off x="-1" y="2514606"/>
            <a:ext cx="12212079" cy="4371970"/>
          </a:xfrm>
          <a:prstGeom prst="rect">
            <a:avLst/>
          </a:prstGeom>
        </p:spPr>
      </p:pic>
      <p:pic>
        <p:nvPicPr>
          <p:cNvPr id="4" name="Picture 3"/>
          <p:cNvPicPr>
            <a:picLocks noChangeAspect="1"/>
          </p:cNvPicPr>
          <p:nvPr/>
        </p:nvPicPr>
        <p:blipFill>
          <a:blip r:embed="rId4"/>
          <a:stretch>
            <a:fillRect/>
          </a:stretch>
        </p:blipFill>
        <p:spPr>
          <a:xfrm>
            <a:off x="-133350" y="4638864"/>
            <a:ext cx="12534900" cy="2219136"/>
          </a:xfrm>
          <a:prstGeom prst="rect">
            <a:avLst/>
          </a:prstGeom>
        </p:spPr>
      </p:pic>
      <p:pic>
        <p:nvPicPr>
          <p:cNvPr id="5" name="Picture 4" descr="300px-MP8Mari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4469" y="3884207"/>
            <a:ext cx="1501239"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sPham" hidden="1">
            <a:extLst>
              <a:ext uri="{FF2B5EF4-FFF2-40B4-BE49-F238E27FC236}">
                <a16:creationId xmlns:a16="http://schemas.microsoft.com/office/drawing/2014/main" xmlns="" id="{27EF4EE4-346A-4B52-B1EE-9FB59A2E422C}"/>
              </a:ext>
            </a:extLst>
          </p:cNvPr>
          <p:cNvSpPr txBox="1"/>
          <p:nvPr/>
        </p:nvSpPr>
        <p:spPr>
          <a:xfrm>
            <a:off x="-3276903" y="3576902"/>
            <a:ext cx="2746265" cy="954107"/>
          </a:xfrm>
          <a:prstGeom prst="rect">
            <a:avLst/>
          </a:prstGeom>
          <a:noFill/>
        </p:spPr>
        <p:txBody>
          <a:bodyPr wrap="none" rtlCol="0">
            <a:spAutoFit/>
          </a:bodyPr>
          <a:lstStyle/>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11" name="MsPham" hidden="1">
            <a:extLst>
              <a:ext uri="{FF2B5EF4-FFF2-40B4-BE49-F238E27FC236}">
                <a16:creationId xmlns:a16="http://schemas.microsoft.com/office/drawing/2014/main" xmlns="" id="{86D3637B-1FDE-4DDF-9132-BFE7AC92FB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4016" y="600075"/>
            <a:ext cx="2773378" cy="2828925"/>
          </a:xfrm>
          <a:prstGeom prst="rect">
            <a:avLst/>
          </a:prstGeom>
        </p:spPr>
      </p:pic>
      <p:pic>
        <p:nvPicPr>
          <p:cNvPr id="13" name="Picture 12"/>
          <p:cNvPicPr>
            <a:picLocks noChangeAspect="1"/>
          </p:cNvPicPr>
          <p:nvPr/>
        </p:nvPicPr>
        <p:blipFill rotWithShape="1">
          <a:blip r:embed="rId7"/>
          <a:srcRect b="58667"/>
          <a:stretch/>
        </p:blipFill>
        <p:spPr>
          <a:xfrm>
            <a:off x="1084654" y="1280052"/>
            <a:ext cx="10022693" cy="2529948"/>
          </a:xfrm>
          <a:prstGeom prst="rect">
            <a:avLst/>
          </a:prstGeom>
        </p:spPr>
      </p:pic>
    </p:spTree>
    <p:extLst>
      <p:ext uri="{BB962C8B-B14F-4D97-AF65-F5344CB8AC3E}">
        <p14:creationId xmlns:p14="http://schemas.microsoft.com/office/powerpoint/2010/main" val="759487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000"/>
                                        <p:tgtEl>
                                          <p:spTgt spid="5"/>
                                        </p:tgtEl>
                                        <p:attrNameLst>
                                          <p:attrName>ppt_x</p:attrName>
                                        </p:attrNameLst>
                                      </p:cBhvr>
                                      <p:tavLst>
                                        <p:tav tm="0">
                                          <p:val>
                                            <p:strVal val="ppt_x"/>
                                          </p:val>
                                        </p:tav>
                                        <p:tav tm="100000">
                                          <p:val>
                                            <p:strVal val="1+ppt_w/2"/>
                                          </p:val>
                                        </p:tav>
                                      </p:tavLst>
                                    </p:anim>
                                    <p:anim calcmode="lin" valueType="num">
                                      <p:cBhvr additive="base">
                                        <p:cTn id="7" dur="2000"/>
                                        <p:tgtEl>
                                          <p:spTgt spid="5"/>
                                        </p:tgtEl>
                                        <p:attrNameLst>
                                          <p:attrName>ppt_y</p:attrName>
                                        </p:attrNameLst>
                                      </p:cBhvr>
                                      <p:tavLst>
                                        <p:tav tm="0">
                                          <p:val>
                                            <p:strVal val="ppt_y"/>
                                          </p:val>
                                        </p:tav>
                                        <p:tav tm="100000">
                                          <p:val>
                                            <p:strVal val="ppt_y"/>
                                          </p:val>
                                        </p:tav>
                                      </p:tavLst>
                                    </p:anim>
                                    <p:set>
                                      <p:cBhvr>
                                        <p:cTn id="8" dur="1" fill="hold">
                                          <p:stCondLst>
                                            <p:cond delay="1999"/>
                                          </p:stCondLst>
                                        </p:cTn>
                                        <p:tgtEl>
                                          <p:spTgt spid="5"/>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33350" y="4652935"/>
            <a:ext cx="12534900" cy="2219136"/>
          </a:xfrm>
          <a:prstGeom prst="rect">
            <a:avLst/>
          </a:prstGeom>
        </p:spPr>
      </p:pic>
      <p:sp>
        <p:nvSpPr>
          <p:cNvPr id="3" name="Round Diagonal Corner Rectangle 2"/>
          <p:cNvSpPr/>
          <p:nvPr/>
        </p:nvSpPr>
        <p:spPr>
          <a:xfrm>
            <a:off x="671333" y="541605"/>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pic>
        <p:nvPicPr>
          <p:cNvPr id="4" name="Picture 3">
            <a:hlinkClick r:id="" action="ppaction://hlinkshowjump?jump=nextslide"/>
            <a:extLst>
              <a:ext uri="{FF2B5EF4-FFF2-40B4-BE49-F238E27FC236}">
                <a16:creationId xmlns:a16="http://schemas.microsoft.com/office/drawing/2014/main" xmlns="" id="{9F749D6B-97F7-45CE-855A-2DA57E21C2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sp>
        <p:nvSpPr>
          <p:cNvPr id="8" name="Rectangle 7"/>
          <p:cNvSpPr/>
          <p:nvPr/>
        </p:nvSpPr>
        <p:spPr>
          <a:xfrm>
            <a:off x="2411403" y="982519"/>
            <a:ext cx="7369193" cy="830997"/>
          </a:xfrm>
          <a:prstGeom prst="rect">
            <a:avLst/>
          </a:prstGeom>
        </p:spPr>
        <p:txBody>
          <a:bodyPr wrap="square">
            <a:spAutoFit/>
          </a:bodyPr>
          <a:lstStyle/>
          <a:p>
            <a:pPr algn="ctr"/>
            <a:r>
              <a:rPr lang="en-US" sz="4800" b="1" dirty="0">
                <a:latin typeface="Arial" panose="020B0604020202020204" pitchFamily="34" charset="0"/>
                <a:cs typeface="Arial" panose="020B0604020202020204" pitchFamily="34" charset="0"/>
              </a:rPr>
              <a:t>How to play!</a:t>
            </a:r>
          </a:p>
        </p:txBody>
      </p:sp>
      <p:pic>
        <p:nvPicPr>
          <p:cNvPr id="14" name="Picture 13" descr="300px-MP8Mario.png">
            <a:extLst>
              <a:ext uri="{FF2B5EF4-FFF2-40B4-BE49-F238E27FC236}">
                <a16:creationId xmlns:a16="http://schemas.microsoft.com/office/drawing/2014/main" xmlns="" id="{76802326-0756-8C0E-BCFF-37AD464737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 Diagonal Corner Rectangle 2">
            <a:extLst>
              <a:ext uri="{FF2B5EF4-FFF2-40B4-BE49-F238E27FC236}">
                <a16:creationId xmlns:a16="http://schemas.microsoft.com/office/drawing/2014/main" xmlns="" id="{1D04EFBB-C548-1558-8EFF-8A556260E0F5}"/>
              </a:ext>
            </a:extLst>
          </p:cNvPr>
          <p:cNvSpPr/>
          <p:nvPr/>
        </p:nvSpPr>
        <p:spPr>
          <a:xfrm>
            <a:off x="5072585" y="5223316"/>
            <a:ext cx="2046829" cy="857444"/>
          </a:xfrm>
          <a:prstGeom prst="round2DiagRect">
            <a:avLst>
              <a:gd name="adj1" fmla="val 50000"/>
              <a:gd name="adj2" fmla="val 5000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PLAY</a:t>
            </a:r>
          </a:p>
        </p:txBody>
      </p:sp>
      <p:sp>
        <p:nvSpPr>
          <p:cNvPr id="7" name="Rectangle 6">
            <a:extLst>
              <a:ext uri="{FF2B5EF4-FFF2-40B4-BE49-F238E27FC236}">
                <a16:creationId xmlns:a16="http://schemas.microsoft.com/office/drawing/2014/main" xmlns="" id="{3BE26B24-FA30-3F69-C448-602052C574F2}"/>
              </a:ext>
            </a:extLst>
          </p:cNvPr>
          <p:cNvSpPr/>
          <p:nvPr/>
        </p:nvSpPr>
        <p:spPr>
          <a:xfrm>
            <a:off x="1524000" y="2341136"/>
            <a:ext cx="9668720" cy="707886"/>
          </a:xfrm>
          <a:prstGeom prst="rect">
            <a:avLst/>
          </a:prstGeom>
        </p:spPr>
        <p:txBody>
          <a:bodyPr wrap="square">
            <a:spAutoFit/>
          </a:bodyPr>
          <a:lstStyle/>
          <a:p>
            <a:pPr marL="571500" indent="-571500">
              <a:buFont typeface="Wingdings" panose="05000000000000000000" pitchFamily="2" charset="2"/>
              <a:buChar char="Ø"/>
            </a:pPr>
            <a:r>
              <a:rPr lang="en-US" sz="4000" dirty="0">
                <a:latin typeface="Arial" panose="020B0604020202020204" pitchFamily="34" charset="0"/>
                <a:cs typeface="Arial" panose="020B0604020202020204" pitchFamily="34" charset="0"/>
              </a:rPr>
              <a:t>Read and order the words in </a:t>
            </a:r>
            <a:r>
              <a:rPr lang="en-US" sz="4000" dirty="0" err="1">
                <a:latin typeface="Arial" panose="020B0604020202020204" pitchFamily="34" charset="0"/>
                <a:cs typeface="Arial" panose="020B0604020202020204" pitchFamily="34" charset="0"/>
              </a:rPr>
              <a:t>15s</a:t>
            </a:r>
            <a:r>
              <a:rPr lang="en-US" sz="4000" dirty="0">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xmlns="" id="{9E361DD9-7F05-1855-0586-D5FD3F9821A1}"/>
              </a:ext>
            </a:extLst>
          </p:cNvPr>
          <p:cNvSpPr/>
          <p:nvPr/>
        </p:nvSpPr>
        <p:spPr>
          <a:xfrm>
            <a:off x="1524000" y="3497035"/>
            <a:ext cx="9668720" cy="707886"/>
          </a:xfrm>
          <a:prstGeom prst="rect">
            <a:avLst/>
          </a:prstGeom>
        </p:spPr>
        <p:txBody>
          <a:bodyPr wrap="square">
            <a:spAutoFit/>
          </a:bodyPr>
          <a:lstStyle/>
          <a:p>
            <a:pPr marL="571500" indent="-571500">
              <a:buFont typeface="Wingdings" panose="05000000000000000000" pitchFamily="2" charset="2"/>
              <a:buChar char="Ø"/>
            </a:pPr>
            <a:r>
              <a:rPr lang="en-US" sz="4000" dirty="0">
                <a:latin typeface="Arial" panose="020B0604020202020204" pitchFamily="34" charset="0"/>
                <a:cs typeface="Arial" panose="020B0604020202020204" pitchFamily="34" charset="0"/>
              </a:rPr>
              <a:t>Correct → get stars.</a:t>
            </a:r>
          </a:p>
        </p:txBody>
      </p:sp>
    </p:spTree>
    <p:extLst>
      <p:ext uri="{BB962C8B-B14F-4D97-AF65-F5344CB8AC3E}">
        <p14:creationId xmlns:p14="http://schemas.microsoft.com/office/powerpoint/2010/main" val="369711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75E-6 -3.7037E-6 L 0.99518 0.01019 " pathEditMode="relative" rAng="0" ptsTypes="AA">
                                      <p:cBhvr>
                                        <p:cTn id="11" dur="15000" fill="hold"/>
                                        <p:tgtEl>
                                          <p:spTgt spid="14"/>
                                        </p:tgtEl>
                                        <p:attrNameLst>
                                          <p:attrName>ppt_x</p:attrName>
                                          <p:attrName>ppt_y</p:attrName>
                                        </p:attrNameLst>
                                      </p:cBhvr>
                                      <p:rCtr x="49753" y="509"/>
                                    </p:animMotion>
                                  </p:childTnLst>
                                </p:cTn>
                              </p:par>
                            </p:childTnLst>
                          </p:cTn>
                        </p:par>
                        <p:par>
                          <p:cTn id="12" fill="hold">
                            <p:stCondLst>
                              <p:cond delay="15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time ou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Pham-0936082789"/>
          <p:cNvPicPr>
            <a:picLocks noChangeAspect="1"/>
          </p:cNvPicPr>
          <p:nvPr/>
        </p:nvPicPr>
        <p:blipFill>
          <a:blip r:embed="rId3"/>
          <a:stretch>
            <a:fillRect/>
          </a:stretch>
        </p:blipFill>
        <p:spPr>
          <a:xfrm>
            <a:off x="-133350" y="4652935"/>
            <a:ext cx="12534900" cy="2219136"/>
          </a:xfrm>
          <a:prstGeom prst="rect">
            <a:avLst/>
          </a:prstGeom>
        </p:spPr>
      </p:pic>
      <p:sp>
        <p:nvSpPr>
          <p:cNvPr id="3" name="MsPham-0936082789"/>
          <p:cNvSpPr/>
          <p:nvPr/>
        </p:nvSpPr>
        <p:spPr>
          <a:xfrm>
            <a:off x="671332" y="622629"/>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MsPham-0936082789">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sp>
        <p:nvSpPr>
          <p:cNvPr id="15" name="MsPham-0936082789">
            <a:extLst>
              <a:ext uri="{FF2B5EF4-FFF2-40B4-BE49-F238E27FC236}">
                <a16:creationId xmlns:a16="http://schemas.microsoft.com/office/drawing/2014/main" xmlns="" id="{1D04EFBB-C548-1558-8EFF-8A556260E0F5}"/>
              </a:ext>
            </a:extLst>
          </p:cNvPr>
          <p:cNvSpPr/>
          <p:nvPr/>
        </p:nvSpPr>
        <p:spPr>
          <a:xfrm>
            <a:off x="3581400" y="2704404"/>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Start</a:t>
            </a:r>
          </a:p>
        </p:txBody>
      </p:sp>
      <p:sp>
        <p:nvSpPr>
          <p:cNvPr id="16" name="MsPham-0936082789">
            <a:extLst>
              <a:ext uri="{FF2B5EF4-FFF2-40B4-BE49-F238E27FC236}">
                <a16:creationId xmlns:a16="http://schemas.microsoft.com/office/drawing/2014/main" xmlns="" id="{7D3212F6-BAF6-A574-9D66-C20FE94D032A}"/>
              </a:ext>
            </a:extLst>
          </p:cNvPr>
          <p:cNvSpPr/>
          <p:nvPr/>
        </p:nvSpPr>
        <p:spPr>
          <a:xfrm>
            <a:off x="2767385" y="674796"/>
            <a:ext cx="6820583" cy="1651671"/>
          </a:xfrm>
          <a:prstGeom prst="rect">
            <a:avLst/>
          </a:prstGeom>
        </p:spPr>
        <p:txBody>
          <a:bodyPr wrap="square">
            <a:spAutoFit/>
          </a:bodyPr>
          <a:lstStyle/>
          <a:p>
            <a:pPr algn="ctr">
              <a:lnSpc>
                <a:spcPct val="150000"/>
              </a:lnSpc>
            </a:pPr>
            <a:r>
              <a:rPr lang="en-US" sz="3600" b="1" dirty="0"/>
              <a:t>is / third / The / on / </a:t>
            </a:r>
          </a:p>
          <a:p>
            <a:pPr algn="ctr">
              <a:lnSpc>
                <a:spcPct val="150000"/>
              </a:lnSpc>
            </a:pPr>
            <a:r>
              <a:rPr lang="en-US" sz="3600" b="1" dirty="0"/>
              <a:t>floor. / the / library</a:t>
            </a:r>
          </a:p>
        </p:txBody>
      </p:sp>
      <p:pic>
        <p:nvPicPr>
          <p:cNvPr id="7" name="MsPham-0936082789">
            <a:hlinkClick r:id="" action="ppaction://hlinkshowjump?jump=nextslide"/>
            <a:extLst>
              <a:ext uri="{FF2B5EF4-FFF2-40B4-BE49-F238E27FC236}">
                <a16:creationId xmlns:a16="http://schemas.microsoft.com/office/drawing/2014/main" xmlns="" id="{78CB82EA-65A7-39E1-552B-F077F8CE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pic>
        <p:nvPicPr>
          <p:cNvPr id="9" name="MsPham-0936082789" descr="300px-MP8Mario.png">
            <a:extLst>
              <a:ext uri="{FF2B5EF4-FFF2-40B4-BE49-F238E27FC236}">
                <a16:creationId xmlns:a16="http://schemas.microsoft.com/office/drawing/2014/main" xmlns="" id="{9FD0A80E-E01B-702C-1271-AA0C40D16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sPham-0936082789">
            <a:extLst>
              <a:ext uri="{FF2B5EF4-FFF2-40B4-BE49-F238E27FC236}">
                <a16:creationId xmlns:a16="http://schemas.microsoft.com/office/drawing/2014/main" xmlns="" id="{4AEAA93F-69CA-BC77-8901-42576A469ED1}"/>
              </a:ext>
            </a:extLst>
          </p:cNvPr>
          <p:cNvSpPr/>
          <p:nvPr/>
        </p:nvSpPr>
        <p:spPr>
          <a:xfrm>
            <a:off x="2521733" y="3985668"/>
            <a:ext cx="6820583" cy="1200329"/>
          </a:xfrm>
          <a:prstGeom prst="rect">
            <a:avLst/>
          </a:prstGeom>
        </p:spPr>
        <p:txBody>
          <a:bodyPr wrap="square">
            <a:spAutoFit/>
          </a:bodyPr>
          <a:lstStyle/>
          <a:p>
            <a:pPr algn="ctr"/>
            <a:r>
              <a:rPr lang="en-US" sz="3600" b="1" dirty="0">
                <a:solidFill>
                  <a:srgbClr val="C00000"/>
                </a:solidFill>
                <a:latin typeface="Arial" panose="020B0604020202020204" pitchFamily="34" charset="0"/>
                <a:cs typeface="Arial" panose="020B0604020202020204" pitchFamily="34" charset="0"/>
              </a:rPr>
              <a:t>The library is on </a:t>
            </a:r>
          </a:p>
          <a:p>
            <a:pPr algn="ctr"/>
            <a:r>
              <a:rPr lang="en-US" sz="3600" b="1" dirty="0">
                <a:solidFill>
                  <a:srgbClr val="C00000"/>
                </a:solidFill>
                <a:latin typeface="Arial" panose="020B0604020202020204" pitchFamily="34" charset="0"/>
                <a:cs typeface="Arial" panose="020B0604020202020204" pitchFamily="34" charset="0"/>
              </a:rPr>
              <a:t>the third floor.</a:t>
            </a:r>
          </a:p>
        </p:txBody>
      </p:sp>
      <p:sp>
        <p:nvSpPr>
          <p:cNvPr id="10" name="MsPham-0936082789">
            <a:extLst>
              <a:ext uri="{FF2B5EF4-FFF2-40B4-BE49-F238E27FC236}">
                <a16:creationId xmlns:a16="http://schemas.microsoft.com/office/drawing/2014/main" xmlns="" id="{DF50157A-F1B7-FA7A-800B-4FE24353C9B3}"/>
              </a:ext>
            </a:extLst>
          </p:cNvPr>
          <p:cNvSpPr/>
          <p:nvPr/>
        </p:nvSpPr>
        <p:spPr>
          <a:xfrm>
            <a:off x="6134100" y="2704403"/>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Answer</a:t>
            </a:r>
          </a:p>
        </p:txBody>
      </p:sp>
      <p:sp>
        <p:nvSpPr>
          <p:cNvPr id="12" name="MsPham-0936082789">
            <a:hlinkClick r:id="" action="ppaction://hlinkshowjump?jump=nextslide"/>
            <a:extLst>
              <a:ext uri="{FF2B5EF4-FFF2-40B4-BE49-F238E27FC236}">
                <a16:creationId xmlns:a16="http://schemas.microsoft.com/office/drawing/2014/main" xmlns="" id="{7674B9F7-B83D-12DD-105A-AD96D196DFC7}"/>
              </a:ext>
            </a:extLst>
          </p:cNvPr>
          <p:cNvSpPr/>
          <p:nvPr/>
        </p:nvSpPr>
        <p:spPr>
          <a:xfrm>
            <a:off x="4837431" y="5673425"/>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2280022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3.7037E-6 L 0.99518 0.01019 " pathEditMode="relative" rAng="0" ptsTypes="AA">
                                      <p:cBhvr>
                                        <p:cTn id="10" dur="15000" fill="hold"/>
                                        <p:tgtEl>
                                          <p:spTgt spid="9"/>
                                        </p:tgtEl>
                                        <p:attrNameLst>
                                          <p:attrName>ppt_x</p:attrName>
                                          <p:attrName>ppt_y</p:attrName>
                                        </p:attrNameLst>
                                      </p:cBhvr>
                                      <p:rCtr x="49753" y="509"/>
                                    </p:animMotion>
                                  </p:childTnLst>
                                </p:cTn>
                              </p:par>
                            </p:childTnLst>
                          </p:cTn>
                        </p:par>
                        <p:par>
                          <p:cTn id="11" fill="hold">
                            <p:stCondLst>
                              <p:cond delay="15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me out.WAV"/>
                                        </p:tgtEl>
                                      </p:cMediaNode>
                                    </p:audio>
                                  </p:subTnLst>
                                </p:cTn>
                              </p:par>
                            </p:childTnLst>
                          </p:cTn>
                        </p:par>
                        <p:par>
                          <p:cTn id="15" fill="hold">
                            <p:stCondLst>
                              <p:cond delay="160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grpId="0" nodeType="withEffect">
                                  <p:stCondLst>
                                    <p:cond delay="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0"/>
                  </p:tgtEl>
                </p:cond>
              </p:nextCondLst>
            </p:seq>
          </p:childTnLst>
        </p:cTn>
      </p:par>
    </p:tnLst>
    <p:bldLst>
      <p:bldP spid="15" grpId="0" animBg="1"/>
      <p:bldP spid="16" grpId="0"/>
      <p:bldP spid="11"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Pham-0936082789"/>
          <p:cNvPicPr>
            <a:picLocks noChangeAspect="1"/>
          </p:cNvPicPr>
          <p:nvPr/>
        </p:nvPicPr>
        <p:blipFill>
          <a:blip r:embed="rId3"/>
          <a:stretch>
            <a:fillRect/>
          </a:stretch>
        </p:blipFill>
        <p:spPr>
          <a:xfrm>
            <a:off x="-133350" y="4652935"/>
            <a:ext cx="12534900" cy="2219136"/>
          </a:xfrm>
          <a:prstGeom prst="rect">
            <a:avLst/>
          </a:prstGeom>
        </p:spPr>
      </p:pic>
      <p:sp>
        <p:nvSpPr>
          <p:cNvPr id="3" name="MsPham-0936082789"/>
          <p:cNvSpPr/>
          <p:nvPr/>
        </p:nvSpPr>
        <p:spPr>
          <a:xfrm>
            <a:off x="671332" y="622629"/>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MsPham-0936082789">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sp>
        <p:nvSpPr>
          <p:cNvPr id="15" name="MsPham-0936082789">
            <a:extLst>
              <a:ext uri="{FF2B5EF4-FFF2-40B4-BE49-F238E27FC236}">
                <a16:creationId xmlns:a16="http://schemas.microsoft.com/office/drawing/2014/main" xmlns="" id="{1D04EFBB-C548-1558-8EFF-8A556260E0F5}"/>
              </a:ext>
            </a:extLst>
          </p:cNvPr>
          <p:cNvSpPr/>
          <p:nvPr/>
        </p:nvSpPr>
        <p:spPr>
          <a:xfrm>
            <a:off x="3581400" y="2704404"/>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Start</a:t>
            </a:r>
          </a:p>
        </p:txBody>
      </p:sp>
      <p:sp>
        <p:nvSpPr>
          <p:cNvPr id="16" name="MsPham-0936082789">
            <a:extLst>
              <a:ext uri="{FF2B5EF4-FFF2-40B4-BE49-F238E27FC236}">
                <a16:creationId xmlns:a16="http://schemas.microsoft.com/office/drawing/2014/main" xmlns="" id="{7D3212F6-BAF6-A574-9D66-C20FE94D032A}"/>
              </a:ext>
            </a:extLst>
          </p:cNvPr>
          <p:cNvSpPr/>
          <p:nvPr/>
        </p:nvSpPr>
        <p:spPr>
          <a:xfrm>
            <a:off x="2761567" y="553394"/>
            <a:ext cx="6820583" cy="1651671"/>
          </a:xfrm>
          <a:prstGeom prst="rect">
            <a:avLst/>
          </a:prstGeom>
        </p:spPr>
        <p:txBody>
          <a:bodyPr wrap="square">
            <a:spAutoFit/>
          </a:bodyPr>
          <a:lstStyle/>
          <a:p>
            <a:pPr algn="ctr">
              <a:lnSpc>
                <a:spcPct val="150000"/>
              </a:lnSpc>
            </a:pPr>
            <a:r>
              <a:rPr lang="en-US" sz="3600" b="1" dirty="0"/>
              <a:t>am / the / I / room / </a:t>
            </a:r>
          </a:p>
          <a:p>
            <a:pPr algn="ctr">
              <a:lnSpc>
                <a:spcPct val="150000"/>
              </a:lnSpc>
            </a:pPr>
            <a:r>
              <a:rPr lang="en-US" sz="3600" b="1" dirty="0"/>
              <a:t>art / for / looking</a:t>
            </a:r>
          </a:p>
        </p:txBody>
      </p:sp>
      <p:pic>
        <p:nvPicPr>
          <p:cNvPr id="7" name="MsPham-0936082789">
            <a:hlinkClick r:id="" action="ppaction://hlinkshowjump?jump=nextslide"/>
            <a:extLst>
              <a:ext uri="{FF2B5EF4-FFF2-40B4-BE49-F238E27FC236}">
                <a16:creationId xmlns:a16="http://schemas.microsoft.com/office/drawing/2014/main" xmlns="" id="{78CB82EA-65A7-39E1-552B-F077F8CE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pic>
        <p:nvPicPr>
          <p:cNvPr id="9" name="MsPham-0936082789" descr="300px-MP8Mario.png">
            <a:extLst>
              <a:ext uri="{FF2B5EF4-FFF2-40B4-BE49-F238E27FC236}">
                <a16:creationId xmlns:a16="http://schemas.microsoft.com/office/drawing/2014/main" xmlns="" id="{9FD0A80E-E01B-702C-1271-AA0C40D16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sPham-0936082789">
            <a:extLst>
              <a:ext uri="{FF2B5EF4-FFF2-40B4-BE49-F238E27FC236}">
                <a16:creationId xmlns:a16="http://schemas.microsoft.com/office/drawing/2014/main" xmlns="" id="{4AEAA93F-69CA-BC77-8901-42576A469ED1}"/>
              </a:ext>
            </a:extLst>
          </p:cNvPr>
          <p:cNvSpPr/>
          <p:nvPr/>
        </p:nvSpPr>
        <p:spPr>
          <a:xfrm>
            <a:off x="2521733" y="3985668"/>
            <a:ext cx="6820583" cy="646331"/>
          </a:xfrm>
          <a:prstGeom prst="rect">
            <a:avLst/>
          </a:prstGeom>
        </p:spPr>
        <p:txBody>
          <a:bodyPr wrap="square">
            <a:spAutoFit/>
          </a:bodyPr>
          <a:lstStyle/>
          <a:p>
            <a:pPr algn="ctr"/>
            <a:r>
              <a:rPr lang="en-US" sz="3600" b="1" dirty="0">
                <a:solidFill>
                  <a:srgbClr val="C00000"/>
                </a:solidFill>
                <a:latin typeface="Arial" panose="020B0604020202020204" pitchFamily="34" charset="0"/>
                <a:cs typeface="Arial" panose="020B0604020202020204" pitchFamily="34" charset="0"/>
              </a:rPr>
              <a:t>I am looking for the art room.</a:t>
            </a:r>
          </a:p>
        </p:txBody>
      </p:sp>
      <p:sp>
        <p:nvSpPr>
          <p:cNvPr id="10" name="MsPham-0936082789">
            <a:extLst>
              <a:ext uri="{FF2B5EF4-FFF2-40B4-BE49-F238E27FC236}">
                <a16:creationId xmlns:a16="http://schemas.microsoft.com/office/drawing/2014/main" xmlns="" id="{DF50157A-F1B7-FA7A-800B-4FE24353C9B3}"/>
              </a:ext>
            </a:extLst>
          </p:cNvPr>
          <p:cNvSpPr/>
          <p:nvPr/>
        </p:nvSpPr>
        <p:spPr>
          <a:xfrm>
            <a:off x="6134100" y="2704403"/>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Answer</a:t>
            </a:r>
          </a:p>
        </p:txBody>
      </p:sp>
      <p:sp>
        <p:nvSpPr>
          <p:cNvPr id="12" name="MsPham-0936082789">
            <a:hlinkClick r:id="" action="ppaction://hlinkshowjump?jump=nextslide"/>
            <a:extLst>
              <a:ext uri="{FF2B5EF4-FFF2-40B4-BE49-F238E27FC236}">
                <a16:creationId xmlns:a16="http://schemas.microsoft.com/office/drawing/2014/main" xmlns="" id="{7674B9F7-B83D-12DD-105A-AD96D196DFC7}"/>
              </a:ext>
            </a:extLst>
          </p:cNvPr>
          <p:cNvSpPr/>
          <p:nvPr/>
        </p:nvSpPr>
        <p:spPr>
          <a:xfrm>
            <a:off x="4837431" y="5673425"/>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2444252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3.7037E-6 L 0.99518 0.01019 " pathEditMode="relative" rAng="0" ptsTypes="AA">
                                      <p:cBhvr>
                                        <p:cTn id="10" dur="15000" fill="hold"/>
                                        <p:tgtEl>
                                          <p:spTgt spid="9"/>
                                        </p:tgtEl>
                                        <p:attrNameLst>
                                          <p:attrName>ppt_x</p:attrName>
                                          <p:attrName>ppt_y</p:attrName>
                                        </p:attrNameLst>
                                      </p:cBhvr>
                                      <p:rCtr x="49753" y="509"/>
                                    </p:animMotion>
                                  </p:childTnLst>
                                </p:cTn>
                              </p:par>
                            </p:childTnLst>
                          </p:cTn>
                        </p:par>
                        <p:par>
                          <p:cTn id="11" fill="hold">
                            <p:stCondLst>
                              <p:cond delay="15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me out.WAV"/>
                                        </p:tgtEl>
                                      </p:cMediaNode>
                                    </p:audio>
                                  </p:subTnLst>
                                </p:cTn>
                              </p:par>
                            </p:childTnLst>
                          </p:cTn>
                        </p:par>
                        <p:par>
                          <p:cTn id="15" fill="hold">
                            <p:stCondLst>
                              <p:cond delay="160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grpId="0" nodeType="withEffect">
                                  <p:stCondLst>
                                    <p:cond delay="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0"/>
                  </p:tgtEl>
                </p:cond>
              </p:nextCondLst>
            </p:seq>
          </p:childTnLst>
        </p:cTn>
      </p:par>
    </p:tnLst>
    <p:bldLst>
      <p:bldP spid="15" grpId="0" animBg="1"/>
      <p:bldP spid="16" grpId="0"/>
      <p:bldP spid="11"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Pham-0936082789"/>
          <p:cNvPicPr>
            <a:picLocks noChangeAspect="1"/>
          </p:cNvPicPr>
          <p:nvPr/>
        </p:nvPicPr>
        <p:blipFill>
          <a:blip r:embed="rId3"/>
          <a:stretch>
            <a:fillRect/>
          </a:stretch>
        </p:blipFill>
        <p:spPr>
          <a:xfrm>
            <a:off x="-133350" y="4652935"/>
            <a:ext cx="12534900" cy="2219136"/>
          </a:xfrm>
          <a:prstGeom prst="rect">
            <a:avLst/>
          </a:prstGeom>
        </p:spPr>
      </p:pic>
      <p:sp>
        <p:nvSpPr>
          <p:cNvPr id="3" name="MsPham-0936082789"/>
          <p:cNvSpPr/>
          <p:nvPr/>
        </p:nvSpPr>
        <p:spPr>
          <a:xfrm>
            <a:off x="671332" y="622629"/>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MsPham-0936082789">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sp>
        <p:nvSpPr>
          <p:cNvPr id="15" name="MsPham-0936082789">
            <a:extLst>
              <a:ext uri="{FF2B5EF4-FFF2-40B4-BE49-F238E27FC236}">
                <a16:creationId xmlns:a16="http://schemas.microsoft.com/office/drawing/2014/main" xmlns="" id="{1D04EFBB-C548-1558-8EFF-8A556260E0F5}"/>
              </a:ext>
            </a:extLst>
          </p:cNvPr>
          <p:cNvSpPr/>
          <p:nvPr/>
        </p:nvSpPr>
        <p:spPr>
          <a:xfrm>
            <a:off x="3581400" y="2704404"/>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Start</a:t>
            </a:r>
          </a:p>
        </p:txBody>
      </p:sp>
      <p:sp>
        <p:nvSpPr>
          <p:cNvPr id="16" name="MsPham-0936082789">
            <a:extLst>
              <a:ext uri="{FF2B5EF4-FFF2-40B4-BE49-F238E27FC236}">
                <a16:creationId xmlns:a16="http://schemas.microsoft.com/office/drawing/2014/main" xmlns="" id="{7D3212F6-BAF6-A574-9D66-C20FE94D032A}"/>
              </a:ext>
            </a:extLst>
          </p:cNvPr>
          <p:cNvSpPr/>
          <p:nvPr/>
        </p:nvSpPr>
        <p:spPr>
          <a:xfrm>
            <a:off x="3013799" y="622628"/>
            <a:ext cx="6820583" cy="1651671"/>
          </a:xfrm>
          <a:prstGeom prst="rect">
            <a:avLst/>
          </a:prstGeom>
        </p:spPr>
        <p:txBody>
          <a:bodyPr wrap="square">
            <a:spAutoFit/>
          </a:bodyPr>
          <a:lstStyle/>
          <a:p>
            <a:pPr algn="ctr">
              <a:lnSpc>
                <a:spcPct val="150000"/>
              </a:lnSpc>
            </a:pPr>
            <a:r>
              <a:rPr lang="en-US" sz="3600" b="1" dirty="0"/>
              <a:t>floor. / music / The / the / </a:t>
            </a:r>
          </a:p>
          <a:p>
            <a:pPr algn="ctr">
              <a:lnSpc>
                <a:spcPct val="150000"/>
              </a:lnSpc>
            </a:pPr>
            <a:r>
              <a:rPr lang="en-US" sz="3600" b="1" dirty="0"/>
              <a:t>room / is / on / second</a:t>
            </a:r>
          </a:p>
        </p:txBody>
      </p:sp>
      <p:pic>
        <p:nvPicPr>
          <p:cNvPr id="7" name="MsPham-0936082789">
            <a:hlinkClick r:id="" action="ppaction://hlinkshowjump?jump=nextslide"/>
            <a:extLst>
              <a:ext uri="{FF2B5EF4-FFF2-40B4-BE49-F238E27FC236}">
                <a16:creationId xmlns:a16="http://schemas.microsoft.com/office/drawing/2014/main" xmlns="" id="{78CB82EA-65A7-39E1-552B-F077F8CE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pic>
        <p:nvPicPr>
          <p:cNvPr id="9" name="MsPham-0936082789" descr="300px-MP8Mario.png">
            <a:extLst>
              <a:ext uri="{FF2B5EF4-FFF2-40B4-BE49-F238E27FC236}">
                <a16:creationId xmlns:a16="http://schemas.microsoft.com/office/drawing/2014/main" xmlns="" id="{9FD0A80E-E01B-702C-1271-AA0C40D16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sPham-0936082789">
            <a:extLst>
              <a:ext uri="{FF2B5EF4-FFF2-40B4-BE49-F238E27FC236}">
                <a16:creationId xmlns:a16="http://schemas.microsoft.com/office/drawing/2014/main" xmlns="" id="{4AEAA93F-69CA-BC77-8901-42576A469ED1}"/>
              </a:ext>
            </a:extLst>
          </p:cNvPr>
          <p:cNvSpPr/>
          <p:nvPr/>
        </p:nvSpPr>
        <p:spPr>
          <a:xfrm>
            <a:off x="2521733" y="3985668"/>
            <a:ext cx="6820583" cy="1200329"/>
          </a:xfrm>
          <a:prstGeom prst="rect">
            <a:avLst/>
          </a:prstGeom>
        </p:spPr>
        <p:txBody>
          <a:bodyPr wrap="square">
            <a:spAutoFit/>
          </a:bodyPr>
          <a:lstStyle/>
          <a:p>
            <a:pPr algn="ctr"/>
            <a:r>
              <a:rPr lang="en-US" sz="3600" b="1" dirty="0">
                <a:solidFill>
                  <a:srgbClr val="C00000"/>
                </a:solidFill>
                <a:latin typeface="Arial" panose="020B0604020202020204" pitchFamily="34" charset="0"/>
                <a:cs typeface="Arial" panose="020B0604020202020204" pitchFamily="34" charset="0"/>
              </a:rPr>
              <a:t>The music room is on the second floor.</a:t>
            </a:r>
          </a:p>
        </p:txBody>
      </p:sp>
      <p:sp>
        <p:nvSpPr>
          <p:cNvPr id="10" name="MsPham-0936082789">
            <a:extLst>
              <a:ext uri="{FF2B5EF4-FFF2-40B4-BE49-F238E27FC236}">
                <a16:creationId xmlns:a16="http://schemas.microsoft.com/office/drawing/2014/main" xmlns="" id="{DF50157A-F1B7-FA7A-800B-4FE24353C9B3}"/>
              </a:ext>
            </a:extLst>
          </p:cNvPr>
          <p:cNvSpPr/>
          <p:nvPr/>
        </p:nvSpPr>
        <p:spPr>
          <a:xfrm>
            <a:off x="6134100" y="2704403"/>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Answer</a:t>
            </a:r>
          </a:p>
        </p:txBody>
      </p:sp>
      <p:sp>
        <p:nvSpPr>
          <p:cNvPr id="12" name="MsPham-0936082789">
            <a:hlinkClick r:id="" action="ppaction://hlinkshowjump?jump=nextslide"/>
            <a:extLst>
              <a:ext uri="{FF2B5EF4-FFF2-40B4-BE49-F238E27FC236}">
                <a16:creationId xmlns:a16="http://schemas.microsoft.com/office/drawing/2014/main" xmlns="" id="{7674B9F7-B83D-12DD-105A-AD96D196DFC7}"/>
              </a:ext>
            </a:extLst>
          </p:cNvPr>
          <p:cNvSpPr/>
          <p:nvPr/>
        </p:nvSpPr>
        <p:spPr>
          <a:xfrm>
            <a:off x="4837431" y="5673425"/>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557490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3.7037E-6 L 0.99518 0.01019 " pathEditMode="relative" rAng="0" ptsTypes="AA">
                                      <p:cBhvr>
                                        <p:cTn id="10" dur="15000" fill="hold"/>
                                        <p:tgtEl>
                                          <p:spTgt spid="9"/>
                                        </p:tgtEl>
                                        <p:attrNameLst>
                                          <p:attrName>ppt_x</p:attrName>
                                          <p:attrName>ppt_y</p:attrName>
                                        </p:attrNameLst>
                                      </p:cBhvr>
                                      <p:rCtr x="49753" y="509"/>
                                    </p:animMotion>
                                  </p:childTnLst>
                                </p:cTn>
                              </p:par>
                            </p:childTnLst>
                          </p:cTn>
                        </p:par>
                        <p:par>
                          <p:cTn id="11" fill="hold">
                            <p:stCondLst>
                              <p:cond delay="15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me out.WAV"/>
                                        </p:tgtEl>
                                      </p:cMediaNode>
                                    </p:audio>
                                  </p:subTnLst>
                                </p:cTn>
                              </p:par>
                            </p:childTnLst>
                          </p:cTn>
                        </p:par>
                        <p:par>
                          <p:cTn id="15" fill="hold">
                            <p:stCondLst>
                              <p:cond delay="160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grpId="0" nodeType="withEffect">
                                  <p:stCondLst>
                                    <p:cond delay="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0"/>
                  </p:tgtEl>
                </p:cond>
              </p:nextCondLst>
            </p:seq>
          </p:childTnLst>
        </p:cTn>
      </p:par>
    </p:tnLst>
    <p:bldLst>
      <p:bldP spid="15" grpId="0" animBg="1"/>
      <p:bldP spid="16" grpId="0"/>
      <p:bldP spid="11"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Pham-0936082789"/>
          <p:cNvPicPr>
            <a:picLocks noChangeAspect="1"/>
          </p:cNvPicPr>
          <p:nvPr/>
        </p:nvPicPr>
        <p:blipFill>
          <a:blip r:embed="rId3"/>
          <a:stretch>
            <a:fillRect/>
          </a:stretch>
        </p:blipFill>
        <p:spPr>
          <a:xfrm>
            <a:off x="-133350" y="4652935"/>
            <a:ext cx="12534900" cy="2219136"/>
          </a:xfrm>
          <a:prstGeom prst="rect">
            <a:avLst/>
          </a:prstGeom>
        </p:spPr>
      </p:pic>
      <p:sp>
        <p:nvSpPr>
          <p:cNvPr id="3" name="MsPham-0936082789"/>
          <p:cNvSpPr/>
          <p:nvPr/>
        </p:nvSpPr>
        <p:spPr>
          <a:xfrm>
            <a:off x="671332" y="622629"/>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MsPham-0936082789">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sp>
        <p:nvSpPr>
          <p:cNvPr id="15" name="MsPham-0936082789">
            <a:extLst>
              <a:ext uri="{FF2B5EF4-FFF2-40B4-BE49-F238E27FC236}">
                <a16:creationId xmlns:a16="http://schemas.microsoft.com/office/drawing/2014/main" xmlns="" id="{1D04EFBB-C548-1558-8EFF-8A556260E0F5}"/>
              </a:ext>
            </a:extLst>
          </p:cNvPr>
          <p:cNvSpPr/>
          <p:nvPr/>
        </p:nvSpPr>
        <p:spPr>
          <a:xfrm>
            <a:off x="3581400" y="2704404"/>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Start</a:t>
            </a:r>
          </a:p>
        </p:txBody>
      </p:sp>
      <p:sp>
        <p:nvSpPr>
          <p:cNvPr id="16" name="MsPham-0936082789">
            <a:extLst>
              <a:ext uri="{FF2B5EF4-FFF2-40B4-BE49-F238E27FC236}">
                <a16:creationId xmlns:a16="http://schemas.microsoft.com/office/drawing/2014/main" xmlns="" id="{7D3212F6-BAF6-A574-9D66-C20FE94D032A}"/>
              </a:ext>
            </a:extLst>
          </p:cNvPr>
          <p:cNvSpPr/>
          <p:nvPr/>
        </p:nvSpPr>
        <p:spPr>
          <a:xfrm>
            <a:off x="3046586" y="741417"/>
            <a:ext cx="6820583" cy="1651671"/>
          </a:xfrm>
          <a:prstGeom prst="rect">
            <a:avLst/>
          </a:prstGeom>
        </p:spPr>
        <p:txBody>
          <a:bodyPr wrap="square">
            <a:spAutoFit/>
          </a:bodyPr>
          <a:lstStyle/>
          <a:p>
            <a:pPr algn="ctr">
              <a:lnSpc>
                <a:spcPct val="150000"/>
              </a:lnSpc>
            </a:pPr>
            <a:r>
              <a:rPr lang="en-US" sz="3600" b="1" dirty="0"/>
              <a:t>left / and / Go / </a:t>
            </a:r>
          </a:p>
          <a:p>
            <a:pPr algn="ctr">
              <a:lnSpc>
                <a:spcPct val="150000"/>
              </a:lnSpc>
            </a:pPr>
            <a:r>
              <a:rPr lang="en-US" sz="3600" b="1" dirty="0"/>
              <a:t>downstairs / turn</a:t>
            </a:r>
          </a:p>
        </p:txBody>
      </p:sp>
      <p:pic>
        <p:nvPicPr>
          <p:cNvPr id="7" name="MsPham-0936082789">
            <a:hlinkClick r:id="" action="ppaction://hlinkshowjump?jump=nextslide"/>
            <a:extLst>
              <a:ext uri="{FF2B5EF4-FFF2-40B4-BE49-F238E27FC236}">
                <a16:creationId xmlns:a16="http://schemas.microsoft.com/office/drawing/2014/main" xmlns="" id="{78CB82EA-65A7-39E1-552B-F077F8CE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pic>
        <p:nvPicPr>
          <p:cNvPr id="9" name="MsPham-0936082789" descr="300px-MP8Mario.png">
            <a:extLst>
              <a:ext uri="{FF2B5EF4-FFF2-40B4-BE49-F238E27FC236}">
                <a16:creationId xmlns:a16="http://schemas.microsoft.com/office/drawing/2014/main" xmlns="" id="{9FD0A80E-E01B-702C-1271-AA0C40D16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sPham-0936082789">
            <a:extLst>
              <a:ext uri="{FF2B5EF4-FFF2-40B4-BE49-F238E27FC236}">
                <a16:creationId xmlns:a16="http://schemas.microsoft.com/office/drawing/2014/main" xmlns="" id="{4AEAA93F-69CA-BC77-8901-42576A469ED1}"/>
              </a:ext>
            </a:extLst>
          </p:cNvPr>
          <p:cNvSpPr/>
          <p:nvPr/>
        </p:nvSpPr>
        <p:spPr>
          <a:xfrm>
            <a:off x="2521733" y="3985668"/>
            <a:ext cx="6820583" cy="646331"/>
          </a:xfrm>
          <a:prstGeom prst="rect">
            <a:avLst/>
          </a:prstGeom>
        </p:spPr>
        <p:txBody>
          <a:bodyPr wrap="square">
            <a:spAutoFit/>
          </a:bodyPr>
          <a:lstStyle/>
          <a:p>
            <a:pPr algn="ctr"/>
            <a:r>
              <a:rPr lang="en-US" sz="3600" b="1" dirty="0">
                <a:solidFill>
                  <a:srgbClr val="C00000"/>
                </a:solidFill>
                <a:latin typeface="Arial" panose="020B0604020202020204" pitchFamily="34" charset="0"/>
                <a:cs typeface="Arial" panose="020B0604020202020204" pitchFamily="34" charset="0"/>
              </a:rPr>
              <a:t>Go downstairs and turn left.</a:t>
            </a:r>
          </a:p>
        </p:txBody>
      </p:sp>
      <p:sp>
        <p:nvSpPr>
          <p:cNvPr id="10" name="MsPham-0936082789">
            <a:extLst>
              <a:ext uri="{FF2B5EF4-FFF2-40B4-BE49-F238E27FC236}">
                <a16:creationId xmlns:a16="http://schemas.microsoft.com/office/drawing/2014/main" xmlns="" id="{DF50157A-F1B7-FA7A-800B-4FE24353C9B3}"/>
              </a:ext>
            </a:extLst>
          </p:cNvPr>
          <p:cNvSpPr/>
          <p:nvPr/>
        </p:nvSpPr>
        <p:spPr>
          <a:xfrm>
            <a:off x="6134100" y="2704403"/>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Answer</a:t>
            </a:r>
          </a:p>
        </p:txBody>
      </p:sp>
      <p:sp>
        <p:nvSpPr>
          <p:cNvPr id="12" name="MsPham-0936082789">
            <a:hlinkClick r:id="" action="ppaction://hlinkshowjump?jump=nextslide"/>
            <a:extLst>
              <a:ext uri="{FF2B5EF4-FFF2-40B4-BE49-F238E27FC236}">
                <a16:creationId xmlns:a16="http://schemas.microsoft.com/office/drawing/2014/main" xmlns="" id="{7674B9F7-B83D-12DD-105A-AD96D196DFC7}"/>
              </a:ext>
            </a:extLst>
          </p:cNvPr>
          <p:cNvSpPr/>
          <p:nvPr/>
        </p:nvSpPr>
        <p:spPr>
          <a:xfrm>
            <a:off x="4837431" y="5673425"/>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1463361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3.7037E-6 L 0.99518 0.01019 " pathEditMode="relative" rAng="0" ptsTypes="AA">
                                      <p:cBhvr>
                                        <p:cTn id="10" dur="15000" fill="hold"/>
                                        <p:tgtEl>
                                          <p:spTgt spid="9"/>
                                        </p:tgtEl>
                                        <p:attrNameLst>
                                          <p:attrName>ppt_x</p:attrName>
                                          <p:attrName>ppt_y</p:attrName>
                                        </p:attrNameLst>
                                      </p:cBhvr>
                                      <p:rCtr x="49753" y="509"/>
                                    </p:animMotion>
                                  </p:childTnLst>
                                </p:cTn>
                              </p:par>
                            </p:childTnLst>
                          </p:cTn>
                        </p:par>
                        <p:par>
                          <p:cTn id="11" fill="hold">
                            <p:stCondLst>
                              <p:cond delay="15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me out.WAV"/>
                                        </p:tgtEl>
                                      </p:cMediaNode>
                                    </p:audio>
                                  </p:subTnLst>
                                </p:cTn>
                              </p:par>
                            </p:childTnLst>
                          </p:cTn>
                        </p:par>
                        <p:par>
                          <p:cTn id="15" fill="hold">
                            <p:stCondLst>
                              <p:cond delay="160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grpId="0" nodeType="withEffect">
                                  <p:stCondLst>
                                    <p:cond delay="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0"/>
                  </p:tgtEl>
                </p:cond>
              </p:nextCondLst>
            </p:seq>
          </p:childTnLst>
        </p:cTn>
      </p:par>
    </p:tnLst>
    <p:bldLst>
      <p:bldP spid="15" grpId="0" animBg="1"/>
      <p:bldP spid="16" grpId="0"/>
      <p:bldP spid="11"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Mspham-0936082789">
            <a:extLst>
              <a:ext uri="{FF2B5EF4-FFF2-40B4-BE49-F238E27FC236}">
                <a16:creationId xmlns:a16="http://schemas.microsoft.com/office/drawing/2014/main" xmlns="" id="{057F2DEF-0108-E661-54D9-81965587EC39}"/>
              </a:ext>
            </a:extLst>
          </p:cNvPr>
          <p:cNvGrpSpPr/>
          <p:nvPr/>
        </p:nvGrpSpPr>
        <p:grpSpPr>
          <a:xfrm>
            <a:off x="656973" y="2172667"/>
            <a:ext cx="1322799" cy="1615850"/>
            <a:chOff x="12670510" y="11157686"/>
            <a:chExt cx="1109238" cy="1354978"/>
          </a:xfrm>
        </p:grpSpPr>
        <p:sp>
          <p:nvSpPr>
            <p:cNvPr id="3" name="Mspham-0936082789">
              <a:hlinkClick r:id="rId4"/>
              <a:extLst>
                <a:ext uri="{FF2B5EF4-FFF2-40B4-BE49-F238E27FC236}">
                  <a16:creationId xmlns:a16="http://schemas.microsoft.com/office/drawing/2014/main" xmlns="" id="{7BADEC5B-6B98-A336-1ABD-1D8931ECC081}"/>
                </a:ext>
              </a:extLst>
            </p:cNvPr>
            <p:cNvSpPr txBox="1"/>
            <p:nvPr/>
          </p:nvSpPr>
          <p:spPr>
            <a:xfrm>
              <a:off x="12670510" y="12022298"/>
              <a:ext cx="1109238" cy="490366"/>
            </a:xfrm>
            <a:prstGeom prst="rect">
              <a:avLst/>
            </a:prstGeom>
            <a:noFill/>
            <a:effectLst/>
          </p:spPr>
          <p:txBody>
            <a:bodyPr wrap="non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MsPham</a:t>
              </a:r>
              <a:r>
                <a:rPr lang="en-US" sz="1600" b="1" dirty="0">
                  <a:solidFill>
                    <a:srgbClr val="002060"/>
                  </a:solidFill>
                  <a:latin typeface="Arial" panose="020B0604020202020204" pitchFamily="34" charset="0"/>
                  <a:cs typeface="Arial" panose="020B0604020202020204" pitchFamily="34" charset="0"/>
                </a:rPr>
                <a:t> </a:t>
              </a:r>
            </a:p>
            <a:p>
              <a:pPr algn="ctr"/>
              <a:r>
                <a:rPr lang="en-US" sz="1600" b="1" dirty="0">
                  <a:solidFill>
                    <a:srgbClr val="002060"/>
                  </a:solidFill>
                  <a:latin typeface="Arial" panose="020B0604020202020204" pitchFamily="34" charset="0"/>
                  <a:cs typeface="Arial" panose="020B0604020202020204" pitchFamily="34" charset="0"/>
                </a:rPr>
                <a:t>0936082789</a:t>
              </a:r>
            </a:p>
          </p:txBody>
        </p:sp>
        <p:pic>
          <p:nvPicPr>
            <p:cNvPr id="4" name="MsPham-0936082789">
              <a:hlinkClick r:id="rId4"/>
              <a:extLst>
                <a:ext uri="{FF2B5EF4-FFF2-40B4-BE49-F238E27FC236}">
                  <a16:creationId xmlns:a16="http://schemas.microsoft.com/office/drawing/2014/main" xmlns="" id="{8EECFBF6-C5DF-E7B4-9BA8-39846D0E7ECD}"/>
                </a:ext>
              </a:extLst>
            </p:cNvPr>
            <p:cNvPicPr>
              <a:picLocks noChangeAspect="1"/>
            </p:cNvPicPr>
            <p:nvPr/>
          </p:nvPicPr>
          <p:blipFill>
            <a:blip r:embed="rId5"/>
            <a:stretch>
              <a:fillRect/>
            </a:stretch>
          </p:blipFill>
          <p:spPr>
            <a:xfrm>
              <a:off x="12802533" y="11157686"/>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chant.kara">
            <a:hlinkClick r:id="" action="ppaction://media"/>
            <a:extLst>
              <a:ext uri="{FF2B5EF4-FFF2-40B4-BE49-F238E27FC236}">
                <a16:creationId xmlns:a16="http://schemas.microsoft.com/office/drawing/2014/main" xmlns="" id="{8AFB0D48-F77E-AB22-C0BD-29ED46CC10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grpSp>
        <p:nvGrpSpPr>
          <p:cNvPr id="67" name="Group 66">
            <a:extLst>
              <a:ext uri="{FF2B5EF4-FFF2-40B4-BE49-F238E27FC236}">
                <a16:creationId xmlns:a16="http://schemas.microsoft.com/office/drawing/2014/main" xmlns="" id="{863DC575-F0E8-D2EB-AEA6-2FA080E33191}"/>
              </a:ext>
            </a:extLst>
          </p:cNvPr>
          <p:cNvGrpSpPr/>
          <p:nvPr/>
        </p:nvGrpSpPr>
        <p:grpSpPr>
          <a:xfrm>
            <a:off x="220870" y="253531"/>
            <a:ext cx="3925965" cy="634530"/>
            <a:chOff x="2942719" y="211240"/>
            <a:chExt cx="7383396" cy="784853"/>
          </a:xfrm>
        </p:grpSpPr>
        <p:sp>
          <p:nvSpPr>
            <p:cNvPr id="61" name="Freeform 27">
              <a:extLst>
                <a:ext uri="{FF2B5EF4-FFF2-40B4-BE49-F238E27FC236}">
                  <a16:creationId xmlns:a16="http://schemas.microsoft.com/office/drawing/2014/main" xmlns="" id="{01958A86-B8A1-47F4-8FC9-0701C25C493A}"/>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634" dirty="0">
                <a:latin typeface="Arial" panose="020B0604020202020204" pitchFamily="34" charset="0"/>
              </a:endParaRPr>
            </a:p>
          </p:txBody>
        </p:sp>
        <p:sp>
          <p:nvSpPr>
            <p:cNvPr id="62" name="Freeform 27">
              <a:extLst>
                <a:ext uri="{FF2B5EF4-FFF2-40B4-BE49-F238E27FC236}">
                  <a16:creationId xmlns:a16="http://schemas.microsoft.com/office/drawing/2014/main" xmlns="" id="{591F94CA-D430-CCC7-E03E-64FF0CA5B840}"/>
                </a:ext>
              </a:extLst>
            </p:cNvPr>
            <p:cNvSpPr/>
            <p:nvPr/>
          </p:nvSpPr>
          <p:spPr>
            <a:xfrm>
              <a:off x="3894549" y="211240"/>
              <a:ext cx="2903377"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634" dirty="0">
                <a:latin typeface="Arial" panose="020B0604020202020204" pitchFamily="34" charset="0"/>
              </a:endParaRPr>
            </a:p>
          </p:txBody>
        </p:sp>
        <p:sp>
          <p:nvSpPr>
            <p:cNvPr id="63" name="Freeform 27">
              <a:extLst>
                <a:ext uri="{FF2B5EF4-FFF2-40B4-BE49-F238E27FC236}">
                  <a16:creationId xmlns:a16="http://schemas.microsoft.com/office/drawing/2014/main" xmlns="" id="{9597B2A9-A7A8-2931-A0E6-1F08DE3FA397}"/>
                </a:ext>
              </a:extLst>
            </p:cNvPr>
            <p:cNvSpPr/>
            <p:nvPr/>
          </p:nvSpPr>
          <p:spPr>
            <a:xfrm>
              <a:off x="4757814" y="211240"/>
              <a:ext cx="2903377"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634" dirty="0">
                <a:latin typeface="Arial" panose="020B0604020202020204" pitchFamily="34" charset="0"/>
              </a:endParaRPr>
            </a:p>
          </p:txBody>
        </p:sp>
        <p:sp>
          <p:nvSpPr>
            <p:cNvPr id="64" name="Freeform 27">
              <a:extLst>
                <a:ext uri="{FF2B5EF4-FFF2-40B4-BE49-F238E27FC236}">
                  <a16:creationId xmlns:a16="http://schemas.microsoft.com/office/drawing/2014/main" xmlns="" id="{49138BE4-7FF3-5051-4F40-AB487E1A667E}"/>
                </a:ext>
              </a:extLst>
            </p:cNvPr>
            <p:cNvSpPr/>
            <p:nvPr/>
          </p:nvSpPr>
          <p:spPr>
            <a:xfrm>
              <a:off x="5600275" y="211240"/>
              <a:ext cx="2903377"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634" dirty="0">
                <a:latin typeface="Arial" panose="020B0604020202020204" pitchFamily="34" charset="0"/>
              </a:endParaRPr>
            </a:p>
          </p:txBody>
        </p:sp>
        <p:sp>
          <p:nvSpPr>
            <p:cNvPr id="65" name="Freeform 27">
              <a:extLst>
                <a:ext uri="{FF2B5EF4-FFF2-40B4-BE49-F238E27FC236}">
                  <a16:creationId xmlns:a16="http://schemas.microsoft.com/office/drawing/2014/main" xmlns="" id="{CE2655DA-BE2E-2328-226B-27CF203288A2}"/>
                </a:ext>
              </a:extLst>
            </p:cNvPr>
            <p:cNvSpPr/>
            <p:nvPr/>
          </p:nvSpPr>
          <p:spPr>
            <a:xfrm>
              <a:off x="6616035" y="211240"/>
              <a:ext cx="2903377"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626DB61A-5D2F-448B-31C1-D59CB50D8DE3}"/>
                </a:ext>
              </a:extLst>
            </p:cNvPr>
            <p:cNvSpPr/>
            <p:nvPr/>
          </p:nvSpPr>
          <p:spPr>
            <a:xfrm>
              <a:off x="7422738" y="211240"/>
              <a:ext cx="2903377"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634" dirty="0">
                <a:latin typeface="Arial" panose="020B0604020202020204" pitchFamily="34" charset="0"/>
              </a:endParaRPr>
            </a:p>
          </p:txBody>
        </p:sp>
      </p:grpSp>
      <p:sp>
        <p:nvSpPr>
          <p:cNvPr id="6" name="MsPham 0936082789">
            <a:extLst>
              <a:ext uri="{FF2B5EF4-FFF2-40B4-BE49-F238E27FC236}">
                <a16:creationId xmlns:a16="http://schemas.microsoft.com/office/drawing/2014/main" xmlns="" id="{B04B71EC-368B-58BB-1BEB-35E7E75EFFE5}"/>
              </a:ext>
            </a:extLst>
          </p:cNvPr>
          <p:cNvSpPr txBox="1"/>
          <p:nvPr/>
        </p:nvSpPr>
        <p:spPr>
          <a:xfrm>
            <a:off x="625152" y="253531"/>
            <a:ext cx="8642324" cy="615553"/>
          </a:xfrm>
          <a:prstGeom prst="rect">
            <a:avLst/>
          </a:prstGeom>
        </p:spPr>
        <p:txBody>
          <a:bodyPr wrap="square" lIns="0" tIns="0" rIns="0" bIns="0" rtlCol="0" anchor="ctr">
            <a:spAutoFit/>
          </a:bodyPr>
          <a:lstStyle>
            <a:defPPr>
              <a:defRPr lang="en-US"/>
            </a:defPPr>
            <a:lvl1pPr algn="ctr">
              <a:lnSpc>
                <a:spcPts val="11639"/>
              </a:lnSpc>
              <a:defRPr sz="11500" b="1">
                <a:ln w="9525">
                  <a:solidFill>
                    <a:schemeClr val="bg1"/>
                  </a:solidFill>
                  <a:prstDash val="solid"/>
                </a:ln>
                <a:solidFill>
                  <a:srgbClr val="1D4B5D"/>
                </a:solidFill>
                <a:effectLst>
                  <a:outerShdw blurRad="12700" dist="38100" dir="2700000" algn="tl" rotWithShape="0">
                    <a:schemeClr val="bg1">
                      <a:lumMod val="50000"/>
                    </a:schemeClr>
                  </a:outerShdw>
                </a:effectLst>
                <a:latin typeface="Impact" panose="020B0806030902050204" pitchFamily="34" charset="0"/>
              </a:defRPr>
            </a:lvl1pPr>
          </a:lstStyle>
          <a:p>
            <a:pPr marL="571500" indent="-571500" algn="l">
              <a:lnSpc>
                <a:spcPct val="100000"/>
              </a:lnSpc>
              <a:buFont typeface="Wingdings" panose="05000000000000000000" pitchFamily="2" charset="2"/>
              <a:buChar char="v"/>
            </a:pPr>
            <a:r>
              <a:rPr lang="en-US" sz="4000" dirty="0"/>
              <a:t>Let’s </a:t>
            </a:r>
            <a:r>
              <a:rPr lang="vi-VN" sz="4000" dirty="0" err="1"/>
              <a:t>chant</a:t>
            </a:r>
            <a:endParaRPr lang="en-US" sz="4000" dirty="0"/>
          </a:p>
        </p:txBody>
      </p:sp>
      <p:pic>
        <p:nvPicPr>
          <p:cNvPr id="7" name="Picture 6" descr="A blue microphone in a star shape with yellow text&#10;&#10;Description automatically generated">
            <a:extLst>
              <a:ext uri="{FF2B5EF4-FFF2-40B4-BE49-F238E27FC236}">
                <a16:creationId xmlns:a16="http://schemas.microsoft.com/office/drawing/2014/main" xmlns="" id="{3A2E37F7-B926-605A-5716-EBCAD18F6A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0844" y="0"/>
            <a:ext cx="1681970" cy="1681970"/>
          </a:xfrm>
          <a:prstGeom prst="rect">
            <a:avLst/>
          </a:prstGeom>
        </p:spPr>
      </p:pic>
    </p:spTree>
    <p:extLst>
      <p:ext uri="{BB962C8B-B14F-4D97-AF65-F5344CB8AC3E}">
        <p14:creationId xmlns:p14="http://schemas.microsoft.com/office/powerpoint/2010/main" val="513817862"/>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Pham-0936082789"/>
          <p:cNvPicPr>
            <a:picLocks noChangeAspect="1"/>
          </p:cNvPicPr>
          <p:nvPr/>
        </p:nvPicPr>
        <p:blipFill>
          <a:blip r:embed="rId3"/>
          <a:stretch>
            <a:fillRect/>
          </a:stretch>
        </p:blipFill>
        <p:spPr>
          <a:xfrm>
            <a:off x="-133350" y="4652935"/>
            <a:ext cx="12534900" cy="2219136"/>
          </a:xfrm>
          <a:prstGeom prst="rect">
            <a:avLst/>
          </a:prstGeom>
        </p:spPr>
      </p:pic>
      <p:sp>
        <p:nvSpPr>
          <p:cNvPr id="3" name="MsPham-0936082789"/>
          <p:cNvSpPr/>
          <p:nvPr/>
        </p:nvSpPr>
        <p:spPr>
          <a:xfrm>
            <a:off x="671332" y="622629"/>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MsPham-0936082789">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sp>
        <p:nvSpPr>
          <p:cNvPr id="15" name="MsPham-0936082789">
            <a:extLst>
              <a:ext uri="{FF2B5EF4-FFF2-40B4-BE49-F238E27FC236}">
                <a16:creationId xmlns:a16="http://schemas.microsoft.com/office/drawing/2014/main" xmlns="" id="{1D04EFBB-C548-1558-8EFF-8A556260E0F5}"/>
              </a:ext>
            </a:extLst>
          </p:cNvPr>
          <p:cNvSpPr/>
          <p:nvPr/>
        </p:nvSpPr>
        <p:spPr>
          <a:xfrm>
            <a:off x="3581400" y="2704404"/>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Start</a:t>
            </a:r>
          </a:p>
        </p:txBody>
      </p:sp>
      <p:sp>
        <p:nvSpPr>
          <p:cNvPr id="16" name="MsPham-0936082789">
            <a:extLst>
              <a:ext uri="{FF2B5EF4-FFF2-40B4-BE49-F238E27FC236}">
                <a16:creationId xmlns:a16="http://schemas.microsoft.com/office/drawing/2014/main" xmlns="" id="{7D3212F6-BAF6-A574-9D66-C20FE94D032A}"/>
              </a:ext>
            </a:extLst>
          </p:cNvPr>
          <p:cNvSpPr/>
          <p:nvPr/>
        </p:nvSpPr>
        <p:spPr>
          <a:xfrm>
            <a:off x="1506899" y="736268"/>
            <a:ext cx="9758397" cy="1651671"/>
          </a:xfrm>
          <a:prstGeom prst="rect">
            <a:avLst/>
          </a:prstGeom>
        </p:spPr>
        <p:txBody>
          <a:bodyPr wrap="square">
            <a:spAutoFit/>
          </a:bodyPr>
          <a:lstStyle/>
          <a:p>
            <a:pPr algn="ctr">
              <a:lnSpc>
                <a:spcPct val="150000"/>
              </a:lnSpc>
            </a:pPr>
            <a:r>
              <a:rPr lang="en-US" sz="3600" b="1" dirty="0"/>
              <a:t>you / me / room, / the / the / tell / </a:t>
            </a:r>
          </a:p>
          <a:p>
            <a:pPr algn="ctr">
              <a:lnSpc>
                <a:spcPct val="150000"/>
              </a:lnSpc>
            </a:pPr>
            <a:r>
              <a:rPr lang="en-US" sz="3600" b="1" dirty="0"/>
              <a:t>please? / to / computer / way / Could</a:t>
            </a:r>
          </a:p>
        </p:txBody>
      </p:sp>
      <p:pic>
        <p:nvPicPr>
          <p:cNvPr id="7" name="MsPham-0936082789">
            <a:hlinkClick r:id="" action="ppaction://hlinkshowjump?jump=nextslide"/>
            <a:extLst>
              <a:ext uri="{FF2B5EF4-FFF2-40B4-BE49-F238E27FC236}">
                <a16:creationId xmlns:a16="http://schemas.microsoft.com/office/drawing/2014/main" xmlns="" id="{78CB82EA-65A7-39E1-552B-F077F8CE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pic>
        <p:nvPicPr>
          <p:cNvPr id="9" name="MsPham-0936082789" descr="300px-MP8Mario.png">
            <a:extLst>
              <a:ext uri="{FF2B5EF4-FFF2-40B4-BE49-F238E27FC236}">
                <a16:creationId xmlns:a16="http://schemas.microsoft.com/office/drawing/2014/main" xmlns="" id="{9FD0A80E-E01B-702C-1271-AA0C40D16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sPham-0936082789">
            <a:extLst>
              <a:ext uri="{FF2B5EF4-FFF2-40B4-BE49-F238E27FC236}">
                <a16:creationId xmlns:a16="http://schemas.microsoft.com/office/drawing/2014/main" xmlns="" id="{4AEAA93F-69CA-BC77-8901-42576A469ED1}"/>
              </a:ext>
            </a:extLst>
          </p:cNvPr>
          <p:cNvSpPr/>
          <p:nvPr/>
        </p:nvSpPr>
        <p:spPr>
          <a:xfrm>
            <a:off x="2521733" y="3985668"/>
            <a:ext cx="6820583" cy="1200329"/>
          </a:xfrm>
          <a:prstGeom prst="rect">
            <a:avLst/>
          </a:prstGeom>
        </p:spPr>
        <p:txBody>
          <a:bodyPr wrap="square">
            <a:spAutoFit/>
          </a:bodyPr>
          <a:lstStyle/>
          <a:p>
            <a:pPr algn="ctr"/>
            <a:r>
              <a:rPr lang="en-US" sz="3600" b="1" dirty="0">
                <a:solidFill>
                  <a:srgbClr val="C00000"/>
                </a:solidFill>
                <a:latin typeface="Arial" panose="020B0604020202020204" pitchFamily="34" charset="0"/>
                <a:cs typeface="Arial" panose="020B0604020202020204" pitchFamily="34" charset="0"/>
              </a:rPr>
              <a:t>Could you tell me the way to the computer room, please? </a:t>
            </a:r>
          </a:p>
        </p:txBody>
      </p:sp>
      <p:sp>
        <p:nvSpPr>
          <p:cNvPr id="10" name="MsPham-0936082789">
            <a:extLst>
              <a:ext uri="{FF2B5EF4-FFF2-40B4-BE49-F238E27FC236}">
                <a16:creationId xmlns:a16="http://schemas.microsoft.com/office/drawing/2014/main" xmlns="" id="{DF50157A-F1B7-FA7A-800B-4FE24353C9B3}"/>
              </a:ext>
            </a:extLst>
          </p:cNvPr>
          <p:cNvSpPr/>
          <p:nvPr/>
        </p:nvSpPr>
        <p:spPr>
          <a:xfrm>
            <a:off x="6134100" y="2704403"/>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Answer</a:t>
            </a:r>
          </a:p>
        </p:txBody>
      </p:sp>
      <p:sp>
        <p:nvSpPr>
          <p:cNvPr id="12" name="MsPham-0936082789">
            <a:hlinkClick r:id="" action="ppaction://hlinkshowjump?jump=nextslide"/>
            <a:extLst>
              <a:ext uri="{FF2B5EF4-FFF2-40B4-BE49-F238E27FC236}">
                <a16:creationId xmlns:a16="http://schemas.microsoft.com/office/drawing/2014/main" xmlns="" id="{7674B9F7-B83D-12DD-105A-AD96D196DFC7}"/>
              </a:ext>
            </a:extLst>
          </p:cNvPr>
          <p:cNvSpPr/>
          <p:nvPr/>
        </p:nvSpPr>
        <p:spPr>
          <a:xfrm>
            <a:off x="4837431" y="5673425"/>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1775536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3.7037E-6 L 0.99518 0.01019 " pathEditMode="relative" rAng="0" ptsTypes="AA">
                                      <p:cBhvr>
                                        <p:cTn id="10" dur="15000" fill="hold"/>
                                        <p:tgtEl>
                                          <p:spTgt spid="9"/>
                                        </p:tgtEl>
                                        <p:attrNameLst>
                                          <p:attrName>ppt_x</p:attrName>
                                          <p:attrName>ppt_y</p:attrName>
                                        </p:attrNameLst>
                                      </p:cBhvr>
                                      <p:rCtr x="49753" y="509"/>
                                    </p:animMotion>
                                  </p:childTnLst>
                                </p:cTn>
                              </p:par>
                            </p:childTnLst>
                          </p:cTn>
                        </p:par>
                        <p:par>
                          <p:cTn id="11" fill="hold">
                            <p:stCondLst>
                              <p:cond delay="15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me out.WAV"/>
                                        </p:tgtEl>
                                      </p:cMediaNode>
                                    </p:audio>
                                  </p:subTnLst>
                                </p:cTn>
                              </p:par>
                            </p:childTnLst>
                          </p:cTn>
                        </p:par>
                        <p:par>
                          <p:cTn id="15" fill="hold">
                            <p:stCondLst>
                              <p:cond delay="160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grpId="0" nodeType="withEffect">
                                  <p:stCondLst>
                                    <p:cond delay="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0"/>
                  </p:tgtEl>
                </p:cond>
              </p:nextCondLst>
            </p:seq>
          </p:childTnLst>
        </p:cTn>
      </p:par>
    </p:tnLst>
    <p:bldLst>
      <p:bldP spid="15" grpId="0" animBg="1"/>
      <p:bldP spid="16" grpId="0"/>
      <p:bldP spid="11"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Pham-0936082789"/>
          <p:cNvPicPr>
            <a:picLocks noChangeAspect="1"/>
          </p:cNvPicPr>
          <p:nvPr/>
        </p:nvPicPr>
        <p:blipFill>
          <a:blip r:embed="rId3"/>
          <a:stretch>
            <a:fillRect/>
          </a:stretch>
        </p:blipFill>
        <p:spPr>
          <a:xfrm>
            <a:off x="-133350" y="4652935"/>
            <a:ext cx="12534900" cy="2219136"/>
          </a:xfrm>
          <a:prstGeom prst="rect">
            <a:avLst/>
          </a:prstGeom>
        </p:spPr>
      </p:pic>
      <p:sp>
        <p:nvSpPr>
          <p:cNvPr id="3" name="MsPham-0936082789"/>
          <p:cNvSpPr/>
          <p:nvPr/>
        </p:nvSpPr>
        <p:spPr>
          <a:xfrm>
            <a:off x="671332" y="622629"/>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MsPham-0936082789">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sp>
        <p:nvSpPr>
          <p:cNvPr id="15" name="MsPham-0936082789">
            <a:extLst>
              <a:ext uri="{FF2B5EF4-FFF2-40B4-BE49-F238E27FC236}">
                <a16:creationId xmlns:a16="http://schemas.microsoft.com/office/drawing/2014/main" xmlns="" id="{1D04EFBB-C548-1558-8EFF-8A556260E0F5}"/>
              </a:ext>
            </a:extLst>
          </p:cNvPr>
          <p:cNvSpPr/>
          <p:nvPr/>
        </p:nvSpPr>
        <p:spPr>
          <a:xfrm>
            <a:off x="3581400" y="2704404"/>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Start</a:t>
            </a:r>
          </a:p>
        </p:txBody>
      </p:sp>
      <p:sp>
        <p:nvSpPr>
          <p:cNvPr id="16" name="MsPham-0936082789">
            <a:extLst>
              <a:ext uri="{FF2B5EF4-FFF2-40B4-BE49-F238E27FC236}">
                <a16:creationId xmlns:a16="http://schemas.microsoft.com/office/drawing/2014/main" xmlns="" id="{7D3212F6-BAF6-A574-9D66-C20FE94D032A}"/>
              </a:ext>
            </a:extLst>
          </p:cNvPr>
          <p:cNvSpPr/>
          <p:nvPr/>
        </p:nvSpPr>
        <p:spPr>
          <a:xfrm>
            <a:off x="671332" y="1367449"/>
            <a:ext cx="10408148" cy="820674"/>
          </a:xfrm>
          <a:prstGeom prst="rect">
            <a:avLst/>
          </a:prstGeom>
        </p:spPr>
        <p:txBody>
          <a:bodyPr wrap="square">
            <a:spAutoFit/>
          </a:bodyPr>
          <a:lstStyle/>
          <a:p>
            <a:pPr algn="ctr">
              <a:lnSpc>
                <a:spcPct val="150000"/>
              </a:lnSpc>
            </a:pPr>
            <a:r>
              <a:rPr lang="en-US" sz="3600" b="1" dirty="0"/>
              <a:t>Class / </a:t>
            </a:r>
            <a:r>
              <a:rPr lang="en-US" sz="3600" b="1" dirty="0" err="1"/>
              <a:t>5A</a:t>
            </a:r>
            <a:r>
              <a:rPr lang="en-US" sz="3600" b="1" dirty="0"/>
              <a:t>? / is / Where</a:t>
            </a:r>
          </a:p>
        </p:txBody>
      </p:sp>
      <p:pic>
        <p:nvPicPr>
          <p:cNvPr id="7" name="MsPham-0936082789">
            <a:hlinkClick r:id="" action="ppaction://hlinkshowjump?jump=nextslide"/>
            <a:extLst>
              <a:ext uri="{FF2B5EF4-FFF2-40B4-BE49-F238E27FC236}">
                <a16:creationId xmlns:a16="http://schemas.microsoft.com/office/drawing/2014/main" xmlns="" id="{78CB82EA-65A7-39E1-552B-F077F8CE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pic>
        <p:nvPicPr>
          <p:cNvPr id="9" name="MsPham-0936082789" descr="300px-MP8Mario.png">
            <a:extLst>
              <a:ext uri="{FF2B5EF4-FFF2-40B4-BE49-F238E27FC236}">
                <a16:creationId xmlns:a16="http://schemas.microsoft.com/office/drawing/2014/main" xmlns="" id="{9FD0A80E-E01B-702C-1271-AA0C40D16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sPham-0936082789">
            <a:extLst>
              <a:ext uri="{FF2B5EF4-FFF2-40B4-BE49-F238E27FC236}">
                <a16:creationId xmlns:a16="http://schemas.microsoft.com/office/drawing/2014/main" xmlns="" id="{4AEAA93F-69CA-BC77-8901-42576A469ED1}"/>
              </a:ext>
            </a:extLst>
          </p:cNvPr>
          <p:cNvSpPr/>
          <p:nvPr/>
        </p:nvSpPr>
        <p:spPr>
          <a:xfrm>
            <a:off x="2521733" y="3985668"/>
            <a:ext cx="6820583" cy="646331"/>
          </a:xfrm>
          <a:prstGeom prst="rect">
            <a:avLst/>
          </a:prstGeom>
        </p:spPr>
        <p:txBody>
          <a:bodyPr wrap="square">
            <a:spAutoFit/>
          </a:bodyPr>
          <a:lstStyle/>
          <a:p>
            <a:pPr algn="ctr"/>
            <a:r>
              <a:rPr lang="en-US" sz="3600" b="1" dirty="0">
                <a:solidFill>
                  <a:srgbClr val="C00000"/>
                </a:solidFill>
                <a:latin typeface="Arial" panose="020B0604020202020204" pitchFamily="34" charset="0"/>
                <a:cs typeface="Arial" panose="020B0604020202020204" pitchFamily="34" charset="0"/>
              </a:rPr>
              <a:t>Where is Class </a:t>
            </a:r>
            <a:r>
              <a:rPr lang="en-US" sz="3600" b="1" dirty="0" err="1">
                <a:solidFill>
                  <a:srgbClr val="C00000"/>
                </a:solidFill>
                <a:latin typeface="Arial" panose="020B0604020202020204" pitchFamily="34" charset="0"/>
                <a:cs typeface="Arial" panose="020B0604020202020204" pitchFamily="34" charset="0"/>
              </a:rPr>
              <a:t>5A</a:t>
            </a:r>
            <a:r>
              <a:rPr lang="en-US" sz="3600" b="1" dirty="0">
                <a:solidFill>
                  <a:srgbClr val="C00000"/>
                </a:solidFill>
                <a:latin typeface="Arial" panose="020B0604020202020204" pitchFamily="34" charset="0"/>
                <a:cs typeface="Arial" panose="020B0604020202020204" pitchFamily="34" charset="0"/>
              </a:rPr>
              <a:t>?</a:t>
            </a:r>
          </a:p>
        </p:txBody>
      </p:sp>
      <p:sp>
        <p:nvSpPr>
          <p:cNvPr id="10" name="MsPham-0936082789">
            <a:extLst>
              <a:ext uri="{FF2B5EF4-FFF2-40B4-BE49-F238E27FC236}">
                <a16:creationId xmlns:a16="http://schemas.microsoft.com/office/drawing/2014/main" xmlns="" id="{DF50157A-F1B7-FA7A-800B-4FE24353C9B3}"/>
              </a:ext>
            </a:extLst>
          </p:cNvPr>
          <p:cNvSpPr/>
          <p:nvPr/>
        </p:nvSpPr>
        <p:spPr>
          <a:xfrm>
            <a:off x="6134100" y="2704403"/>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Answer</a:t>
            </a:r>
          </a:p>
        </p:txBody>
      </p:sp>
      <p:sp>
        <p:nvSpPr>
          <p:cNvPr id="12" name="MsPham-0936082789">
            <a:hlinkClick r:id="" action="ppaction://hlinkshowjump?jump=nextslide"/>
            <a:extLst>
              <a:ext uri="{FF2B5EF4-FFF2-40B4-BE49-F238E27FC236}">
                <a16:creationId xmlns:a16="http://schemas.microsoft.com/office/drawing/2014/main" xmlns="" id="{7674B9F7-B83D-12DD-105A-AD96D196DFC7}"/>
              </a:ext>
            </a:extLst>
          </p:cNvPr>
          <p:cNvSpPr/>
          <p:nvPr/>
        </p:nvSpPr>
        <p:spPr>
          <a:xfrm>
            <a:off x="4837431" y="5673425"/>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386688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3.7037E-6 L 0.99518 0.01019 " pathEditMode="relative" rAng="0" ptsTypes="AA">
                                      <p:cBhvr>
                                        <p:cTn id="10" dur="15000" fill="hold"/>
                                        <p:tgtEl>
                                          <p:spTgt spid="9"/>
                                        </p:tgtEl>
                                        <p:attrNameLst>
                                          <p:attrName>ppt_x</p:attrName>
                                          <p:attrName>ppt_y</p:attrName>
                                        </p:attrNameLst>
                                      </p:cBhvr>
                                      <p:rCtr x="49753" y="509"/>
                                    </p:animMotion>
                                  </p:childTnLst>
                                </p:cTn>
                              </p:par>
                            </p:childTnLst>
                          </p:cTn>
                        </p:par>
                        <p:par>
                          <p:cTn id="11" fill="hold">
                            <p:stCondLst>
                              <p:cond delay="15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me out.WAV"/>
                                        </p:tgtEl>
                                      </p:cMediaNode>
                                    </p:audio>
                                  </p:subTnLst>
                                </p:cTn>
                              </p:par>
                            </p:childTnLst>
                          </p:cTn>
                        </p:par>
                        <p:par>
                          <p:cTn id="15" fill="hold">
                            <p:stCondLst>
                              <p:cond delay="160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grpId="0" nodeType="withEffect">
                                  <p:stCondLst>
                                    <p:cond delay="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0"/>
                  </p:tgtEl>
                </p:cond>
              </p:nextCondLst>
            </p:seq>
          </p:childTnLst>
        </p:cTn>
      </p:par>
    </p:tnLst>
    <p:bldLst>
      <p:bldP spid="15" grpId="0" animBg="1"/>
      <p:bldP spid="16" grpId="0"/>
      <p:bldP spid="11"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0" y="0"/>
            <a:ext cx="12192000" cy="6872071"/>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Pham-0936082789"/>
          <p:cNvPicPr>
            <a:picLocks noChangeAspect="1"/>
          </p:cNvPicPr>
          <p:nvPr/>
        </p:nvPicPr>
        <p:blipFill>
          <a:blip r:embed="rId3"/>
          <a:stretch>
            <a:fillRect/>
          </a:stretch>
        </p:blipFill>
        <p:spPr>
          <a:xfrm>
            <a:off x="-133350" y="4652935"/>
            <a:ext cx="12534900" cy="2219136"/>
          </a:xfrm>
          <a:prstGeom prst="rect">
            <a:avLst/>
          </a:prstGeom>
        </p:spPr>
      </p:pic>
      <p:sp>
        <p:nvSpPr>
          <p:cNvPr id="3" name="MsPham-0936082789"/>
          <p:cNvSpPr/>
          <p:nvPr/>
        </p:nvSpPr>
        <p:spPr>
          <a:xfrm>
            <a:off x="671332" y="622629"/>
            <a:ext cx="10521387" cy="5612743"/>
          </a:xfrm>
          <a:prstGeom prst="round2DiagRect">
            <a:avLst>
              <a:gd name="adj1" fmla="val 0"/>
              <a:gd name="adj2" fmla="val 5143"/>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C00000"/>
              </a:solidFill>
              <a:latin typeface="Arial" panose="020B0604020202020204" pitchFamily="34" charset="0"/>
              <a:cs typeface="Arial" panose="020B0604020202020204" pitchFamily="34" charset="0"/>
            </a:endParaRPr>
          </a:p>
        </p:txBody>
      </p:sp>
      <p:pic>
        <p:nvPicPr>
          <p:cNvPr id="5" name="MsPham-0936082789">
            <a:extLst>
              <a:ext uri="{FF2B5EF4-FFF2-40B4-BE49-F238E27FC236}">
                <a16:creationId xmlns:a16="http://schemas.microsoft.com/office/drawing/2014/main" xmlns="" id="{606BEAEA-6CEA-4232-BE32-32149CAB63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61782" y="327557"/>
            <a:ext cx="2090235" cy="1039892"/>
          </a:xfrm>
          <a:prstGeom prst="rect">
            <a:avLst/>
          </a:prstGeom>
        </p:spPr>
      </p:pic>
      <p:sp>
        <p:nvSpPr>
          <p:cNvPr id="15" name="MsPham-0936082789">
            <a:extLst>
              <a:ext uri="{FF2B5EF4-FFF2-40B4-BE49-F238E27FC236}">
                <a16:creationId xmlns:a16="http://schemas.microsoft.com/office/drawing/2014/main" xmlns="" id="{1D04EFBB-C548-1558-8EFF-8A556260E0F5}"/>
              </a:ext>
            </a:extLst>
          </p:cNvPr>
          <p:cNvSpPr/>
          <p:nvPr/>
        </p:nvSpPr>
        <p:spPr>
          <a:xfrm>
            <a:off x="3581400" y="2704404"/>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Start</a:t>
            </a:r>
          </a:p>
        </p:txBody>
      </p:sp>
      <p:sp>
        <p:nvSpPr>
          <p:cNvPr id="16" name="MsPham-0936082789">
            <a:extLst>
              <a:ext uri="{FF2B5EF4-FFF2-40B4-BE49-F238E27FC236}">
                <a16:creationId xmlns:a16="http://schemas.microsoft.com/office/drawing/2014/main" xmlns="" id="{7D3212F6-BAF6-A574-9D66-C20FE94D032A}"/>
              </a:ext>
            </a:extLst>
          </p:cNvPr>
          <p:cNvSpPr/>
          <p:nvPr/>
        </p:nvSpPr>
        <p:spPr>
          <a:xfrm>
            <a:off x="838200" y="1505794"/>
            <a:ext cx="10069058" cy="820674"/>
          </a:xfrm>
          <a:prstGeom prst="rect">
            <a:avLst/>
          </a:prstGeom>
        </p:spPr>
        <p:txBody>
          <a:bodyPr wrap="square">
            <a:spAutoFit/>
          </a:bodyPr>
          <a:lstStyle/>
          <a:p>
            <a:pPr algn="ctr">
              <a:lnSpc>
                <a:spcPct val="150000"/>
              </a:lnSpc>
            </a:pPr>
            <a:r>
              <a:rPr lang="en-US" sz="3600" b="1" dirty="0"/>
              <a:t>and / the / right. / corridor / along / Go / turn</a:t>
            </a:r>
          </a:p>
        </p:txBody>
      </p:sp>
      <p:pic>
        <p:nvPicPr>
          <p:cNvPr id="7" name="MsPham-0936082789">
            <a:hlinkClick r:id="" action="ppaction://hlinkshowjump?jump=nextslide"/>
            <a:extLst>
              <a:ext uri="{FF2B5EF4-FFF2-40B4-BE49-F238E27FC236}">
                <a16:creationId xmlns:a16="http://schemas.microsoft.com/office/drawing/2014/main" xmlns="" id="{78CB82EA-65A7-39E1-552B-F077F8CE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438" y="5056152"/>
            <a:ext cx="1257558" cy="1341266"/>
          </a:xfrm>
          <a:prstGeom prst="rect">
            <a:avLst/>
          </a:prstGeom>
          <a:effectLst>
            <a:outerShdw blurRad="50800" dist="38100" dir="2700000" algn="tl" rotWithShape="0">
              <a:prstClr val="black">
                <a:alpha val="40000"/>
              </a:prstClr>
            </a:outerShdw>
          </a:effectLst>
        </p:spPr>
      </p:pic>
      <p:pic>
        <p:nvPicPr>
          <p:cNvPr id="9" name="MsPham-0936082789" descr="300px-MP8Mario.png">
            <a:extLst>
              <a:ext uri="{FF2B5EF4-FFF2-40B4-BE49-F238E27FC236}">
                <a16:creationId xmlns:a16="http://schemas.microsoft.com/office/drawing/2014/main" xmlns="" id="{9FD0A80E-E01B-702C-1271-AA0C40D16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63" y="4707847"/>
            <a:ext cx="1257559" cy="16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sPham-0936082789">
            <a:extLst>
              <a:ext uri="{FF2B5EF4-FFF2-40B4-BE49-F238E27FC236}">
                <a16:creationId xmlns:a16="http://schemas.microsoft.com/office/drawing/2014/main" xmlns="" id="{4AEAA93F-69CA-BC77-8901-42576A469ED1}"/>
              </a:ext>
            </a:extLst>
          </p:cNvPr>
          <p:cNvSpPr/>
          <p:nvPr/>
        </p:nvSpPr>
        <p:spPr>
          <a:xfrm>
            <a:off x="1643872" y="4222742"/>
            <a:ext cx="8766566" cy="646331"/>
          </a:xfrm>
          <a:prstGeom prst="rect">
            <a:avLst/>
          </a:prstGeom>
        </p:spPr>
        <p:txBody>
          <a:bodyPr wrap="square">
            <a:spAutoFit/>
          </a:bodyPr>
          <a:lstStyle/>
          <a:p>
            <a:pPr algn="ctr"/>
            <a:r>
              <a:rPr lang="en-US" sz="3600" b="1" dirty="0">
                <a:solidFill>
                  <a:srgbClr val="C00000"/>
                </a:solidFill>
              </a:rPr>
              <a:t>Go along the corridor and turn right. </a:t>
            </a:r>
          </a:p>
        </p:txBody>
      </p:sp>
      <p:sp>
        <p:nvSpPr>
          <p:cNvPr id="10" name="MsPham-0936082789">
            <a:extLst>
              <a:ext uri="{FF2B5EF4-FFF2-40B4-BE49-F238E27FC236}">
                <a16:creationId xmlns:a16="http://schemas.microsoft.com/office/drawing/2014/main" xmlns="" id="{DF50157A-F1B7-FA7A-800B-4FE24353C9B3}"/>
              </a:ext>
            </a:extLst>
          </p:cNvPr>
          <p:cNvSpPr/>
          <p:nvPr/>
        </p:nvSpPr>
        <p:spPr>
          <a:xfrm>
            <a:off x="6134100" y="2704403"/>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Answer</a:t>
            </a:r>
          </a:p>
        </p:txBody>
      </p:sp>
      <p:sp>
        <p:nvSpPr>
          <p:cNvPr id="12" name="MsPham-0936082789">
            <a:hlinkClick r:id="" action="ppaction://hlinkshowjump?jump=nextslide"/>
            <a:extLst>
              <a:ext uri="{FF2B5EF4-FFF2-40B4-BE49-F238E27FC236}">
                <a16:creationId xmlns:a16="http://schemas.microsoft.com/office/drawing/2014/main" xmlns="" id="{7674B9F7-B83D-12DD-105A-AD96D196DFC7}"/>
              </a:ext>
            </a:extLst>
          </p:cNvPr>
          <p:cNvSpPr/>
          <p:nvPr/>
        </p:nvSpPr>
        <p:spPr>
          <a:xfrm>
            <a:off x="4837431" y="5673425"/>
            <a:ext cx="2169898" cy="723993"/>
          </a:xfrm>
          <a:prstGeom prst="round2DiagRect">
            <a:avLst>
              <a:gd name="adj1" fmla="val 0"/>
              <a:gd name="adj2" fmla="val 0"/>
            </a:avLst>
          </a:prstGeom>
          <a:solidFill>
            <a:srgbClr val="00B0F0"/>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722414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3.7037E-6 L 0.99518 0.01019 " pathEditMode="relative" rAng="0" ptsTypes="AA">
                                      <p:cBhvr>
                                        <p:cTn id="10" dur="15000" fill="hold"/>
                                        <p:tgtEl>
                                          <p:spTgt spid="9"/>
                                        </p:tgtEl>
                                        <p:attrNameLst>
                                          <p:attrName>ppt_x</p:attrName>
                                          <p:attrName>ppt_y</p:attrName>
                                        </p:attrNameLst>
                                      </p:cBhvr>
                                      <p:rCtr x="49753" y="509"/>
                                    </p:animMotion>
                                  </p:childTnLst>
                                </p:cTn>
                              </p:par>
                            </p:childTnLst>
                          </p:cTn>
                        </p:par>
                        <p:par>
                          <p:cTn id="11" fill="hold">
                            <p:stCondLst>
                              <p:cond delay="15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me out.WAV"/>
                                        </p:tgtEl>
                                      </p:cMediaNode>
                                    </p:audio>
                                  </p:subTnLst>
                                </p:cTn>
                              </p:par>
                            </p:childTnLst>
                          </p:cTn>
                        </p:par>
                        <p:par>
                          <p:cTn id="15" fill="hold">
                            <p:stCondLst>
                              <p:cond delay="16000"/>
                            </p:stCondLst>
                            <p:childTnLst>
                              <p:par>
                                <p:cTn id="16" presetID="10"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grpId="0" nodeType="withEffect">
                                  <p:stCondLst>
                                    <p:cond delay="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0"/>
                  </p:tgtEl>
                </p:cond>
              </p:nextCondLst>
            </p:seq>
          </p:childTnLst>
        </p:cTn>
      </p:par>
    </p:tnLst>
    <p:bldLst>
      <p:bldP spid="15" grpId="0" animBg="1"/>
      <p:bldP spid="16" grpId="0"/>
      <p:bldP spid="11"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sPham-0936082789"/>
          <p:cNvSpPr/>
          <p:nvPr/>
        </p:nvSpPr>
        <p:spPr>
          <a:xfrm>
            <a:off x="0" y="0"/>
            <a:ext cx="12213109" cy="68961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幼圆" panose="02010509060101010101" pitchFamily="49" charset="-122"/>
            </a:endParaRPr>
          </a:p>
        </p:txBody>
      </p:sp>
      <p:pic>
        <p:nvPicPr>
          <p:cNvPr id="17" name="Picture 16"/>
          <p:cNvPicPr>
            <a:picLocks noChangeAspect="1"/>
          </p:cNvPicPr>
          <p:nvPr/>
        </p:nvPicPr>
        <p:blipFill rotWithShape="1">
          <a:blip r:embed="rId4"/>
          <a:srcRect l="2567" r="7837" b="14827"/>
          <a:stretch/>
        </p:blipFill>
        <p:spPr>
          <a:xfrm>
            <a:off x="-1" y="2514606"/>
            <a:ext cx="12212079" cy="4371970"/>
          </a:xfrm>
          <a:prstGeom prst="rect">
            <a:avLst/>
          </a:prstGeom>
        </p:spPr>
      </p:pic>
      <p:pic>
        <p:nvPicPr>
          <p:cNvPr id="4" name="Picture 3"/>
          <p:cNvPicPr>
            <a:picLocks noChangeAspect="1"/>
          </p:cNvPicPr>
          <p:nvPr/>
        </p:nvPicPr>
        <p:blipFill>
          <a:blip r:embed="rId5"/>
          <a:stretch>
            <a:fillRect/>
          </a:stretch>
        </p:blipFill>
        <p:spPr>
          <a:xfrm>
            <a:off x="-133350" y="4638864"/>
            <a:ext cx="12534900" cy="2219136"/>
          </a:xfrm>
          <a:prstGeom prst="rect">
            <a:avLst/>
          </a:prstGeom>
        </p:spPr>
      </p:pic>
      <p:sp>
        <p:nvSpPr>
          <p:cNvPr id="7" name="Rounded Rectangle 6">
            <a:hlinkClick r:id="" action="ppaction://hlinkshowjump?jump=nextslide"/>
          </p:cNvPr>
          <p:cNvSpPr/>
          <p:nvPr/>
        </p:nvSpPr>
        <p:spPr>
          <a:xfrm>
            <a:off x="10524056" y="6079655"/>
            <a:ext cx="1192602" cy="547667"/>
          </a:xfrm>
          <a:prstGeom prst="roundRect">
            <a:avLst>
              <a:gd name="adj" fmla="val 50000"/>
            </a:avLst>
          </a:prstGeom>
          <a:solidFill>
            <a:srgbClr val="002060"/>
          </a:solidFill>
          <a:ln w="28575">
            <a:solidFill>
              <a:schemeClr val="bg1"/>
            </a:solid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a:ln>
                  <a:solidFill>
                    <a:schemeClr val="bg1"/>
                  </a:solidFill>
                </a:ln>
                <a:solidFill>
                  <a:schemeClr val="bg1"/>
                </a:solidFill>
                <a:effectLst>
                  <a:outerShdw blurRad="60007" dir="1500000" sy="-30000" kx="800400" algn="bl" rotWithShape="0">
                    <a:prstClr val="black">
                      <a:alpha val="20000"/>
                    </a:prstClr>
                  </a:outerShdw>
                </a:effectLst>
                <a:latin typeface="Arial Black" panose="020B0A04020102020204" pitchFamily="34" charset="0"/>
              </a:rPr>
              <a:t>EXIT</a:t>
            </a:r>
          </a:p>
        </p:txBody>
      </p:sp>
      <p:pic>
        <p:nvPicPr>
          <p:cNvPr id="2" name="Picture 1"/>
          <p:cNvPicPr>
            <a:picLocks noChangeAspect="1"/>
          </p:cNvPicPr>
          <p:nvPr/>
        </p:nvPicPr>
        <p:blipFill>
          <a:blip r:embed="rId6"/>
          <a:stretch>
            <a:fillRect/>
          </a:stretch>
        </p:blipFill>
        <p:spPr>
          <a:xfrm>
            <a:off x="9509528" y="2671206"/>
            <a:ext cx="2682472" cy="3115326"/>
          </a:xfrm>
          <a:prstGeom prst="rect">
            <a:avLst/>
          </a:prstGeom>
        </p:spPr>
      </p:pic>
      <p:pic>
        <p:nvPicPr>
          <p:cNvPr id="13" name="Picture 12">
            <a:extLst>
              <a:ext uri="{FF2B5EF4-FFF2-40B4-BE49-F238E27FC236}">
                <a16:creationId xmlns:a16="http://schemas.microsoft.com/office/drawing/2014/main" xmlns="" id="{9F749D6B-97F7-45CE-855A-2DA57E21C2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5003" y="600075"/>
            <a:ext cx="4036834" cy="430554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xmlns="" id="{606BEAEA-6CEA-4232-BE32-32149CAB636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508" b="98241" l="1250" r="96500"/>
                    </a14:imgEffect>
                  </a14:imgLayer>
                </a14:imgProps>
              </a:ext>
              <a:ext uri="{28A0092B-C50C-407E-A947-70E740481C1C}">
                <a14:useLocalDpi xmlns:a14="http://schemas.microsoft.com/office/drawing/2010/main" val="0"/>
              </a:ext>
            </a:extLst>
          </a:blip>
          <a:stretch>
            <a:fillRect/>
          </a:stretch>
        </p:blipFill>
        <p:spPr>
          <a:xfrm>
            <a:off x="4222482" y="4094815"/>
            <a:ext cx="3168352" cy="1576255"/>
          </a:xfrm>
          <a:prstGeom prst="rect">
            <a:avLst/>
          </a:prstGeom>
        </p:spPr>
      </p:pic>
    </p:spTree>
    <p:extLst>
      <p:ext uri="{BB962C8B-B14F-4D97-AF65-F5344CB8AC3E}">
        <p14:creationId xmlns:p14="http://schemas.microsoft.com/office/powerpoint/2010/main" val="3183017498"/>
      </p:ext>
    </p:extLst>
  </p:cSld>
  <p:clrMapOvr>
    <a:masterClrMapping/>
  </p:clrMapOvr>
  <mc:AlternateContent xmlns:mc="http://schemas.openxmlformats.org/markup-compatibility/2006" xmlns:p14="http://schemas.microsoft.com/office/powerpoint/2010/main">
    <mc:Choice Requires="p14">
      <p:transition p14:dur="10" advClick="0">
        <p:sndAc>
          <p:stSnd>
            <p:snd r:embed="rId3" name="yeahtWAV.wav"/>
          </p:stSnd>
        </p:sndAc>
      </p:transition>
    </mc:Choice>
    <mc:Fallback xmlns="">
      <p:transition advClick="0">
        <p:sndAc>
          <p:stSnd>
            <p:snd r:embed="rId11" name="yeahtWAV.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MsPham-0936082789">
            <a:extLst>
              <a:ext uri="{FF2B5EF4-FFF2-40B4-BE49-F238E27FC236}">
                <a16:creationId xmlns:a16="http://schemas.microsoft.com/office/drawing/2014/main" xmlns="" id="{0D416FB6-3A45-9E1B-9965-4C68E1F2F515}"/>
              </a:ext>
            </a:extLst>
          </p:cNvPr>
          <p:cNvSpPr/>
          <p:nvPr/>
        </p:nvSpPr>
        <p:spPr>
          <a:xfrm>
            <a:off x="-1020" y="1716"/>
            <a:ext cx="12193020" cy="6903339"/>
          </a:xfrm>
          <a:prstGeom prst="rect">
            <a:avLst/>
          </a:prstGeom>
          <a:solidFill>
            <a:srgbClr val="8C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60" name="MsPham-0936082789">
            <a:extLst>
              <a:ext uri="{FF2B5EF4-FFF2-40B4-BE49-F238E27FC236}">
                <a16:creationId xmlns:a16="http://schemas.microsoft.com/office/drawing/2014/main" xmlns="" id="{0283BB8F-6646-CC05-2211-178B52C3B88F}"/>
              </a:ext>
            </a:extLst>
          </p:cNvPr>
          <p:cNvGrpSpPr/>
          <p:nvPr/>
        </p:nvGrpSpPr>
        <p:grpSpPr>
          <a:xfrm>
            <a:off x="-4016621" y="-2485292"/>
            <a:ext cx="19150423" cy="10879015"/>
            <a:chOff x="-140761" y="-1118912"/>
            <a:chExt cx="10650688" cy="5149281"/>
          </a:xfrm>
        </p:grpSpPr>
        <p:grpSp>
          <p:nvGrpSpPr>
            <p:cNvPr id="3" name="Group 3"/>
            <p:cNvGrpSpPr/>
            <p:nvPr/>
          </p:nvGrpSpPr>
          <p:grpSpPr>
            <a:xfrm rot="-380371">
              <a:off x="-140761" y="-528003"/>
              <a:ext cx="5352003" cy="4558372"/>
              <a:chOff x="0" y="0"/>
              <a:chExt cx="15177768" cy="15174232"/>
            </a:xfrm>
          </p:grpSpPr>
          <p:sp>
            <p:nvSpPr>
              <p:cNvPr id="4" name="Freeform 4"/>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 name="Freeform 5"/>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6" name="Freeform 6"/>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7" name="Freeform 7"/>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8" name="Freeform 8"/>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9" name="Freeform 9"/>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0" name="Freeform 10"/>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1" name="Freeform 11"/>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2" name="Freeform 12"/>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3" name="Freeform 13"/>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4" name="Freeform 14"/>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15" name="Freeform 15"/>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6" name="Freeform 16"/>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7" name="Freeform 17"/>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8" name="Freeform 18"/>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19" name="Freeform 19"/>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grpSp>
        <p:grpSp>
          <p:nvGrpSpPr>
            <p:cNvPr id="43" name="Group 3">
              <a:extLst>
                <a:ext uri="{FF2B5EF4-FFF2-40B4-BE49-F238E27FC236}">
                  <a16:creationId xmlns:a16="http://schemas.microsoft.com/office/drawing/2014/main" xmlns="" id="{B120BE12-0E62-7FA3-39F3-DE853F7AAA8E}"/>
                </a:ext>
              </a:extLst>
            </p:cNvPr>
            <p:cNvGrpSpPr/>
            <p:nvPr/>
          </p:nvGrpSpPr>
          <p:grpSpPr>
            <a:xfrm rot="-380371">
              <a:off x="5157924" y="-1118912"/>
              <a:ext cx="5352003" cy="4558372"/>
              <a:chOff x="0" y="0"/>
              <a:chExt cx="15177768" cy="15174232"/>
            </a:xfrm>
          </p:grpSpPr>
          <p:sp>
            <p:nvSpPr>
              <p:cNvPr id="44" name="Freeform 4">
                <a:extLst>
                  <a:ext uri="{FF2B5EF4-FFF2-40B4-BE49-F238E27FC236}">
                    <a16:creationId xmlns:a16="http://schemas.microsoft.com/office/drawing/2014/main" xmlns="" id="{90DD719A-2970-2B9B-7A6F-04FA6177B4FA}"/>
                  </a:ext>
                </a:extLst>
              </p:cNvPr>
              <p:cNvSpPr/>
              <p:nvPr/>
            </p:nvSpPr>
            <p:spPr>
              <a:xfrm>
                <a:off x="692"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5" name="Freeform 5">
                <a:extLst>
                  <a:ext uri="{FF2B5EF4-FFF2-40B4-BE49-F238E27FC236}">
                    <a16:creationId xmlns:a16="http://schemas.microsoft.com/office/drawing/2014/main" xmlns="" id="{91A07409-477D-1AD4-6B86-B1917E61AB43}"/>
                  </a:ext>
                </a:extLst>
              </p:cNvPr>
              <p:cNvSpPr/>
              <p:nvPr/>
            </p:nvSpPr>
            <p:spPr>
              <a:xfrm>
                <a:off x="3796143" y="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6" name="Freeform 6">
                <a:extLst>
                  <a:ext uri="{FF2B5EF4-FFF2-40B4-BE49-F238E27FC236}">
                    <a16:creationId xmlns:a16="http://schemas.microsoft.com/office/drawing/2014/main" xmlns="" id="{8898EB3D-9965-AF41-DFA9-AF6273DF6040}"/>
                  </a:ext>
                </a:extLst>
              </p:cNvPr>
              <p:cNvSpPr/>
              <p:nvPr/>
            </p:nvSpPr>
            <p:spPr>
              <a:xfrm>
                <a:off x="692"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7" name="Freeform 7">
                <a:extLst>
                  <a:ext uri="{FF2B5EF4-FFF2-40B4-BE49-F238E27FC236}">
                    <a16:creationId xmlns:a16="http://schemas.microsoft.com/office/drawing/2014/main" xmlns="" id="{7EB5FA63-98E0-3254-D11A-208266839FB1}"/>
                  </a:ext>
                </a:extLst>
              </p:cNvPr>
              <p:cNvSpPr/>
              <p:nvPr/>
            </p:nvSpPr>
            <p:spPr>
              <a:xfrm>
                <a:off x="3796143" y="379545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8" name="Freeform 8">
                <a:extLst>
                  <a:ext uri="{FF2B5EF4-FFF2-40B4-BE49-F238E27FC236}">
                    <a16:creationId xmlns:a16="http://schemas.microsoft.com/office/drawing/2014/main" xmlns="" id="{35EA6606-E390-F227-AB86-1BC0464295B4}"/>
                  </a:ext>
                </a:extLst>
              </p:cNvPr>
              <p:cNvSpPr/>
              <p:nvPr/>
            </p:nvSpPr>
            <p:spPr>
              <a:xfrm>
                <a:off x="7586866"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49" name="Freeform 9">
                <a:extLst>
                  <a:ext uri="{FF2B5EF4-FFF2-40B4-BE49-F238E27FC236}">
                    <a16:creationId xmlns:a16="http://schemas.microsoft.com/office/drawing/2014/main" xmlns="" id="{11AE29E4-0650-2AE5-A12D-919EB46351BD}"/>
                  </a:ext>
                </a:extLst>
              </p:cNvPr>
              <p:cNvSpPr/>
              <p:nvPr/>
            </p:nvSpPr>
            <p:spPr>
              <a:xfrm>
                <a:off x="11382317" y="201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0" name="Freeform 10">
                <a:extLst>
                  <a:ext uri="{FF2B5EF4-FFF2-40B4-BE49-F238E27FC236}">
                    <a16:creationId xmlns:a16="http://schemas.microsoft.com/office/drawing/2014/main" xmlns="" id="{1693F4F3-11FE-2105-DFC6-D0822D499EFD}"/>
                  </a:ext>
                </a:extLst>
              </p:cNvPr>
              <p:cNvSpPr/>
              <p:nvPr/>
            </p:nvSpPr>
            <p:spPr>
              <a:xfrm>
                <a:off x="7586866"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1" name="Freeform 11">
                <a:extLst>
                  <a:ext uri="{FF2B5EF4-FFF2-40B4-BE49-F238E27FC236}">
                    <a16:creationId xmlns:a16="http://schemas.microsoft.com/office/drawing/2014/main" xmlns="" id="{EAD0757B-6200-AD6D-8DAA-E819AC99A23C}"/>
                  </a:ext>
                </a:extLst>
              </p:cNvPr>
              <p:cNvSpPr/>
              <p:nvPr/>
            </p:nvSpPr>
            <p:spPr>
              <a:xfrm>
                <a:off x="11382317" y="379746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2" name="Freeform 12">
                <a:extLst>
                  <a:ext uri="{FF2B5EF4-FFF2-40B4-BE49-F238E27FC236}">
                    <a16:creationId xmlns:a16="http://schemas.microsoft.com/office/drawing/2014/main" xmlns="" id="{73B4BC62-9023-80C0-9AAD-2BBC7DC8DBEF}"/>
                  </a:ext>
                </a:extLst>
              </p:cNvPr>
              <p:cNvSpPr/>
              <p:nvPr/>
            </p:nvSpPr>
            <p:spPr>
              <a:xfrm>
                <a:off x="0"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3" name="Freeform 13">
                <a:extLst>
                  <a:ext uri="{FF2B5EF4-FFF2-40B4-BE49-F238E27FC236}">
                    <a16:creationId xmlns:a16="http://schemas.microsoft.com/office/drawing/2014/main" xmlns="" id="{9C74B8AB-B3C6-A6A7-4EF8-E7459F95E8DF}"/>
                  </a:ext>
                </a:extLst>
              </p:cNvPr>
              <p:cNvSpPr/>
              <p:nvPr/>
            </p:nvSpPr>
            <p:spPr>
              <a:xfrm>
                <a:off x="3795451" y="758132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4" name="Freeform 14">
                <a:extLst>
                  <a:ext uri="{FF2B5EF4-FFF2-40B4-BE49-F238E27FC236}">
                    <a16:creationId xmlns:a16="http://schemas.microsoft.com/office/drawing/2014/main" xmlns="" id="{4A900421-5E28-D3FE-81E8-E2F81E007CC2}"/>
                  </a:ext>
                </a:extLst>
              </p:cNvPr>
              <p:cNvSpPr/>
              <p:nvPr/>
            </p:nvSpPr>
            <p:spPr>
              <a:xfrm>
                <a:off x="0"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34" dirty="0">
                  <a:latin typeface="Arial" panose="020B0604020202020204" pitchFamily="34" charset="0"/>
                </a:endParaRPr>
              </a:p>
            </p:txBody>
          </p:sp>
          <p:sp>
            <p:nvSpPr>
              <p:cNvPr id="55" name="Freeform 15">
                <a:extLst>
                  <a:ext uri="{FF2B5EF4-FFF2-40B4-BE49-F238E27FC236}">
                    <a16:creationId xmlns:a16="http://schemas.microsoft.com/office/drawing/2014/main" xmlns="" id="{59FAFD15-FF58-CB68-1FE7-41C638B6689A}"/>
                  </a:ext>
                </a:extLst>
              </p:cNvPr>
              <p:cNvSpPr/>
              <p:nvPr/>
            </p:nvSpPr>
            <p:spPr>
              <a:xfrm>
                <a:off x="3795451" y="11376771"/>
                <a:ext cx="3795451" cy="3795451"/>
              </a:xfrm>
              <a:custGeom>
                <a:avLst/>
                <a:gdLst/>
                <a:ahLst/>
                <a:cxnLst/>
                <a:rect l="l" t="t" r="r" b="b"/>
                <a:pathLst>
                  <a:path w="3795451" h="3795451">
                    <a:moveTo>
                      <a:pt x="0" y="0"/>
                    </a:moveTo>
                    <a:lnTo>
                      <a:pt x="3795451" y="0"/>
                    </a:lnTo>
                    <a:lnTo>
                      <a:pt x="3795451" y="3795450"/>
                    </a:lnTo>
                    <a:lnTo>
                      <a:pt x="0" y="37954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6" name="Freeform 16">
                <a:extLst>
                  <a:ext uri="{FF2B5EF4-FFF2-40B4-BE49-F238E27FC236}">
                    <a16:creationId xmlns:a16="http://schemas.microsoft.com/office/drawing/2014/main" xmlns="" id="{4A3BFE71-1271-98F1-9AC3-A39BE6AEDEC8}"/>
                  </a:ext>
                </a:extLst>
              </p:cNvPr>
              <p:cNvSpPr/>
              <p:nvPr/>
            </p:nvSpPr>
            <p:spPr>
              <a:xfrm>
                <a:off x="7586174"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7" name="Freeform 17">
                <a:extLst>
                  <a:ext uri="{FF2B5EF4-FFF2-40B4-BE49-F238E27FC236}">
                    <a16:creationId xmlns:a16="http://schemas.microsoft.com/office/drawing/2014/main" xmlns="" id="{29E01DCA-FA66-C9B7-E199-74B2E1F9B9CE}"/>
                  </a:ext>
                </a:extLst>
              </p:cNvPr>
              <p:cNvSpPr/>
              <p:nvPr/>
            </p:nvSpPr>
            <p:spPr>
              <a:xfrm>
                <a:off x="11381625" y="7583330"/>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8" name="Freeform 18">
                <a:extLst>
                  <a:ext uri="{FF2B5EF4-FFF2-40B4-BE49-F238E27FC236}">
                    <a16:creationId xmlns:a16="http://schemas.microsoft.com/office/drawing/2014/main" xmlns="" id="{78AB39D3-471C-BE40-31DC-0F03E04F1061}"/>
                  </a:ext>
                </a:extLst>
              </p:cNvPr>
              <p:cNvSpPr/>
              <p:nvPr/>
            </p:nvSpPr>
            <p:spPr>
              <a:xfrm>
                <a:off x="7586174"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sp>
            <p:nvSpPr>
              <p:cNvPr id="59" name="Freeform 19">
                <a:extLst>
                  <a:ext uri="{FF2B5EF4-FFF2-40B4-BE49-F238E27FC236}">
                    <a16:creationId xmlns:a16="http://schemas.microsoft.com/office/drawing/2014/main" xmlns="" id="{36899F60-6627-F7C1-06D3-2DC8808C5DBB}"/>
                  </a:ext>
                </a:extLst>
              </p:cNvPr>
              <p:cNvSpPr/>
              <p:nvPr/>
            </p:nvSpPr>
            <p:spPr>
              <a:xfrm>
                <a:off x="11381625" y="11378781"/>
                <a:ext cx="3795451" cy="3795451"/>
              </a:xfrm>
              <a:custGeom>
                <a:avLst/>
                <a:gdLst/>
                <a:ahLst/>
                <a:cxnLst/>
                <a:rect l="l" t="t" r="r" b="b"/>
                <a:pathLst>
                  <a:path w="3795451" h="3795451">
                    <a:moveTo>
                      <a:pt x="0" y="0"/>
                    </a:moveTo>
                    <a:lnTo>
                      <a:pt x="3795451" y="0"/>
                    </a:lnTo>
                    <a:lnTo>
                      <a:pt x="3795451" y="3795451"/>
                    </a:lnTo>
                    <a:lnTo>
                      <a:pt x="0" y="3795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34" dirty="0">
                  <a:latin typeface="Arial" panose="020B0604020202020204" pitchFamily="34" charset="0"/>
                </a:endParaRPr>
              </a:p>
            </p:txBody>
          </p:sp>
        </p:grpSp>
      </p:grpSp>
      <p:sp>
        <p:nvSpPr>
          <p:cNvPr id="2" name="MsPham-0936082789"/>
          <p:cNvSpPr/>
          <p:nvPr/>
        </p:nvSpPr>
        <p:spPr>
          <a:xfrm rot="6922624">
            <a:off x="3492860" y="94306"/>
            <a:ext cx="5480556" cy="4768084"/>
          </a:xfrm>
          <a:custGeom>
            <a:avLst/>
            <a:gdLst/>
            <a:ahLst/>
            <a:cxnLst/>
            <a:rect l="l" t="t" r="r" b="b"/>
            <a:pathLst>
              <a:path w="6038761" h="5253722">
                <a:moveTo>
                  <a:pt x="0" y="0"/>
                </a:moveTo>
                <a:lnTo>
                  <a:pt x="6038760" y="0"/>
                </a:lnTo>
                <a:lnTo>
                  <a:pt x="6038760" y="5253722"/>
                </a:lnTo>
                <a:lnTo>
                  <a:pt x="0" y="52537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34" dirty="0">
              <a:latin typeface="Arial" panose="020B0604020202020204" pitchFamily="34" charset="0"/>
            </a:endParaRPr>
          </a:p>
        </p:txBody>
      </p:sp>
      <p:sp>
        <p:nvSpPr>
          <p:cNvPr id="21" name="MsPham-0936082789"/>
          <p:cNvSpPr/>
          <p:nvPr/>
        </p:nvSpPr>
        <p:spPr>
          <a:xfrm rot="2548505">
            <a:off x="1186895" y="-291862"/>
            <a:ext cx="2564030" cy="1137788"/>
          </a:xfrm>
          <a:custGeom>
            <a:avLst/>
            <a:gdLst/>
            <a:ahLst/>
            <a:cxnLst/>
            <a:rect l="l" t="t" r="r" b="b"/>
            <a:pathLst>
              <a:path w="2825181" h="1253674">
                <a:moveTo>
                  <a:pt x="0" y="0"/>
                </a:moveTo>
                <a:lnTo>
                  <a:pt x="2825181" y="0"/>
                </a:lnTo>
                <a:lnTo>
                  <a:pt x="2825181" y="1253674"/>
                </a:lnTo>
                <a:lnTo>
                  <a:pt x="0" y="12536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34" dirty="0">
              <a:latin typeface="Arial" panose="020B0604020202020204" pitchFamily="34" charset="0"/>
            </a:endParaRPr>
          </a:p>
        </p:txBody>
      </p:sp>
      <p:sp>
        <p:nvSpPr>
          <p:cNvPr id="33" name="MsPham-0936082789"/>
          <p:cNvSpPr/>
          <p:nvPr/>
        </p:nvSpPr>
        <p:spPr>
          <a:xfrm flipH="1">
            <a:off x="9794993" y="3550785"/>
            <a:ext cx="1921981" cy="3362067"/>
          </a:xfrm>
          <a:custGeom>
            <a:avLst/>
            <a:gdLst/>
            <a:ahLst/>
            <a:cxnLst/>
            <a:rect l="l" t="t" r="r" b="b"/>
            <a:pathLst>
              <a:path w="3662554" h="6406801">
                <a:moveTo>
                  <a:pt x="3662554" y="0"/>
                </a:moveTo>
                <a:lnTo>
                  <a:pt x="0" y="0"/>
                </a:lnTo>
                <a:lnTo>
                  <a:pt x="0" y="6406800"/>
                </a:lnTo>
                <a:lnTo>
                  <a:pt x="3662554" y="6406800"/>
                </a:lnTo>
                <a:lnTo>
                  <a:pt x="3662554" y="0"/>
                </a:lnTo>
                <a:close/>
              </a:path>
            </a:pathLst>
          </a:custGeom>
          <a:blipFill>
            <a:blip r:embed="rId10"/>
            <a:stretch>
              <a:fillRect/>
            </a:stretch>
          </a:blipFill>
        </p:spPr>
        <p:txBody>
          <a:bodyPr/>
          <a:lstStyle/>
          <a:p>
            <a:endParaRPr lang="en-US" sz="1634" dirty="0">
              <a:latin typeface="Arial" panose="020B0604020202020204" pitchFamily="34" charset="0"/>
            </a:endParaRPr>
          </a:p>
        </p:txBody>
      </p:sp>
      <p:sp>
        <p:nvSpPr>
          <p:cNvPr id="34" name="MsPham-0936082789"/>
          <p:cNvSpPr/>
          <p:nvPr/>
        </p:nvSpPr>
        <p:spPr>
          <a:xfrm flipH="1">
            <a:off x="324604" y="3363492"/>
            <a:ext cx="2224474" cy="3530913"/>
          </a:xfrm>
          <a:custGeom>
            <a:avLst/>
            <a:gdLst/>
            <a:ahLst/>
            <a:cxnLst/>
            <a:rect l="l" t="t" r="r" b="b"/>
            <a:pathLst>
              <a:path w="4124298" h="6546505">
                <a:moveTo>
                  <a:pt x="4124298" y="0"/>
                </a:moveTo>
                <a:lnTo>
                  <a:pt x="0" y="0"/>
                </a:lnTo>
                <a:lnTo>
                  <a:pt x="0" y="6546505"/>
                </a:lnTo>
                <a:lnTo>
                  <a:pt x="4124298" y="6546505"/>
                </a:lnTo>
                <a:lnTo>
                  <a:pt x="4124298" y="0"/>
                </a:lnTo>
                <a:close/>
              </a:path>
            </a:pathLst>
          </a:custGeom>
          <a:blipFill>
            <a:blip r:embed="rId11"/>
            <a:stretch>
              <a:fillRect/>
            </a:stretch>
          </a:blipFill>
        </p:spPr>
        <p:txBody>
          <a:bodyPr/>
          <a:lstStyle/>
          <a:p>
            <a:endParaRPr lang="en-US" sz="1634" dirty="0">
              <a:latin typeface="Arial" panose="020B0604020202020204" pitchFamily="34" charset="0"/>
            </a:endParaRPr>
          </a:p>
        </p:txBody>
      </p:sp>
      <p:sp>
        <p:nvSpPr>
          <p:cNvPr id="35" name="MsPham-0936082789"/>
          <p:cNvSpPr/>
          <p:nvPr/>
        </p:nvSpPr>
        <p:spPr>
          <a:xfrm rot="2548505">
            <a:off x="7767461" y="-102386"/>
            <a:ext cx="2302018" cy="1021520"/>
          </a:xfrm>
          <a:custGeom>
            <a:avLst/>
            <a:gdLst/>
            <a:ahLst/>
            <a:cxnLst/>
            <a:rect l="l" t="t" r="r" b="b"/>
            <a:pathLst>
              <a:path w="2536483" h="1125564">
                <a:moveTo>
                  <a:pt x="0" y="0"/>
                </a:moveTo>
                <a:lnTo>
                  <a:pt x="2536483" y="0"/>
                </a:lnTo>
                <a:lnTo>
                  <a:pt x="2536483" y="1125564"/>
                </a:lnTo>
                <a:lnTo>
                  <a:pt x="0" y="112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34" dirty="0">
              <a:latin typeface="Arial" panose="020B0604020202020204" pitchFamily="34" charset="0"/>
            </a:endParaRPr>
          </a:p>
        </p:txBody>
      </p:sp>
      <p:sp>
        <p:nvSpPr>
          <p:cNvPr id="37" name="MsPham-0936082789"/>
          <p:cNvSpPr/>
          <p:nvPr/>
        </p:nvSpPr>
        <p:spPr>
          <a:xfrm rot="914228">
            <a:off x="8142063" y="1925034"/>
            <a:ext cx="255103" cy="244155"/>
          </a:xfrm>
          <a:custGeom>
            <a:avLst/>
            <a:gdLst/>
            <a:ahLst/>
            <a:cxnLst/>
            <a:rect l="l" t="t" r="r" b="b"/>
            <a:pathLst>
              <a:path w="281086" h="269023">
                <a:moveTo>
                  <a:pt x="0" y="0"/>
                </a:moveTo>
                <a:lnTo>
                  <a:pt x="281086" y="0"/>
                </a:lnTo>
                <a:lnTo>
                  <a:pt x="281086" y="269023"/>
                </a:lnTo>
                <a:lnTo>
                  <a:pt x="0" y="2690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634" dirty="0">
              <a:latin typeface="Arial" panose="020B0604020202020204" pitchFamily="34" charset="0"/>
            </a:endParaRPr>
          </a:p>
        </p:txBody>
      </p:sp>
      <p:sp>
        <p:nvSpPr>
          <p:cNvPr id="38" name="MsPham-0936082789"/>
          <p:cNvSpPr/>
          <p:nvPr/>
        </p:nvSpPr>
        <p:spPr>
          <a:xfrm rot="-1201799">
            <a:off x="4121039" y="1322048"/>
            <a:ext cx="619073" cy="592505"/>
          </a:xfrm>
          <a:custGeom>
            <a:avLst/>
            <a:gdLst/>
            <a:ahLst/>
            <a:cxnLst/>
            <a:rect l="l" t="t" r="r" b="b"/>
            <a:pathLst>
              <a:path w="682127" h="652853">
                <a:moveTo>
                  <a:pt x="0" y="0"/>
                </a:moveTo>
                <a:lnTo>
                  <a:pt x="682127" y="0"/>
                </a:lnTo>
                <a:lnTo>
                  <a:pt x="682127" y="652853"/>
                </a:lnTo>
                <a:lnTo>
                  <a:pt x="0" y="65285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634" dirty="0">
              <a:latin typeface="Arial" panose="020B0604020202020204" pitchFamily="34" charset="0"/>
            </a:endParaRPr>
          </a:p>
        </p:txBody>
      </p:sp>
      <p:sp>
        <p:nvSpPr>
          <p:cNvPr id="39" name="MsPham-0936082789"/>
          <p:cNvSpPr/>
          <p:nvPr/>
        </p:nvSpPr>
        <p:spPr>
          <a:xfrm rot="-1192785">
            <a:off x="4983013" y="3974293"/>
            <a:ext cx="334714" cy="320349"/>
          </a:xfrm>
          <a:custGeom>
            <a:avLst/>
            <a:gdLst/>
            <a:ahLst/>
            <a:cxnLst/>
            <a:rect l="l" t="t" r="r" b="b"/>
            <a:pathLst>
              <a:path w="368805" h="352977">
                <a:moveTo>
                  <a:pt x="0" y="0"/>
                </a:moveTo>
                <a:lnTo>
                  <a:pt x="368805" y="0"/>
                </a:lnTo>
                <a:lnTo>
                  <a:pt x="368805" y="352977"/>
                </a:lnTo>
                <a:lnTo>
                  <a:pt x="0" y="3529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634" dirty="0">
              <a:latin typeface="Arial" panose="020B0604020202020204" pitchFamily="34" charset="0"/>
            </a:endParaRPr>
          </a:p>
        </p:txBody>
      </p:sp>
      <p:pic>
        <p:nvPicPr>
          <p:cNvPr id="61" name="MsPham-0936082789" descr="A blue and white text&#10;&#10;Description automatically generated">
            <a:hlinkClick r:id="rId14"/>
            <a:extLst>
              <a:ext uri="{FF2B5EF4-FFF2-40B4-BE49-F238E27FC236}">
                <a16:creationId xmlns:a16="http://schemas.microsoft.com/office/drawing/2014/main" xmlns="" id="{23135CC4-B0FE-8727-83B5-52FA64CDE4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46872" y="354590"/>
            <a:ext cx="1965144" cy="933849"/>
          </a:xfrm>
          <a:prstGeom prst="rect">
            <a:avLst/>
          </a:prstGeom>
          <a:effectLst>
            <a:glow rad="101600">
              <a:schemeClr val="bg1"/>
            </a:glow>
            <a:outerShdw blurRad="63500" sx="102000" sy="102000" algn="ctr" rotWithShape="0">
              <a:prstClr val="black">
                <a:alpha val="40000"/>
              </a:prstClr>
            </a:outerShdw>
          </a:effectLst>
        </p:spPr>
      </p:pic>
      <p:pic>
        <p:nvPicPr>
          <p:cNvPr id="62" name="MsPham-0936082789">
            <a:hlinkClick r:id="rId14"/>
            <a:extLst>
              <a:ext uri="{FF2B5EF4-FFF2-40B4-BE49-F238E27FC236}">
                <a16:creationId xmlns:a16="http://schemas.microsoft.com/office/drawing/2014/main" xmlns="" id="{D55C80BA-2405-B772-7EAF-8F0A77618A6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2474" y="184989"/>
            <a:ext cx="1289036" cy="818892"/>
          </a:xfrm>
          <a:prstGeom prst="rect">
            <a:avLst/>
          </a:prstGeom>
          <a:ln>
            <a:noFill/>
          </a:ln>
          <a:effectLst/>
        </p:spPr>
      </p:pic>
      <p:sp>
        <p:nvSpPr>
          <p:cNvPr id="63" name="MsPham-0936082789">
            <a:extLst>
              <a:ext uri="{FF2B5EF4-FFF2-40B4-BE49-F238E27FC236}">
                <a16:creationId xmlns:a16="http://schemas.microsoft.com/office/drawing/2014/main" xmlns="" id="{C4C571F3-A17F-DCAB-B3B8-34B698CC6853}"/>
              </a:ext>
            </a:extLst>
          </p:cNvPr>
          <p:cNvSpPr txBox="1"/>
          <p:nvPr/>
        </p:nvSpPr>
        <p:spPr>
          <a:xfrm>
            <a:off x="3911723" y="7058917"/>
            <a:ext cx="6400800" cy="313932"/>
          </a:xfrm>
          <a:prstGeom prst="rect">
            <a:avLst/>
          </a:prstGeom>
          <a:noFill/>
        </p:spPr>
        <p:txBody>
          <a:bodyPr wrap="square">
            <a:spAutoFit/>
          </a:bodyPr>
          <a:lstStyle/>
          <a:p>
            <a:r>
              <a:rPr lang="en-US" sz="1440" dirty="0">
                <a:latin typeface="Arial" panose="020B0604020202020204" pitchFamily="34" charset="0"/>
              </a:rPr>
              <a:t>https://</a:t>
            </a:r>
            <a:r>
              <a:rPr lang="en-US" sz="1440" dirty="0" err="1">
                <a:latin typeface="Arial" panose="020B0604020202020204" pitchFamily="34" charset="0"/>
              </a:rPr>
              <a:t>www.facebook.com</a:t>
            </a:r>
            <a:r>
              <a:rPr lang="en-US" sz="1440" dirty="0">
                <a:latin typeface="Arial" panose="020B0604020202020204" pitchFamily="34" charset="0"/>
              </a:rPr>
              <a:t>/</a:t>
            </a:r>
            <a:r>
              <a:rPr lang="en-US" sz="1440" dirty="0" err="1">
                <a:latin typeface="Arial" panose="020B0604020202020204" pitchFamily="34" charset="0"/>
              </a:rPr>
              <a:t>msphampowerpoint</a:t>
            </a:r>
            <a:endParaRPr lang="en-US" sz="1440" dirty="0">
              <a:latin typeface="Arial" panose="020B0604020202020204" pitchFamily="34" charset="0"/>
            </a:endParaRPr>
          </a:p>
        </p:txBody>
      </p:sp>
      <p:sp>
        <p:nvSpPr>
          <p:cNvPr id="20" name="MsPham-0936082789"/>
          <p:cNvSpPr txBox="1"/>
          <p:nvPr/>
        </p:nvSpPr>
        <p:spPr>
          <a:xfrm>
            <a:off x="0" y="2444451"/>
            <a:ext cx="11926718" cy="1557478"/>
          </a:xfrm>
          <a:prstGeom prst="rect">
            <a:avLst/>
          </a:prstGeom>
        </p:spPr>
        <p:txBody>
          <a:bodyPr wrap="square" lIns="0" tIns="0" rIns="0" bIns="0" rtlCol="0" anchor="t">
            <a:spAutoFit/>
          </a:bodyPr>
          <a:lstStyle/>
          <a:p>
            <a:pPr algn="ctr">
              <a:lnSpc>
                <a:spcPts val="11639"/>
              </a:lnSpc>
            </a:pPr>
            <a:r>
              <a:rPr lang="en-US" sz="15000" b="1" dirty="0">
                <a:ln w="9525">
                  <a:solidFill>
                    <a:schemeClr val="bg1"/>
                  </a:solidFill>
                  <a:prstDash val="solid"/>
                </a:ln>
                <a:solidFill>
                  <a:srgbClr val="D52648"/>
                </a:solidFill>
                <a:effectLst>
                  <a:outerShdw blurRad="12700" dist="38100" dir="2700000" algn="tl" rotWithShape="0">
                    <a:schemeClr val="bg1">
                      <a:lumMod val="50000"/>
                    </a:schemeClr>
                  </a:outerShdw>
                </a:effectLst>
                <a:latin typeface="Impact" panose="020B0806030902050204" pitchFamily="34" charset="0"/>
              </a:rPr>
              <a:t>T</a:t>
            </a:r>
            <a:r>
              <a:rPr lang="en" sz="15000" b="1" dirty="0">
                <a:ln w="9525">
                  <a:solidFill>
                    <a:schemeClr val="bg1"/>
                  </a:solidFill>
                  <a:prstDash val="solid"/>
                </a:ln>
                <a:solidFill>
                  <a:srgbClr val="D52648"/>
                </a:solidFill>
                <a:effectLst>
                  <a:outerShdw blurRad="12700" dist="38100" dir="2700000" algn="tl" rotWithShape="0">
                    <a:schemeClr val="bg1">
                      <a:lumMod val="50000"/>
                    </a:schemeClr>
                  </a:outerShdw>
                </a:effectLst>
                <a:latin typeface="Impact" panose="020B0806030902050204" pitchFamily="34" charset="0"/>
              </a:rPr>
              <a:t>hank you</a:t>
            </a:r>
            <a:endParaRPr lang="en-US" sz="15000" b="1" dirty="0">
              <a:ln w="9525">
                <a:solidFill>
                  <a:schemeClr val="bg1"/>
                </a:solidFill>
                <a:prstDash val="solid"/>
              </a:ln>
              <a:solidFill>
                <a:srgbClr val="D52648"/>
              </a:solidFill>
              <a:effectLst>
                <a:outerShdw blurRad="12700" dist="38100" dir="2700000" algn="tl" rotWithShape="0">
                  <a:schemeClr val="bg1">
                    <a:lumMod val="50000"/>
                  </a:schemeClr>
                </a:outerShdw>
              </a:effectLst>
              <a:latin typeface="Impact" panose="020B0806030902050204" pitchFamily="34" charset="0"/>
            </a:endParaRPr>
          </a:p>
        </p:txBody>
      </p:sp>
      <p:grpSp>
        <p:nvGrpSpPr>
          <p:cNvPr id="22" name="Group 21">
            <a:extLst>
              <a:ext uri="{FF2B5EF4-FFF2-40B4-BE49-F238E27FC236}">
                <a16:creationId xmlns:a16="http://schemas.microsoft.com/office/drawing/2014/main" xmlns="" id="{FABE1E33-353F-6A94-177D-23279424C7B7}"/>
              </a:ext>
            </a:extLst>
          </p:cNvPr>
          <p:cNvGrpSpPr/>
          <p:nvPr/>
        </p:nvGrpSpPr>
        <p:grpSpPr>
          <a:xfrm rot="21253856">
            <a:off x="3913892" y="4439072"/>
            <a:ext cx="4920297" cy="634530"/>
            <a:chOff x="2942719" y="211240"/>
            <a:chExt cx="7383396" cy="784853"/>
          </a:xfrm>
        </p:grpSpPr>
        <p:sp>
          <p:nvSpPr>
            <p:cNvPr id="23" name="Freeform 27">
              <a:extLst>
                <a:ext uri="{FF2B5EF4-FFF2-40B4-BE49-F238E27FC236}">
                  <a16:creationId xmlns:a16="http://schemas.microsoft.com/office/drawing/2014/main" xmlns="" id="{1B949AD9-EE6A-57D1-D974-CFB8775302F2}"/>
                </a:ext>
              </a:extLst>
            </p:cNvPr>
            <p:cNvSpPr/>
            <p:nvPr/>
          </p:nvSpPr>
          <p:spPr>
            <a:xfrm>
              <a:off x="294271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26" name="Freeform 27">
              <a:extLst>
                <a:ext uri="{FF2B5EF4-FFF2-40B4-BE49-F238E27FC236}">
                  <a16:creationId xmlns:a16="http://schemas.microsoft.com/office/drawing/2014/main" xmlns="" id="{928773B9-DF4F-6093-BF1D-0CC9EF64A1CB}"/>
                </a:ext>
              </a:extLst>
            </p:cNvPr>
            <p:cNvSpPr/>
            <p:nvPr/>
          </p:nvSpPr>
          <p:spPr>
            <a:xfrm>
              <a:off x="3894550"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29" name="Freeform 27">
              <a:extLst>
                <a:ext uri="{FF2B5EF4-FFF2-40B4-BE49-F238E27FC236}">
                  <a16:creationId xmlns:a16="http://schemas.microsoft.com/office/drawing/2014/main" xmlns="" id="{60981C6F-C208-CE81-D15F-4C42F677B2F8}"/>
                </a:ext>
              </a:extLst>
            </p:cNvPr>
            <p:cNvSpPr/>
            <p:nvPr/>
          </p:nvSpPr>
          <p:spPr>
            <a:xfrm>
              <a:off x="475781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36" name="Freeform 27">
              <a:extLst>
                <a:ext uri="{FF2B5EF4-FFF2-40B4-BE49-F238E27FC236}">
                  <a16:creationId xmlns:a16="http://schemas.microsoft.com/office/drawing/2014/main" xmlns="" id="{F5139667-5B38-9A69-E587-37B3126D8868}"/>
                </a:ext>
              </a:extLst>
            </p:cNvPr>
            <p:cNvSpPr/>
            <p:nvPr/>
          </p:nvSpPr>
          <p:spPr>
            <a:xfrm>
              <a:off x="560027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40" name="Freeform 27">
              <a:extLst>
                <a:ext uri="{FF2B5EF4-FFF2-40B4-BE49-F238E27FC236}">
                  <a16:creationId xmlns:a16="http://schemas.microsoft.com/office/drawing/2014/main" xmlns="" id="{60852417-4B1F-B92A-3A5C-AECDFB10B1A8}"/>
                </a:ext>
              </a:extLst>
            </p:cNvPr>
            <p:cNvSpPr/>
            <p:nvPr/>
          </p:nvSpPr>
          <p:spPr>
            <a:xfrm>
              <a:off x="6616035"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sp>
          <p:nvSpPr>
            <p:cNvPr id="66" name="Freeform 27">
              <a:extLst>
                <a:ext uri="{FF2B5EF4-FFF2-40B4-BE49-F238E27FC236}">
                  <a16:creationId xmlns:a16="http://schemas.microsoft.com/office/drawing/2014/main" xmlns="" id="{FBA39D1C-BE1B-F74D-EC61-1F7833F75407}"/>
                </a:ext>
              </a:extLst>
            </p:cNvPr>
            <p:cNvSpPr/>
            <p:nvPr/>
          </p:nvSpPr>
          <p:spPr>
            <a:xfrm>
              <a:off x="7422739" y="211240"/>
              <a:ext cx="2903376" cy="784853"/>
            </a:xfrm>
            <a:custGeom>
              <a:avLst/>
              <a:gdLst/>
              <a:ahLst/>
              <a:cxnLst/>
              <a:rect l="l" t="t" r="r" b="b"/>
              <a:pathLst>
                <a:path w="3199090" h="1687520">
                  <a:moveTo>
                    <a:pt x="0" y="0"/>
                  </a:moveTo>
                  <a:lnTo>
                    <a:pt x="3199091" y="0"/>
                  </a:lnTo>
                  <a:lnTo>
                    <a:pt x="3199091" y="1687521"/>
                  </a:lnTo>
                  <a:lnTo>
                    <a:pt x="0" y="16875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sz="1634" dirty="0">
                <a:latin typeface="Arial" panose="020B0604020202020204" pitchFamily="34" charset="0"/>
              </a:endParaRPr>
            </a:p>
          </p:txBody>
        </p:sp>
      </p:grpSp>
      <p:sp>
        <p:nvSpPr>
          <p:cNvPr id="31" name="MsPham-0936082789"/>
          <p:cNvSpPr txBox="1"/>
          <p:nvPr/>
        </p:nvSpPr>
        <p:spPr>
          <a:xfrm rot="21240000">
            <a:off x="4825309" y="4592010"/>
            <a:ext cx="3132349" cy="423193"/>
          </a:xfrm>
          <a:prstGeom prst="rect">
            <a:avLst/>
          </a:prstGeom>
        </p:spPr>
        <p:txBody>
          <a:bodyPr lIns="0" tIns="0" rIns="0" bIns="0" rtlCol="0" anchor="t">
            <a:spAutoFit/>
          </a:bodyPr>
          <a:lstStyle/>
          <a:p>
            <a:pPr algn="ctr">
              <a:lnSpc>
                <a:spcPts val="3266"/>
              </a:lnSpc>
            </a:pPr>
            <a:r>
              <a:rPr lang="en-US" sz="3600" dirty="0">
                <a:solidFill>
                  <a:srgbClr val="1D4B5D"/>
                </a:solidFill>
                <a:latin typeface="Arial" panose="020B0604020202020204" pitchFamily="34" charset="0"/>
                <a:cs typeface="Arial" panose="020B0604020202020204" pitchFamily="34" charset="0"/>
              </a:rPr>
              <a:t>For joining!</a:t>
            </a:r>
          </a:p>
        </p:txBody>
      </p:sp>
    </p:spTree>
    <p:extLst>
      <p:ext uri="{BB962C8B-B14F-4D97-AF65-F5344CB8AC3E}">
        <p14:creationId xmlns:p14="http://schemas.microsoft.com/office/powerpoint/2010/main" val="9920157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7ED"/>
        </a:solidFill>
        <a:effectLst/>
      </p:bgPr>
    </p:bg>
    <p:spTree>
      <p:nvGrpSpPr>
        <p:cNvPr id="1" name=""/>
        <p:cNvGrpSpPr/>
        <p:nvPr/>
      </p:nvGrpSpPr>
      <p:grpSpPr>
        <a:xfrm>
          <a:off x="0" y="0"/>
          <a:ext cx="0" cy="0"/>
          <a:chOff x="0" y="0"/>
          <a:chExt cx="0" cy="0"/>
        </a:xfrm>
      </p:grpSpPr>
      <p:grpSp>
        <p:nvGrpSpPr>
          <p:cNvPr id="2" name="Group 2"/>
          <p:cNvGrpSpPr/>
          <p:nvPr/>
        </p:nvGrpSpPr>
        <p:grpSpPr>
          <a:xfrm>
            <a:off x="-1100194" y="2118670"/>
            <a:ext cx="14392388" cy="2620661"/>
            <a:chOff x="0" y="0"/>
            <a:chExt cx="5685882" cy="1035323"/>
          </a:xfrm>
        </p:grpSpPr>
        <p:sp>
          <p:nvSpPr>
            <p:cNvPr id="3" name="Freeform 3"/>
            <p:cNvSpPr/>
            <p:nvPr/>
          </p:nvSpPr>
          <p:spPr>
            <a:xfrm>
              <a:off x="0" y="0"/>
              <a:ext cx="5685882" cy="1035323"/>
            </a:xfrm>
            <a:custGeom>
              <a:avLst/>
              <a:gdLst/>
              <a:ahLst/>
              <a:cxnLst/>
              <a:rect l="l" t="t" r="r" b="b"/>
              <a:pathLst>
                <a:path w="5685882" h="1035323">
                  <a:moveTo>
                    <a:pt x="0" y="0"/>
                  </a:moveTo>
                  <a:lnTo>
                    <a:pt x="5685882" y="0"/>
                  </a:lnTo>
                  <a:lnTo>
                    <a:pt x="5685882" y="1035323"/>
                  </a:lnTo>
                  <a:lnTo>
                    <a:pt x="0" y="1035323"/>
                  </a:lnTo>
                  <a:close/>
                </a:path>
              </a:pathLst>
            </a:custGeom>
            <a:solidFill>
              <a:srgbClr val="FFFFFF">
                <a:alpha val="41961"/>
              </a:srgbClr>
            </a:solidFill>
          </p:spPr>
          <p:txBody>
            <a:bodyPr/>
            <a:lstStyle/>
            <a:p>
              <a:endParaRPr lang="en-US"/>
            </a:p>
          </p:txBody>
        </p:sp>
        <p:sp>
          <p:nvSpPr>
            <p:cNvPr id="4" name="TextBox 4"/>
            <p:cNvSpPr txBox="1"/>
            <p:nvPr/>
          </p:nvSpPr>
          <p:spPr>
            <a:xfrm>
              <a:off x="0" y="-38100"/>
              <a:ext cx="5685882" cy="107342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881178" y="3560882"/>
            <a:ext cx="8429645" cy="801438"/>
          </a:xfrm>
          <a:prstGeom prst="rect">
            <a:avLst/>
          </a:prstGeom>
        </p:spPr>
        <p:txBody>
          <a:bodyPr lIns="0" tIns="0" rIns="0" bIns="0" rtlCol="0" anchor="t">
            <a:spAutoFit/>
          </a:bodyPr>
          <a:lstStyle/>
          <a:p>
            <a:pPr algn="ctr" defTabSz="609630">
              <a:lnSpc>
                <a:spcPts val="5158"/>
              </a:lnSpc>
            </a:pPr>
            <a:r>
              <a:rPr lang="en-US" sz="10317">
                <a:solidFill>
                  <a:srgbClr val="000000"/>
                </a:solidFill>
                <a:latin typeface="Roca Two Heavy"/>
                <a:ea typeface="Roca Two Heavy"/>
                <a:cs typeface="Roca Two Heavy"/>
                <a:sym typeface="Roca Two Heavy"/>
              </a:rPr>
              <a:t>KNOCKOUT</a:t>
            </a:r>
          </a:p>
        </p:txBody>
      </p:sp>
      <p:sp>
        <p:nvSpPr>
          <p:cNvPr id="6" name="TextBox 6"/>
          <p:cNvSpPr txBox="1"/>
          <p:nvPr/>
        </p:nvSpPr>
        <p:spPr>
          <a:xfrm>
            <a:off x="2933073" y="4298676"/>
            <a:ext cx="6325854" cy="307777"/>
          </a:xfrm>
          <a:prstGeom prst="rect">
            <a:avLst/>
          </a:prstGeom>
        </p:spPr>
        <p:txBody>
          <a:bodyPr lIns="0" tIns="0" rIns="0" bIns="0" rtlCol="0" anchor="t">
            <a:spAutoFit/>
          </a:bodyPr>
          <a:lstStyle/>
          <a:p>
            <a:pPr algn="ctr" defTabSz="609630">
              <a:lnSpc>
                <a:spcPts val="2370"/>
              </a:lnSpc>
            </a:pPr>
            <a:r>
              <a:rPr lang="en-US" sz="2370">
                <a:solidFill>
                  <a:srgbClr val="000000"/>
                </a:solidFill>
                <a:latin typeface="Public Sans Bold"/>
                <a:ea typeface="Public Sans Bold"/>
                <a:cs typeface="Public Sans Bold"/>
                <a:sym typeface="Public Sans Bold"/>
              </a:rPr>
              <a:t>Parts of Speech Game Presentation</a:t>
            </a:r>
          </a:p>
        </p:txBody>
      </p:sp>
      <p:sp>
        <p:nvSpPr>
          <p:cNvPr id="7" name="TextBox 7"/>
          <p:cNvSpPr txBox="1"/>
          <p:nvPr/>
        </p:nvSpPr>
        <p:spPr>
          <a:xfrm>
            <a:off x="2180153" y="2361173"/>
            <a:ext cx="3779532" cy="371897"/>
          </a:xfrm>
          <a:prstGeom prst="rect">
            <a:avLst/>
          </a:prstGeom>
        </p:spPr>
        <p:txBody>
          <a:bodyPr lIns="0" tIns="0" rIns="0" bIns="0" rtlCol="0" anchor="t">
            <a:spAutoFit/>
          </a:bodyPr>
          <a:lstStyle/>
          <a:p>
            <a:pPr defTabSz="609630">
              <a:lnSpc>
                <a:spcPts val="2883"/>
              </a:lnSpc>
            </a:pPr>
            <a:r>
              <a:rPr lang="en-US" sz="2883" spc="170">
                <a:solidFill>
                  <a:srgbClr val="000000"/>
                </a:solidFill>
                <a:latin typeface="Public Sans Bold"/>
                <a:ea typeface="Public Sans Bold"/>
                <a:cs typeface="Public Sans Bold"/>
                <a:sym typeface="Public Sans Bold"/>
              </a:rPr>
              <a:t>LET'S PLAY!</a:t>
            </a:r>
          </a:p>
        </p:txBody>
      </p:sp>
      <p:sp>
        <p:nvSpPr>
          <p:cNvPr id="8" name="Freeform 8"/>
          <p:cNvSpPr/>
          <p:nvPr/>
        </p:nvSpPr>
        <p:spPr>
          <a:xfrm>
            <a:off x="-185410"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10800000">
            <a:off x="1609279"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3403968"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10800000">
            <a:off x="5198656" y="0"/>
            <a:ext cx="1794689" cy="1794689"/>
          </a:xfrm>
          <a:custGeom>
            <a:avLst/>
            <a:gdLst/>
            <a:ahLst/>
            <a:cxnLst/>
            <a:rect l="l" t="t" r="r" b="b"/>
            <a:pathLst>
              <a:path w="2692033" h="2692033">
                <a:moveTo>
                  <a:pt x="0" y="0"/>
                </a:moveTo>
                <a:lnTo>
                  <a:pt x="2692032" y="0"/>
                </a:lnTo>
                <a:lnTo>
                  <a:pt x="2692032"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6993344"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rot="-10800000">
            <a:off x="8788033"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a:off x="10582722"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Freeform 15"/>
          <p:cNvSpPr/>
          <p:nvPr/>
        </p:nvSpPr>
        <p:spPr>
          <a:xfrm rot="-10800000">
            <a:off x="10582722"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16"/>
          <p:cNvSpPr/>
          <p:nvPr/>
        </p:nvSpPr>
        <p:spPr>
          <a:xfrm>
            <a:off x="8788033"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p:cNvSpPr/>
          <p:nvPr/>
        </p:nvSpPr>
        <p:spPr>
          <a:xfrm rot="-10800000">
            <a:off x="6993344"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8" name="Freeform 18"/>
          <p:cNvSpPr/>
          <p:nvPr/>
        </p:nvSpPr>
        <p:spPr>
          <a:xfrm>
            <a:off x="5198656" y="5063312"/>
            <a:ext cx="1794689" cy="1794689"/>
          </a:xfrm>
          <a:custGeom>
            <a:avLst/>
            <a:gdLst/>
            <a:ahLst/>
            <a:cxnLst/>
            <a:rect l="l" t="t" r="r" b="b"/>
            <a:pathLst>
              <a:path w="2692033" h="2692033">
                <a:moveTo>
                  <a:pt x="0" y="0"/>
                </a:moveTo>
                <a:lnTo>
                  <a:pt x="2692032" y="0"/>
                </a:lnTo>
                <a:lnTo>
                  <a:pt x="2692032"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9"/>
          <p:cNvSpPr/>
          <p:nvPr/>
        </p:nvSpPr>
        <p:spPr>
          <a:xfrm rot="-10800000">
            <a:off x="3403968"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0" name="Freeform 20"/>
          <p:cNvSpPr/>
          <p:nvPr/>
        </p:nvSpPr>
        <p:spPr>
          <a:xfrm>
            <a:off x="1609279"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rot="-10800000">
            <a:off x="-185410"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127949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7E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9CB3148D-8868-557E-0412-4D5314325446}"/>
              </a:ext>
            </a:extLst>
          </p:cNvPr>
          <p:cNvSpPr/>
          <p:nvPr/>
        </p:nvSpPr>
        <p:spPr>
          <a:xfrm>
            <a:off x="0" y="-1"/>
            <a:ext cx="12192000" cy="6858001"/>
          </a:xfrm>
          <a:prstGeom prst="rect">
            <a:avLst/>
          </a:prstGeom>
          <a:solidFill>
            <a:srgbClr val="FCFC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41961"/>
              </a:srgbClr>
            </a:solidFill>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Arial" panose="020B0604020202020204" pitchFamily="34" charset="0"/>
                <a:cs typeface="Arial" panose="020B0604020202020204" pitchFamily="34" charset="0"/>
              </a:endParaRPr>
            </a:p>
          </p:txBody>
        </p:sp>
      </p:grpSp>
      <p:sp>
        <p:nvSpPr>
          <p:cNvPr id="5" name="TextBox 5"/>
          <p:cNvSpPr txBox="1"/>
          <p:nvPr/>
        </p:nvSpPr>
        <p:spPr>
          <a:xfrm>
            <a:off x="929366" y="1870984"/>
            <a:ext cx="10279104" cy="3989618"/>
          </a:xfrm>
          <a:prstGeom prst="rect">
            <a:avLst/>
          </a:prstGeom>
        </p:spPr>
        <p:txBody>
          <a:bodyPr wrap="square" lIns="0" tIns="0" rIns="0" bIns="0" rtlCol="0" anchor="t">
            <a:spAutoFit/>
          </a:bodyPr>
          <a:lstStyle/>
          <a:p>
            <a:pPr marL="460609" lvl="1" indent="-230304" defTabSz="609630">
              <a:lnSpc>
                <a:spcPts val="3498"/>
              </a:lnSpc>
              <a:buFont typeface="Arial"/>
              <a:buChar char="•"/>
            </a:pPr>
            <a:r>
              <a:rPr lang="en-US" sz="2133" dirty="0">
                <a:solidFill>
                  <a:srgbClr val="000000"/>
                </a:solidFill>
                <a:latin typeface="Arial" panose="020B0604020202020204" pitchFamily="34" charset="0"/>
                <a:ea typeface="Public Sans"/>
                <a:cs typeface="Arial" panose="020B0604020202020204" pitchFamily="34" charset="0"/>
                <a:sym typeface="Public Sans"/>
              </a:rPr>
              <a:t>Group the students into two equal groups. Have them stand in two single-file lines facing the board.</a:t>
            </a:r>
          </a:p>
          <a:p>
            <a:pPr marL="460609" lvl="1" indent="-230304" defTabSz="609630">
              <a:lnSpc>
                <a:spcPts val="3498"/>
              </a:lnSpc>
              <a:buFont typeface="Arial"/>
              <a:buChar char="•"/>
            </a:pPr>
            <a:r>
              <a:rPr lang="en-US" sz="2133" dirty="0">
                <a:solidFill>
                  <a:srgbClr val="000000"/>
                </a:solidFill>
                <a:latin typeface="Arial" panose="020B0604020202020204" pitchFamily="34" charset="0"/>
                <a:ea typeface="Public Sans"/>
                <a:cs typeface="Arial" panose="020B0604020202020204" pitchFamily="34" charset="0"/>
                <a:sym typeface="Public Sans"/>
              </a:rPr>
              <a:t>Start the game! </a:t>
            </a:r>
          </a:p>
          <a:p>
            <a:pPr marL="460609" lvl="1" indent="-230304" defTabSz="609630">
              <a:lnSpc>
                <a:spcPts val="3498"/>
              </a:lnSpc>
              <a:buFont typeface="Arial"/>
              <a:buChar char="•"/>
            </a:pPr>
            <a:r>
              <a:rPr lang="en-US" sz="2133" dirty="0">
                <a:solidFill>
                  <a:srgbClr val="000000"/>
                </a:solidFill>
                <a:latin typeface="Arial" panose="020B0604020202020204" pitchFamily="34" charset="0"/>
                <a:ea typeface="Public Sans"/>
                <a:cs typeface="Arial" panose="020B0604020202020204" pitchFamily="34" charset="0"/>
                <a:sym typeface="Public Sans"/>
              </a:rPr>
              <a:t>Have the two players at the front of each line try to be the first one to call out the correct part of speech.</a:t>
            </a:r>
          </a:p>
          <a:p>
            <a:pPr marL="460609" lvl="1" indent="-230304" defTabSz="609630">
              <a:lnSpc>
                <a:spcPts val="3498"/>
              </a:lnSpc>
              <a:buFont typeface="Arial"/>
              <a:buChar char="•"/>
            </a:pPr>
            <a:r>
              <a:rPr lang="en-US" sz="2133" dirty="0">
                <a:solidFill>
                  <a:srgbClr val="000000"/>
                </a:solidFill>
                <a:latin typeface="Arial" panose="020B0604020202020204" pitchFamily="34" charset="0"/>
                <a:ea typeface="Public Sans"/>
                <a:cs typeface="Arial" panose="020B0604020202020204" pitchFamily="34" charset="0"/>
                <a:sym typeface="Public Sans"/>
              </a:rPr>
              <a:t>The first player to call out the part of speech stays in the game and goes to the back of their team's line.</a:t>
            </a:r>
          </a:p>
          <a:p>
            <a:pPr marL="460609" lvl="1" indent="-230304" defTabSz="609630">
              <a:lnSpc>
                <a:spcPts val="3498"/>
              </a:lnSpc>
              <a:buFont typeface="Arial"/>
              <a:buChar char="•"/>
            </a:pPr>
            <a:r>
              <a:rPr lang="en-US" sz="2133" dirty="0">
                <a:solidFill>
                  <a:srgbClr val="000000"/>
                </a:solidFill>
                <a:latin typeface="Arial" panose="020B0604020202020204" pitchFamily="34" charset="0"/>
                <a:ea typeface="Public Sans"/>
                <a:cs typeface="Arial" panose="020B0604020202020204" pitchFamily="34" charset="0"/>
                <a:sym typeface="Public Sans"/>
              </a:rPr>
              <a:t>The player that did not call out the part of speech first is eliminated.</a:t>
            </a:r>
          </a:p>
          <a:p>
            <a:pPr marL="460609" lvl="1" indent="-230304" defTabSz="609630">
              <a:lnSpc>
                <a:spcPts val="3498"/>
              </a:lnSpc>
              <a:buFont typeface="Arial"/>
              <a:buChar char="•"/>
            </a:pPr>
            <a:r>
              <a:rPr lang="en-US" sz="2133" dirty="0">
                <a:solidFill>
                  <a:srgbClr val="000000"/>
                </a:solidFill>
                <a:latin typeface="Arial" panose="020B0604020202020204" pitchFamily="34" charset="0"/>
                <a:ea typeface="Public Sans"/>
                <a:cs typeface="Arial" panose="020B0604020202020204" pitchFamily="34" charset="0"/>
                <a:sym typeface="Public Sans"/>
              </a:rPr>
              <a:t>The last team to have people standing is the winning team!</a:t>
            </a:r>
          </a:p>
        </p:txBody>
      </p:sp>
      <p:sp>
        <p:nvSpPr>
          <p:cNvPr id="6" name="TextBox 6"/>
          <p:cNvSpPr txBox="1"/>
          <p:nvPr/>
        </p:nvSpPr>
        <p:spPr>
          <a:xfrm>
            <a:off x="1113003" y="1162960"/>
            <a:ext cx="5960755" cy="654025"/>
          </a:xfrm>
          <a:prstGeom prst="rect">
            <a:avLst/>
          </a:prstGeom>
        </p:spPr>
        <p:txBody>
          <a:bodyPr lIns="0" tIns="0" rIns="0" bIns="0" rtlCol="0" anchor="t">
            <a:spAutoFit/>
          </a:bodyPr>
          <a:lstStyle/>
          <a:p>
            <a:pPr defTabSz="609630">
              <a:lnSpc>
                <a:spcPts val="5104"/>
              </a:lnSpc>
            </a:pPr>
            <a:r>
              <a:rPr lang="en-US" sz="5104" b="1" dirty="0">
                <a:solidFill>
                  <a:srgbClr val="000000"/>
                </a:solidFill>
                <a:latin typeface="Arial" panose="020B0604020202020204" pitchFamily="34" charset="0"/>
                <a:ea typeface="Roca Two Heavy"/>
                <a:cs typeface="Arial" panose="020B0604020202020204" pitchFamily="34" charset="0"/>
                <a:sym typeface="Roca Two Heavy"/>
              </a:rPr>
              <a:t>HOW TO PLAY</a:t>
            </a:r>
          </a:p>
        </p:txBody>
      </p:sp>
    </p:spTree>
    <p:extLst>
      <p:ext uri="{BB962C8B-B14F-4D97-AF65-F5344CB8AC3E}">
        <p14:creationId xmlns:p14="http://schemas.microsoft.com/office/powerpoint/2010/main" val="1185485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C3CA"/>
        </a:solidFill>
        <a:effectLst/>
      </p:bgPr>
    </p:bg>
    <p:spTree>
      <p:nvGrpSpPr>
        <p:cNvPr id="1" name=""/>
        <p:cNvGrpSpPr/>
        <p:nvPr/>
      </p:nvGrpSpPr>
      <p:grpSpPr>
        <a:xfrm>
          <a:off x="0" y="0"/>
          <a:ext cx="0" cy="0"/>
          <a:chOff x="0" y="0"/>
          <a:chExt cx="0" cy="0"/>
        </a:xfrm>
      </p:grpSpPr>
      <p:grpSp>
        <p:nvGrpSpPr>
          <p:cNvPr id="2" name="Group 2"/>
          <p:cNvGrpSpPr/>
          <p:nvPr/>
        </p:nvGrpSpPr>
        <p:grpSpPr>
          <a:xfrm>
            <a:off x="-287879" y="2059136"/>
            <a:ext cx="12845652" cy="2799046"/>
            <a:chOff x="0" y="0"/>
            <a:chExt cx="5074826" cy="1105796"/>
          </a:xfrm>
        </p:grpSpPr>
        <p:sp>
          <p:nvSpPr>
            <p:cNvPr id="3" name="Freeform 3"/>
            <p:cNvSpPr/>
            <p:nvPr/>
          </p:nvSpPr>
          <p:spPr>
            <a:xfrm>
              <a:off x="0" y="0"/>
              <a:ext cx="5074826" cy="1105796"/>
            </a:xfrm>
            <a:custGeom>
              <a:avLst/>
              <a:gdLst/>
              <a:ahLst/>
              <a:cxnLst/>
              <a:rect l="l" t="t" r="r" b="b"/>
              <a:pathLst>
                <a:path w="5074826" h="1105796">
                  <a:moveTo>
                    <a:pt x="0" y="0"/>
                  </a:moveTo>
                  <a:lnTo>
                    <a:pt x="5074826" y="0"/>
                  </a:lnTo>
                  <a:lnTo>
                    <a:pt x="5074826" y="1105796"/>
                  </a:lnTo>
                  <a:lnTo>
                    <a:pt x="0" y="1105796"/>
                  </a:lnTo>
                  <a:close/>
                </a:path>
              </a:pathLst>
            </a:custGeom>
            <a:solidFill>
              <a:srgbClr val="FFFFFF">
                <a:alpha val="41961"/>
              </a:srgbClr>
            </a:solidFill>
          </p:spPr>
          <p:txBody>
            <a:bodyPr/>
            <a:lstStyle/>
            <a:p>
              <a:endParaRPr lang="en-US"/>
            </a:p>
          </p:txBody>
        </p:sp>
        <p:sp>
          <p:nvSpPr>
            <p:cNvPr id="4" name="TextBox 4"/>
            <p:cNvSpPr txBox="1"/>
            <p:nvPr/>
          </p:nvSpPr>
          <p:spPr>
            <a:xfrm>
              <a:off x="0" y="-38100"/>
              <a:ext cx="5074826" cy="114389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423115" y="3004864"/>
            <a:ext cx="9423665" cy="948978"/>
          </a:xfrm>
          <a:prstGeom prst="rect">
            <a:avLst/>
          </a:prstGeom>
        </p:spPr>
        <p:txBody>
          <a:bodyPr lIns="0" tIns="0" rIns="0" bIns="0" rtlCol="0" anchor="t">
            <a:spAutoFit/>
          </a:bodyPr>
          <a:lstStyle/>
          <a:p>
            <a:pPr algn="ctr" defTabSz="609630">
              <a:lnSpc>
                <a:spcPts val="7400"/>
              </a:lnSpc>
            </a:pPr>
            <a:r>
              <a:rPr lang="en-US" sz="7400">
                <a:solidFill>
                  <a:srgbClr val="000000"/>
                </a:solidFill>
                <a:latin typeface="Roca Two Heavy"/>
                <a:ea typeface="Roca Two Heavy"/>
                <a:cs typeface="Roca Two Heavy"/>
                <a:sym typeface="Roca Two Heavy"/>
              </a:rPr>
              <a:t>ARE YOU READY?</a:t>
            </a:r>
          </a:p>
        </p:txBody>
      </p:sp>
      <p:sp>
        <p:nvSpPr>
          <p:cNvPr id="6" name="TextBox 6"/>
          <p:cNvSpPr txBox="1"/>
          <p:nvPr/>
        </p:nvSpPr>
        <p:spPr>
          <a:xfrm>
            <a:off x="2998745" y="4015788"/>
            <a:ext cx="6194511" cy="256480"/>
          </a:xfrm>
          <a:prstGeom prst="rect">
            <a:avLst/>
          </a:prstGeom>
        </p:spPr>
        <p:txBody>
          <a:bodyPr lIns="0" tIns="0" rIns="0" bIns="0" rtlCol="0" anchor="t">
            <a:spAutoFit/>
          </a:bodyPr>
          <a:lstStyle/>
          <a:p>
            <a:pPr algn="ctr" defTabSz="609630">
              <a:lnSpc>
                <a:spcPts val="1999"/>
              </a:lnSpc>
              <a:spcBef>
                <a:spcPct val="0"/>
              </a:spcBef>
            </a:pPr>
            <a:r>
              <a:rPr lang="en-US" sz="1999" dirty="0">
                <a:solidFill>
                  <a:srgbClr val="000000"/>
                </a:solidFill>
                <a:latin typeface="Public Sans Bold"/>
                <a:ea typeface="Public Sans Bold"/>
                <a:cs typeface="Public Sans Bold"/>
                <a:sym typeface="Public Sans Bold"/>
              </a:rPr>
              <a:t>LET'S START THE GAME!</a:t>
            </a:r>
          </a:p>
        </p:txBody>
      </p:sp>
      <p:sp>
        <p:nvSpPr>
          <p:cNvPr id="7" name="Freeform 7"/>
          <p:cNvSpPr/>
          <p:nvPr/>
        </p:nvSpPr>
        <p:spPr>
          <a:xfrm>
            <a:off x="-185410"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0800000">
            <a:off x="1609279"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3403968"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rot="-10800000">
            <a:off x="5198656" y="0"/>
            <a:ext cx="1794689" cy="1794689"/>
          </a:xfrm>
          <a:custGeom>
            <a:avLst/>
            <a:gdLst/>
            <a:ahLst/>
            <a:cxnLst/>
            <a:rect l="l" t="t" r="r" b="b"/>
            <a:pathLst>
              <a:path w="2692033" h="2692033">
                <a:moveTo>
                  <a:pt x="0" y="0"/>
                </a:moveTo>
                <a:lnTo>
                  <a:pt x="2692032" y="0"/>
                </a:lnTo>
                <a:lnTo>
                  <a:pt x="2692032"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6993344"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rot="-10800000">
            <a:off x="8788033"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0582722" y="0"/>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rot="-10800000">
            <a:off x="10582722"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Freeform 15"/>
          <p:cNvSpPr/>
          <p:nvPr/>
        </p:nvSpPr>
        <p:spPr>
          <a:xfrm>
            <a:off x="8788033"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0800000">
            <a:off x="6993344"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a:off x="5198656" y="5063312"/>
            <a:ext cx="1794689" cy="1794689"/>
          </a:xfrm>
          <a:custGeom>
            <a:avLst/>
            <a:gdLst/>
            <a:ahLst/>
            <a:cxnLst/>
            <a:rect l="l" t="t" r="r" b="b"/>
            <a:pathLst>
              <a:path w="2692033" h="2692033">
                <a:moveTo>
                  <a:pt x="0" y="0"/>
                </a:moveTo>
                <a:lnTo>
                  <a:pt x="2692032" y="0"/>
                </a:lnTo>
                <a:lnTo>
                  <a:pt x="2692032"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rot="-10800000">
            <a:off x="3403968"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19"/>
          <p:cNvSpPr/>
          <p:nvPr/>
        </p:nvSpPr>
        <p:spPr>
          <a:xfrm>
            <a:off x="1609279"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20"/>
          <p:cNvSpPr/>
          <p:nvPr/>
        </p:nvSpPr>
        <p:spPr>
          <a:xfrm rot="-10800000">
            <a:off x="-185410" y="5063312"/>
            <a:ext cx="1794689" cy="1794689"/>
          </a:xfrm>
          <a:custGeom>
            <a:avLst/>
            <a:gdLst/>
            <a:ahLst/>
            <a:cxnLst/>
            <a:rect l="l" t="t" r="r" b="b"/>
            <a:pathLst>
              <a:path w="2692033" h="2692033">
                <a:moveTo>
                  <a:pt x="0" y="0"/>
                </a:moveTo>
                <a:lnTo>
                  <a:pt x="2692033" y="0"/>
                </a:lnTo>
                <a:lnTo>
                  <a:pt x="2692033" y="2692033"/>
                </a:lnTo>
                <a:lnTo>
                  <a:pt x="0" y="26920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87944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7ED"/>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pic>
        <p:nvPicPr>
          <p:cNvPr id="12" name="MsPham 0936082789">
            <a:extLst>
              <a:ext uri="{FF2B5EF4-FFF2-40B4-BE49-F238E27FC236}">
                <a16:creationId xmlns:a16="http://schemas.microsoft.com/office/drawing/2014/main" xmlns="" id="{F023FD41-FA22-65F3-AF11-AC1F08FBC257}"/>
              </a:ext>
            </a:extLst>
          </p:cNvPr>
          <p:cNvPicPr>
            <a:picLocks noChangeAspect="1"/>
          </p:cNvPicPr>
          <p:nvPr/>
        </p:nvPicPr>
        <p:blipFill>
          <a:blip r:embed="rId2"/>
          <a:stretch>
            <a:fillRect/>
          </a:stretch>
        </p:blipFill>
        <p:spPr>
          <a:xfrm>
            <a:off x="739731" y="1506750"/>
            <a:ext cx="4605387" cy="3092392"/>
          </a:xfrm>
          <a:prstGeom prst="rect">
            <a:avLst/>
          </a:prstGeom>
        </p:spPr>
      </p:pic>
      <p:pic>
        <p:nvPicPr>
          <p:cNvPr id="13" name="MsPham 0936082789">
            <a:extLst>
              <a:ext uri="{FF2B5EF4-FFF2-40B4-BE49-F238E27FC236}">
                <a16:creationId xmlns:a16="http://schemas.microsoft.com/office/drawing/2014/main" xmlns="" id="{01F2AB66-A468-4B0C-E169-B6BFA39AF935}"/>
              </a:ext>
            </a:extLst>
          </p:cNvPr>
          <p:cNvPicPr>
            <a:picLocks noChangeAspect="1"/>
          </p:cNvPicPr>
          <p:nvPr/>
        </p:nvPicPr>
        <p:blipFill>
          <a:blip r:embed="rId2"/>
          <a:stretch>
            <a:fillRect/>
          </a:stretch>
        </p:blipFill>
        <p:spPr>
          <a:xfrm>
            <a:off x="6800312" y="1458529"/>
            <a:ext cx="4605387" cy="3092392"/>
          </a:xfrm>
          <a:prstGeom prst="rect">
            <a:avLst/>
          </a:prstGeom>
        </p:spPr>
      </p:pic>
      <p:sp>
        <p:nvSpPr>
          <p:cNvPr id="15" name="Rectangle 14">
            <a:extLst>
              <a:ext uri="{FF2B5EF4-FFF2-40B4-BE49-F238E27FC236}">
                <a16:creationId xmlns:a16="http://schemas.microsoft.com/office/drawing/2014/main" xmlns="" id="{107C016B-2E2C-D76A-D683-2B84B3C5119C}"/>
              </a:ext>
            </a:extLst>
          </p:cNvPr>
          <p:cNvSpPr/>
          <p:nvPr/>
        </p:nvSpPr>
        <p:spPr>
          <a:xfrm>
            <a:off x="798219" y="2976880"/>
            <a:ext cx="4454502" cy="37592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138B45B3-2400-77F5-ABE3-99E9A259FED0}"/>
              </a:ext>
            </a:extLst>
          </p:cNvPr>
          <p:cNvSpPr/>
          <p:nvPr/>
        </p:nvSpPr>
        <p:spPr>
          <a:xfrm>
            <a:off x="8438539" y="2544790"/>
            <a:ext cx="1315061" cy="37592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sPham 0936082789">
            <a:extLst>
              <a:ext uri="{FF2B5EF4-FFF2-40B4-BE49-F238E27FC236}">
                <a16:creationId xmlns:a16="http://schemas.microsoft.com/office/drawing/2014/main" xmlns="" id="{F33186F1-22B9-0C7B-43E1-02889BB4EC16}"/>
              </a:ext>
            </a:extLst>
          </p:cNvPr>
          <p:cNvSpPr txBox="1"/>
          <p:nvPr/>
        </p:nvSpPr>
        <p:spPr>
          <a:xfrm>
            <a:off x="454234" y="5542516"/>
            <a:ext cx="5293359" cy="738664"/>
          </a:xfrm>
          <a:prstGeom prst="rect">
            <a:avLst/>
          </a:prstGeom>
        </p:spPr>
        <p:txBody>
          <a:bodyPr lIns="0" tIns="0" rIns="0" bIns="0" rtlCol="0" anchor="ctr">
            <a:spAutoFit/>
          </a:bodyPr>
          <a:lstStyle/>
          <a:p>
            <a:pPr algn="ctr"/>
            <a:r>
              <a:rPr lang="en-US" sz="4800" dirty="0">
                <a:latin typeface="Arial" panose="020B0604020202020204" pitchFamily="34" charset="0"/>
                <a:cs typeface="Arial" panose="020B0604020202020204" pitchFamily="34" charset="0"/>
              </a:rPr>
              <a:t>Second floor</a:t>
            </a:r>
            <a:endParaRPr lang="vi-VN" sz="4800" dirty="0">
              <a:latin typeface="Arial" panose="020B0604020202020204" pitchFamily="34" charset="0"/>
              <a:cs typeface="Arial" panose="020B0604020202020204" pitchFamily="34" charset="0"/>
            </a:endParaRPr>
          </a:p>
        </p:txBody>
      </p:sp>
      <p:sp>
        <p:nvSpPr>
          <p:cNvPr id="18" name="MsPham 0936082789">
            <a:extLst>
              <a:ext uri="{FF2B5EF4-FFF2-40B4-BE49-F238E27FC236}">
                <a16:creationId xmlns:a16="http://schemas.microsoft.com/office/drawing/2014/main" xmlns="" id="{D189E84A-6A85-88EF-E77F-CAA604BBA318}"/>
              </a:ext>
            </a:extLst>
          </p:cNvPr>
          <p:cNvSpPr txBox="1"/>
          <p:nvPr/>
        </p:nvSpPr>
        <p:spPr>
          <a:xfrm>
            <a:off x="6456328" y="5555712"/>
            <a:ext cx="5293359" cy="738664"/>
          </a:xfrm>
          <a:prstGeom prst="rect">
            <a:avLst/>
          </a:prstGeom>
        </p:spPr>
        <p:txBody>
          <a:bodyPr lIns="0" tIns="0" rIns="0" bIns="0" rtlCol="0" anchor="ctr">
            <a:spAutoFit/>
          </a:bodyPr>
          <a:lstStyle/>
          <a:p>
            <a:pPr algn="ctr"/>
            <a:r>
              <a:rPr lang="en-US" sz="4800" dirty="0">
                <a:latin typeface="Arial" panose="020B0604020202020204" pitchFamily="34" charset="0"/>
                <a:cs typeface="Arial" panose="020B0604020202020204" pitchFamily="34" charset="0"/>
              </a:rPr>
              <a:t>Third floor</a:t>
            </a:r>
            <a:endParaRPr lang="vi-VN" sz="4800" dirty="0">
              <a:cs typeface="Arial" panose="020B0604020202020204" pitchFamily="34" charset="0"/>
            </a:endParaRPr>
          </a:p>
        </p:txBody>
      </p:sp>
    </p:spTree>
    <p:extLst>
      <p:ext uri="{BB962C8B-B14F-4D97-AF65-F5344CB8AC3E}">
        <p14:creationId xmlns:p14="http://schemas.microsoft.com/office/powerpoint/2010/main" val="19673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C3CA"/>
        </a:solidFill>
        <a:effectLst/>
      </p:bgPr>
    </p:bg>
    <p:spTree>
      <p:nvGrpSpPr>
        <p:cNvPr id="1" name=""/>
        <p:cNvGrpSpPr/>
        <p:nvPr/>
      </p:nvGrpSpPr>
      <p:grpSpPr>
        <a:xfrm>
          <a:off x="0" y="0"/>
          <a:ext cx="0" cy="0"/>
          <a:chOff x="0" y="0"/>
          <a:chExt cx="0" cy="0"/>
        </a:xfrm>
      </p:grpSpPr>
      <p:grpSp>
        <p:nvGrpSpPr>
          <p:cNvPr id="2" name="Group 2"/>
          <p:cNvGrpSpPr/>
          <p:nvPr/>
        </p:nvGrpSpPr>
        <p:grpSpPr>
          <a:xfrm>
            <a:off x="407666" y="367946"/>
            <a:ext cx="5386494" cy="6148501"/>
            <a:chOff x="0" y="0"/>
            <a:chExt cx="2127998" cy="2429038"/>
          </a:xfrm>
        </p:grpSpPr>
        <p:sp>
          <p:nvSpPr>
            <p:cNvPr id="3" name="Freeform 3"/>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4" name="TextBox 4"/>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1685743"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1</a:t>
            </a:r>
          </a:p>
        </p:txBody>
      </p:sp>
      <p:grpSp>
        <p:nvGrpSpPr>
          <p:cNvPr id="6" name="Group 6"/>
          <p:cNvGrpSpPr/>
          <p:nvPr/>
        </p:nvGrpSpPr>
        <p:grpSpPr>
          <a:xfrm>
            <a:off x="6409760" y="354750"/>
            <a:ext cx="5386494" cy="6148501"/>
            <a:chOff x="0" y="0"/>
            <a:chExt cx="2127998" cy="2429038"/>
          </a:xfrm>
        </p:grpSpPr>
        <p:sp>
          <p:nvSpPr>
            <p:cNvPr id="7" name="Freeform 7"/>
            <p:cNvSpPr/>
            <p:nvPr/>
          </p:nvSpPr>
          <p:spPr>
            <a:xfrm>
              <a:off x="0" y="0"/>
              <a:ext cx="2127998" cy="2429038"/>
            </a:xfrm>
            <a:custGeom>
              <a:avLst/>
              <a:gdLst/>
              <a:ahLst/>
              <a:cxnLst/>
              <a:rect l="l" t="t" r="r" b="b"/>
              <a:pathLst>
                <a:path w="2127998" h="2429038">
                  <a:moveTo>
                    <a:pt x="0" y="0"/>
                  </a:moveTo>
                  <a:lnTo>
                    <a:pt x="2127998" y="0"/>
                  </a:lnTo>
                  <a:lnTo>
                    <a:pt x="2127998" y="2429038"/>
                  </a:lnTo>
                  <a:lnTo>
                    <a:pt x="0" y="2429038"/>
                  </a:lnTo>
                  <a:close/>
                </a:path>
              </a:pathLst>
            </a:custGeom>
            <a:solidFill>
              <a:srgbClr val="FFFFFF">
                <a:alpha val="58824"/>
              </a:srgbClr>
            </a:solidFill>
            <a:ln cap="sq">
              <a:noFill/>
              <a:prstDash val="solid"/>
              <a:miter/>
            </a:ln>
          </p:spPr>
          <p:txBody>
            <a:bodyPr/>
            <a:lstStyle/>
            <a:p>
              <a:endParaRPr lang="en-US"/>
            </a:p>
          </p:txBody>
        </p:sp>
        <p:sp>
          <p:nvSpPr>
            <p:cNvPr id="8" name="TextBox 8"/>
            <p:cNvSpPr txBox="1"/>
            <p:nvPr/>
          </p:nvSpPr>
          <p:spPr>
            <a:xfrm>
              <a:off x="0" y="-38100"/>
              <a:ext cx="2127998" cy="24671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7687837" y="946150"/>
            <a:ext cx="2830339" cy="295466"/>
          </a:xfrm>
          <a:prstGeom prst="rect">
            <a:avLst/>
          </a:prstGeom>
        </p:spPr>
        <p:txBody>
          <a:bodyPr lIns="0" tIns="0" rIns="0" bIns="0" rtlCol="0" anchor="t">
            <a:spAutoFit/>
          </a:bodyPr>
          <a:lstStyle/>
          <a:p>
            <a:pPr algn="ctr" defTabSz="609630">
              <a:lnSpc>
                <a:spcPts val="1929"/>
              </a:lnSpc>
            </a:pPr>
            <a:r>
              <a:rPr lang="en-US" sz="3860">
                <a:solidFill>
                  <a:srgbClr val="000000"/>
                </a:solidFill>
                <a:latin typeface="Roca Two Heavy"/>
                <a:ea typeface="Roca Two Heavy"/>
                <a:cs typeface="Roca Two Heavy"/>
                <a:sym typeface="Roca Two Heavy"/>
              </a:rPr>
              <a:t>TEAM 2</a:t>
            </a:r>
          </a:p>
        </p:txBody>
      </p:sp>
      <p:pic>
        <p:nvPicPr>
          <p:cNvPr id="14" name="MsPham 0936082789">
            <a:extLst>
              <a:ext uri="{FF2B5EF4-FFF2-40B4-BE49-F238E27FC236}">
                <a16:creationId xmlns:a16="http://schemas.microsoft.com/office/drawing/2014/main" xmlns="" id="{EF7A8469-096D-6C17-F4E7-DC742B991637}"/>
              </a:ext>
            </a:extLst>
          </p:cNvPr>
          <p:cNvPicPr>
            <a:picLocks noChangeAspect="1"/>
          </p:cNvPicPr>
          <p:nvPr/>
        </p:nvPicPr>
        <p:blipFill>
          <a:blip r:embed="rId2"/>
          <a:stretch>
            <a:fillRect/>
          </a:stretch>
        </p:blipFill>
        <p:spPr>
          <a:xfrm>
            <a:off x="739731" y="1506750"/>
            <a:ext cx="4605387" cy="3092392"/>
          </a:xfrm>
          <a:prstGeom prst="rect">
            <a:avLst/>
          </a:prstGeom>
        </p:spPr>
      </p:pic>
      <p:pic>
        <p:nvPicPr>
          <p:cNvPr id="15" name="MsPham 0936082789">
            <a:extLst>
              <a:ext uri="{FF2B5EF4-FFF2-40B4-BE49-F238E27FC236}">
                <a16:creationId xmlns:a16="http://schemas.microsoft.com/office/drawing/2014/main" xmlns="" id="{FA5AE258-3941-E9B3-F9A4-C94577A8AB9C}"/>
              </a:ext>
            </a:extLst>
          </p:cNvPr>
          <p:cNvPicPr>
            <a:picLocks noChangeAspect="1"/>
          </p:cNvPicPr>
          <p:nvPr/>
        </p:nvPicPr>
        <p:blipFill>
          <a:blip r:embed="rId2"/>
          <a:stretch>
            <a:fillRect/>
          </a:stretch>
        </p:blipFill>
        <p:spPr>
          <a:xfrm>
            <a:off x="6800312" y="1458529"/>
            <a:ext cx="4605387" cy="3092392"/>
          </a:xfrm>
          <a:prstGeom prst="rect">
            <a:avLst/>
          </a:prstGeom>
        </p:spPr>
      </p:pic>
      <p:sp>
        <p:nvSpPr>
          <p:cNvPr id="16" name="Rectangle 15">
            <a:extLst>
              <a:ext uri="{FF2B5EF4-FFF2-40B4-BE49-F238E27FC236}">
                <a16:creationId xmlns:a16="http://schemas.microsoft.com/office/drawing/2014/main" xmlns="" id="{FAA3C73B-69A4-872B-46D7-82ACEA3A5027}"/>
              </a:ext>
            </a:extLst>
          </p:cNvPr>
          <p:cNvSpPr/>
          <p:nvPr/>
        </p:nvSpPr>
        <p:spPr>
          <a:xfrm>
            <a:off x="6800312" y="3799840"/>
            <a:ext cx="4605387" cy="5080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E7FC6B5-20CB-6226-4069-B812FC3214CB}"/>
              </a:ext>
            </a:extLst>
          </p:cNvPr>
          <p:cNvSpPr/>
          <p:nvPr/>
        </p:nvSpPr>
        <p:spPr>
          <a:xfrm>
            <a:off x="751651" y="3380780"/>
            <a:ext cx="4605387" cy="5080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sPham 0936082789">
            <a:extLst>
              <a:ext uri="{FF2B5EF4-FFF2-40B4-BE49-F238E27FC236}">
                <a16:creationId xmlns:a16="http://schemas.microsoft.com/office/drawing/2014/main" xmlns="" id="{1B95ABAD-AFAC-4D44-AC57-D9F2FE7B0EB2}"/>
              </a:ext>
            </a:extLst>
          </p:cNvPr>
          <p:cNvSpPr txBox="1"/>
          <p:nvPr/>
        </p:nvSpPr>
        <p:spPr>
          <a:xfrm>
            <a:off x="454234" y="5542516"/>
            <a:ext cx="5293359" cy="738664"/>
          </a:xfrm>
          <a:prstGeom prst="rect">
            <a:avLst/>
          </a:prstGeom>
        </p:spPr>
        <p:txBody>
          <a:bodyPr lIns="0" tIns="0" rIns="0" bIns="0" rtlCol="0" anchor="ctr">
            <a:spAutoFit/>
          </a:bodyPr>
          <a:lstStyle/>
          <a:p>
            <a:pPr algn="ctr"/>
            <a:r>
              <a:rPr lang="en-US" sz="4800" dirty="0">
                <a:latin typeface="Arial" panose="020B0604020202020204" pitchFamily="34" charset="0"/>
                <a:cs typeface="Arial" panose="020B0604020202020204" pitchFamily="34" charset="0"/>
              </a:rPr>
              <a:t>First floor</a:t>
            </a:r>
            <a:endParaRPr lang="vi-VN" sz="4800" dirty="0">
              <a:cs typeface="Arial" panose="020B0604020202020204" pitchFamily="34" charset="0"/>
            </a:endParaRPr>
          </a:p>
        </p:txBody>
      </p:sp>
      <p:sp>
        <p:nvSpPr>
          <p:cNvPr id="19" name="MsPham 0936082789">
            <a:extLst>
              <a:ext uri="{FF2B5EF4-FFF2-40B4-BE49-F238E27FC236}">
                <a16:creationId xmlns:a16="http://schemas.microsoft.com/office/drawing/2014/main" xmlns="" id="{3E86CDFE-5143-3116-1A66-5F6A24050C29}"/>
              </a:ext>
            </a:extLst>
          </p:cNvPr>
          <p:cNvSpPr txBox="1"/>
          <p:nvPr/>
        </p:nvSpPr>
        <p:spPr>
          <a:xfrm>
            <a:off x="6456328" y="5555712"/>
            <a:ext cx="5293359" cy="738664"/>
          </a:xfrm>
          <a:prstGeom prst="rect">
            <a:avLst/>
          </a:prstGeom>
        </p:spPr>
        <p:txBody>
          <a:bodyPr lIns="0" tIns="0" rIns="0" bIns="0" rtlCol="0" anchor="ctr">
            <a:spAutoFit/>
          </a:bodyPr>
          <a:lstStyle/>
          <a:p>
            <a:pPr algn="ctr"/>
            <a:r>
              <a:rPr lang="en-US" sz="4800" dirty="0">
                <a:latin typeface="Arial" panose="020B0604020202020204" pitchFamily="34" charset="0"/>
                <a:cs typeface="Arial" panose="020B0604020202020204" pitchFamily="34" charset="0"/>
              </a:rPr>
              <a:t>Ground floor</a:t>
            </a:r>
            <a:endParaRPr lang="vi-VN" sz="4800" dirty="0">
              <a:cs typeface="Arial" panose="020B0604020202020204" pitchFamily="34" charset="0"/>
            </a:endParaRPr>
          </a:p>
        </p:txBody>
      </p:sp>
    </p:spTree>
    <p:extLst>
      <p:ext uri="{BB962C8B-B14F-4D97-AF65-F5344CB8AC3E}">
        <p14:creationId xmlns:p14="http://schemas.microsoft.com/office/powerpoint/2010/main" val="3202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1591</TotalTime>
  <Words>1075</Words>
  <Application>Microsoft Office PowerPoint</Application>
  <PresentationFormat>Custom</PresentationFormat>
  <Paragraphs>234</Paragraphs>
  <Slides>44</Slides>
  <Notes>16</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44</vt:i4>
      </vt:variant>
    </vt:vector>
  </HeadingPairs>
  <TitlesOfParts>
    <vt:vector size="59" baseType="lpstr">
      <vt:lpstr>Arial</vt:lpstr>
      <vt:lpstr>Public Sans</vt:lpstr>
      <vt:lpstr>Wingdings</vt:lpstr>
      <vt:lpstr>Aptos Display</vt:lpstr>
      <vt:lpstr>Arial Black</vt:lpstr>
      <vt:lpstr>Impact</vt:lpstr>
      <vt:lpstr>Roca Two Heavy</vt:lpstr>
      <vt:lpstr>Public Sans Bold</vt:lpstr>
      <vt:lpstr>幼圆</vt:lpstr>
      <vt:lpstr>Calibri</vt:lpstr>
      <vt:lpstr>Balsamiq Sans</vt:lpstr>
      <vt:lpstr>.VnHelvetIns</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ASUS</cp:lastModifiedBy>
  <cp:revision>143</cp:revision>
  <dcterms:created xsi:type="dcterms:W3CDTF">2024-04-13T02:33:02Z</dcterms:created>
  <dcterms:modified xsi:type="dcterms:W3CDTF">2024-11-18T09:20:54Z</dcterms:modified>
</cp:coreProperties>
</file>