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22.wav" ContentType="audio/wav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5"/>
  </p:notesMasterIdLst>
  <p:sldIdLst>
    <p:sldId id="256" r:id="rId2"/>
    <p:sldId id="406" r:id="rId3"/>
    <p:sldId id="457" r:id="rId4"/>
    <p:sldId id="585" r:id="rId5"/>
    <p:sldId id="508" r:id="rId6"/>
    <p:sldId id="509" r:id="rId7"/>
    <p:sldId id="510" r:id="rId8"/>
    <p:sldId id="2007577412" r:id="rId9"/>
    <p:sldId id="2007577411" r:id="rId10"/>
    <p:sldId id="2007577413" r:id="rId11"/>
    <p:sldId id="2007577409" r:id="rId12"/>
    <p:sldId id="2007577410" r:id="rId13"/>
    <p:sldId id="507" r:id="rId14"/>
    <p:sldId id="458" r:id="rId15"/>
    <p:sldId id="2007577404" r:id="rId16"/>
    <p:sldId id="2007577405" r:id="rId17"/>
    <p:sldId id="2007577406" r:id="rId18"/>
    <p:sldId id="2007577407" r:id="rId19"/>
    <p:sldId id="2007577357" r:id="rId20"/>
    <p:sldId id="2007577403" r:id="rId21"/>
    <p:sldId id="459" r:id="rId22"/>
    <p:sldId id="2007577389" r:id="rId23"/>
    <p:sldId id="2007577388" r:id="rId24"/>
    <p:sldId id="2007577387" r:id="rId25"/>
    <p:sldId id="463" r:id="rId26"/>
    <p:sldId id="2007577402" r:id="rId27"/>
    <p:sldId id="2007577414" r:id="rId28"/>
    <p:sldId id="2007577386" r:id="rId29"/>
    <p:sldId id="2007577415" r:id="rId30"/>
    <p:sldId id="2007577390" r:id="rId31"/>
    <p:sldId id="2007577358" r:id="rId32"/>
    <p:sldId id="2007577391" r:id="rId33"/>
    <p:sldId id="2007577392" r:id="rId34"/>
    <p:sldId id="2007577393" r:id="rId35"/>
    <p:sldId id="2007577394" r:id="rId36"/>
    <p:sldId id="460" r:id="rId37"/>
    <p:sldId id="2007577395" r:id="rId38"/>
    <p:sldId id="2007577396" r:id="rId39"/>
    <p:sldId id="2007577399" r:id="rId40"/>
    <p:sldId id="2007577397" r:id="rId41"/>
    <p:sldId id="2007577398" r:id="rId42"/>
    <p:sldId id="461" r:id="rId43"/>
    <p:sldId id="785" r:id="rId44"/>
    <p:sldId id="815" r:id="rId45"/>
    <p:sldId id="789" r:id="rId46"/>
    <p:sldId id="790" r:id="rId47"/>
    <p:sldId id="792" r:id="rId48"/>
    <p:sldId id="787" r:id="rId49"/>
    <p:sldId id="794" r:id="rId50"/>
    <p:sldId id="798" r:id="rId51"/>
    <p:sldId id="797" r:id="rId52"/>
    <p:sldId id="795" r:id="rId53"/>
    <p:sldId id="800" r:id="rId54"/>
    <p:sldId id="807" r:id="rId55"/>
    <p:sldId id="2007577417" r:id="rId56"/>
    <p:sldId id="804" r:id="rId57"/>
    <p:sldId id="803" r:id="rId58"/>
    <p:sldId id="2007577418" r:id="rId59"/>
    <p:sldId id="805" r:id="rId60"/>
    <p:sldId id="2007577416" r:id="rId61"/>
    <p:sldId id="784" r:id="rId62"/>
    <p:sldId id="2007577385" r:id="rId63"/>
    <p:sldId id="466" r:id="rId64"/>
  </p:sldIdLst>
  <p:sldSz cx="18288000" cy="10287000"/>
  <p:notesSz cx="6858000" cy="9144000"/>
  <p:embeddedFontLst>
    <p:embeddedFont>
      <p:font typeface=".VnAvant" panose="020B7200000000000000" pitchFamily="34" charset="0"/>
      <p:regular r:id="rId66"/>
      <p:bold r:id="rId67"/>
      <p:italic r:id="rId68"/>
    </p:embeddedFont>
    <p:embeddedFont>
      <p:font typeface=".VnBlack" panose="020B7200000000000000" pitchFamily="34" charset="0"/>
      <p:regular r:id="rId69"/>
    </p:embeddedFont>
    <p:embeddedFont>
      <p:font typeface=".VnCooperH" panose="020B7200000000000000" pitchFamily="34" charset="0"/>
      <p:regular r:id="rId70"/>
    </p:embeddedFont>
    <p:embeddedFont>
      <p:font typeface=".VnHelvetInsH" panose="020B7200000000000000" pitchFamily="34" charset="0"/>
      <p:regular r:id="rId71"/>
    </p:embeddedFont>
    <p:embeddedFont>
      <p:font typeface="Century Gothic" panose="020B0502020202020204" pitchFamily="34" charset="0"/>
      <p:regular r:id="rId72"/>
      <p:bold r:id="rId73"/>
      <p:italic r:id="rId74"/>
      <p:boldItalic r:id="rId75"/>
    </p:embeddedFont>
    <p:embeddedFont>
      <p:font typeface="Impact" panose="020B0806030902050204" pitchFamily="34" charset="0"/>
      <p:regular r:id="rId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9CA2"/>
    <a:srgbClr val="FFDDF5"/>
    <a:srgbClr val="FFFFCC"/>
    <a:srgbClr val="30CF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67" autoAdjust="0"/>
    <p:restoredTop sz="94622" autoAdjust="0"/>
  </p:normalViewPr>
  <p:slideViewPr>
    <p:cSldViewPr>
      <p:cViewPr varScale="1">
        <p:scale>
          <a:sx n="55" d="100"/>
          <a:sy n="55" d="100"/>
        </p:scale>
        <p:origin x="682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4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7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1.fntdata"/><Relationship Id="rId7" Type="http://schemas.openxmlformats.org/officeDocument/2006/relationships/slide" Target="slides/slide6.xml"/><Relationship Id="rId71" Type="http://schemas.openxmlformats.org/officeDocument/2006/relationships/font" Target="fonts/font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36A44-201C-4AF8-AE9E-79C9344F2101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F08A3-09FC-4BF7-9386-25AA2A5AD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53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A84A6-17EF-4DD7-A27C-8F573A6D33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46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2709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596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6160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A84A6-17EF-4DD7-A27C-8F573A6D33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7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A84A6-17EF-4DD7-A27C-8F573A6D33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93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A84A6-17EF-4DD7-A27C-8F573A6D333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25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A84A6-17EF-4DD7-A27C-8F573A6D333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01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A84A6-17EF-4DD7-A27C-8F573A6D333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05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A84A6-17EF-4DD7-A27C-8F573A6D33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81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88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7032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6917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9446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4343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453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2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 pink and white rectangle&#10;&#10;Description automatically generated">
            <a:extLst>
              <a:ext uri="{FF2B5EF4-FFF2-40B4-BE49-F238E27FC236}">
                <a16:creationId xmlns:a16="http://schemas.microsoft.com/office/drawing/2014/main" id="{2A37EEA5-86BD-FFF8-8D7F-DF168AF21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nk and white rectangle&#10;&#10;Description automatically generated">
            <a:extLst>
              <a:ext uri="{FF2B5EF4-FFF2-40B4-BE49-F238E27FC236}">
                <a16:creationId xmlns:a16="http://schemas.microsoft.com/office/drawing/2014/main" id="{388557E8-F02D-2F86-1E41-BDF878195F7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sphampowerpoint" TargetMode="External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sv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4" Type="http://schemas.openxmlformats.org/officeDocument/2006/relationships/hyperlink" Target="https://www.facebook.com/msphampowerpoint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5.wav"/><Relationship Id="rId7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msphampowerpoint" TargetMode="External"/><Relationship Id="rId5" Type="http://schemas.openxmlformats.org/officeDocument/2006/relationships/audio" Target="../media/audio7.wav"/><Relationship Id="rId10" Type="http://schemas.openxmlformats.org/officeDocument/2006/relationships/image" Target="../media/image39.png"/><Relationship Id="rId4" Type="http://schemas.openxmlformats.org/officeDocument/2006/relationships/audio" Target="../media/audio6.wav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9.wav"/><Relationship Id="rId7" Type="http://schemas.openxmlformats.org/officeDocument/2006/relationships/image" Target="../media/image4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hyperlink" Target="https://www.facebook.com/msphampowerpoin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43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audio" Target="../media/audio10.wav"/><Relationship Id="rId7" Type="http://schemas.openxmlformats.org/officeDocument/2006/relationships/hyperlink" Target="https://www.facebook.com/msphampowerpoint" TargetMode="External"/><Relationship Id="rId12" Type="http://schemas.openxmlformats.org/officeDocument/2006/relationships/image" Target="../media/image4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.wav"/><Relationship Id="rId11" Type="http://schemas.openxmlformats.org/officeDocument/2006/relationships/image" Target="../media/image44.png"/><Relationship Id="rId5" Type="http://schemas.openxmlformats.org/officeDocument/2006/relationships/audio" Target="../media/audio13.wav"/><Relationship Id="rId10" Type="http://schemas.openxmlformats.org/officeDocument/2006/relationships/image" Target="../media/image43.png"/><Relationship Id="rId4" Type="http://schemas.openxmlformats.org/officeDocument/2006/relationships/audio" Target="../media/audio11.wav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1.wav"/><Relationship Id="rId7" Type="http://schemas.openxmlformats.org/officeDocument/2006/relationships/image" Target="../media/image1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msphampowerpoint" TargetMode="External"/><Relationship Id="rId5" Type="http://schemas.openxmlformats.org/officeDocument/2006/relationships/audio" Target="../media/audio13.wav"/><Relationship Id="rId4" Type="http://schemas.openxmlformats.org/officeDocument/2006/relationships/audio" Target="../media/audio12.wav"/><Relationship Id="rId9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46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hyperlink" Target="https://www.facebook.com/msphampowerpoint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46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hyperlink" Target="https://www.facebook.com/msphampowerpoint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46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hyperlink" Target="https://www.facebook.com/msphampowerpoint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46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hyperlink" Target="https://www.facebook.com/msphampowerpoint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www.facebook.com/msphampowerpoint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10" Type="http://schemas.openxmlformats.org/officeDocument/2006/relationships/audio" Target="NUL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43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15.png"/><Relationship Id="rId5" Type="http://schemas.openxmlformats.org/officeDocument/2006/relationships/image" Target="../media/image64.png"/><Relationship Id="rId15" Type="http://schemas.openxmlformats.org/officeDocument/2006/relationships/image" Target="../media/image45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68.png"/><Relationship Id="rId14" Type="http://schemas.openxmlformats.org/officeDocument/2006/relationships/image" Target="../media/image4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hyperlink" Target="https://www.facebook.com/msphampowerpoint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3.sv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D0496375-0827-8522-3078-CFCEA006717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MsPham-0936082789"/>
          <p:cNvGrpSpPr/>
          <p:nvPr/>
        </p:nvGrpSpPr>
        <p:grpSpPr>
          <a:xfrm rot="-972653">
            <a:off x="111955" y="-26494"/>
            <a:ext cx="11069243" cy="11416037"/>
            <a:chOff x="0" y="0"/>
            <a:chExt cx="2628020" cy="27103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28020" cy="2710354"/>
            </a:xfrm>
            <a:custGeom>
              <a:avLst/>
              <a:gdLst/>
              <a:ahLst/>
              <a:cxnLst/>
              <a:rect l="l" t="t" r="r" b="b"/>
              <a:pathLst>
                <a:path w="2628020" h="2710354">
                  <a:moveTo>
                    <a:pt x="0" y="0"/>
                  </a:moveTo>
                  <a:lnTo>
                    <a:pt x="2628020" y="0"/>
                  </a:lnTo>
                  <a:lnTo>
                    <a:pt x="2628020" y="2710354"/>
                  </a:lnTo>
                  <a:lnTo>
                    <a:pt x="0" y="27103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628020" cy="27675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4"/>
                </a:lnSpc>
              </a:pPr>
              <a:endParaRPr/>
            </a:p>
          </p:txBody>
        </p:sp>
      </p:grpSp>
      <p:sp>
        <p:nvSpPr>
          <p:cNvPr id="5" name="MsPham-0936082789"/>
          <p:cNvSpPr/>
          <p:nvPr/>
        </p:nvSpPr>
        <p:spPr>
          <a:xfrm rot="-2700000">
            <a:off x="9657690" y="9009565"/>
            <a:ext cx="3846678" cy="895227"/>
          </a:xfrm>
          <a:custGeom>
            <a:avLst/>
            <a:gdLst/>
            <a:ahLst/>
            <a:cxnLst/>
            <a:rect l="l" t="t" r="r" b="b"/>
            <a:pathLst>
              <a:path w="3846678" h="895227">
                <a:moveTo>
                  <a:pt x="0" y="0"/>
                </a:moveTo>
                <a:lnTo>
                  <a:pt x="3846678" y="0"/>
                </a:lnTo>
                <a:lnTo>
                  <a:pt x="3846678" y="895227"/>
                </a:lnTo>
                <a:lnTo>
                  <a:pt x="0" y="895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MsPham-0936082789"/>
          <p:cNvSpPr txBox="1"/>
          <p:nvPr/>
        </p:nvSpPr>
        <p:spPr>
          <a:xfrm>
            <a:off x="789544" y="3233559"/>
            <a:ext cx="10183256" cy="3662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900" spc="-150" dirty="0">
                <a:solidFill>
                  <a:srgbClr val="472153"/>
                </a:solidFill>
                <a:latin typeface="Impact" panose="020B0806030902050204" pitchFamily="34" charset="0"/>
              </a:rPr>
              <a:t>Our </a:t>
            </a:r>
            <a:r>
              <a:rPr lang="en-US" sz="11900" spc="-150" dirty="0" err="1">
                <a:solidFill>
                  <a:srgbClr val="472153"/>
                </a:solidFill>
                <a:latin typeface="Impact" panose="020B0806030902050204" pitchFamily="34" charset="0"/>
              </a:rPr>
              <a:t>favourite</a:t>
            </a:r>
            <a:r>
              <a:rPr lang="en-US" sz="11900" spc="-150" dirty="0">
                <a:solidFill>
                  <a:srgbClr val="472153"/>
                </a:solidFill>
                <a:latin typeface="Impact" panose="020B0806030902050204" pitchFamily="34" charset="0"/>
              </a:rPr>
              <a:t> school activities</a:t>
            </a:r>
          </a:p>
        </p:txBody>
      </p:sp>
      <p:sp>
        <p:nvSpPr>
          <p:cNvPr id="7" name="MsPham-0936082789"/>
          <p:cNvSpPr/>
          <p:nvPr/>
        </p:nvSpPr>
        <p:spPr>
          <a:xfrm rot="-2241234">
            <a:off x="-66601" y="498578"/>
            <a:ext cx="3846678" cy="895227"/>
          </a:xfrm>
          <a:custGeom>
            <a:avLst/>
            <a:gdLst/>
            <a:ahLst/>
            <a:cxnLst/>
            <a:rect l="l" t="t" r="r" b="b"/>
            <a:pathLst>
              <a:path w="3846678" h="895227">
                <a:moveTo>
                  <a:pt x="0" y="0"/>
                </a:moveTo>
                <a:lnTo>
                  <a:pt x="3846678" y="0"/>
                </a:lnTo>
                <a:lnTo>
                  <a:pt x="3846678" y="895227"/>
                </a:lnTo>
                <a:lnTo>
                  <a:pt x="0" y="895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BC0930F2-0AC3-C379-932A-C8C295E0024A}"/>
              </a:ext>
            </a:extLst>
          </p:cNvPr>
          <p:cNvGrpSpPr/>
          <p:nvPr/>
        </p:nvGrpSpPr>
        <p:grpSpPr>
          <a:xfrm>
            <a:off x="3275052" y="7436196"/>
            <a:ext cx="5770750" cy="1249918"/>
            <a:chOff x="3358242" y="6999030"/>
            <a:chExt cx="3825374" cy="687765"/>
          </a:xfrm>
        </p:grpSpPr>
        <p:grpSp>
          <p:nvGrpSpPr>
            <p:cNvPr id="8" name="Group 8"/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3358242" y="7035218"/>
              <a:ext cx="3482515" cy="609673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Lesson 1</a:t>
              </a:r>
            </a:p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Part: 1, 2, 3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 rot="-10800000">
              <a:off x="6578729" y="6999030"/>
              <a:ext cx="604887" cy="687765"/>
              <a:chOff x="0" y="0"/>
              <a:chExt cx="421110" cy="47880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2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5" name="MsPham-0936082789"/>
          <p:cNvSpPr txBox="1"/>
          <p:nvPr/>
        </p:nvSpPr>
        <p:spPr>
          <a:xfrm>
            <a:off x="1990930" y="2280664"/>
            <a:ext cx="4106013" cy="83099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b="1" dirty="0">
                <a:solidFill>
                  <a:srgbClr val="1E9C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7</a:t>
            </a:r>
          </a:p>
        </p:txBody>
      </p:sp>
      <p:sp>
        <p:nvSpPr>
          <p:cNvPr id="16" name="MsPham-0936082789"/>
          <p:cNvSpPr/>
          <p:nvPr/>
        </p:nvSpPr>
        <p:spPr>
          <a:xfrm>
            <a:off x="9053505" y="2525521"/>
            <a:ext cx="1660246" cy="1719653"/>
          </a:xfrm>
          <a:custGeom>
            <a:avLst/>
            <a:gdLst/>
            <a:ahLst/>
            <a:cxnLst/>
            <a:rect l="l" t="t" r="r" b="b"/>
            <a:pathLst>
              <a:path w="1660246" h="1719653">
                <a:moveTo>
                  <a:pt x="0" y="0"/>
                </a:moveTo>
                <a:lnTo>
                  <a:pt x="1660246" y="0"/>
                </a:lnTo>
                <a:lnTo>
                  <a:pt x="1660246" y="1719653"/>
                </a:lnTo>
                <a:lnTo>
                  <a:pt x="0" y="17196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MsPham-0936082789"/>
          <p:cNvGrpSpPr/>
          <p:nvPr/>
        </p:nvGrpSpPr>
        <p:grpSpPr>
          <a:xfrm>
            <a:off x="11575547" y="2941395"/>
            <a:ext cx="7055719" cy="705571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DB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4"/>
                </a:lnSpc>
              </a:pPr>
              <a:endParaRPr/>
            </a:p>
          </p:txBody>
        </p:sp>
      </p:grpSp>
      <p:sp>
        <p:nvSpPr>
          <p:cNvPr id="27" name="MsPham-0936082789"/>
          <p:cNvSpPr/>
          <p:nvPr/>
        </p:nvSpPr>
        <p:spPr>
          <a:xfrm rot="116275" flipH="1">
            <a:off x="14824031" y="1096509"/>
            <a:ext cx="2856111" cy="2606850"/>
          </a:xfrm>
          <a:custGeom>
            <a:avLst/>
            <a:gdLst/>
            <a:ahLst/>
            <a:cxnLst/>
            <a:rect l="l" t="t" r="r" b="b"/>
            <a:pathLst>
              <a:path w="3856573" h="3519999">
                <a:moveTo>
                  <a:pt x="3856573" y="0"/>
                </a:moveTo>
                <a:lnTo>
                  <a:pt x="0" y="0"/>
                </a:lnTo>
                <a:lnTo>
                  <a:pt x="0" y="3519999"/>
                </a:lnTo>
                <a:lnTo>
                  <a:pt x="3856573" y="3519999"/>
                </a:lnTo>
                <a:lnTo>
                  <a:pt x="385657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2" name="MsPham-0936082789" descr="A blue and white text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785A7577-55D0-F76C-7BD0-41F21F84F1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769" y="277196"/>
            <a:ext cx="2947716" cy="1400774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MsPham-0936082789">
            <a:hlinkClick r:id="rId8"/>
            <a:extLst>
              <a:ext uri="{FF2B5EF4-FFF2-40B4-BE49-F238E27FC236}">
                <a16:creationId xmlns:a16="http://schemas.microsoft.com/office/drawing/2014/main" id="{26D66449-AA5E-5B52-569C-28B96D3B74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058" y="363414"/>
            <a:ext cx="1933554" cy="1228338"/>
          </a:xfrm>
          <a:prstGeom prst="rect">
            <a:avLst/>
          </a:prstGeom>
          <a:ln>
            <a:noFill/>
          </a:ln>
          <a:effectLst/>
        </p:spPr>
      </p:pic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86C841F9-6F39-3EE2-A19F-98A67D1721BB}"/>
              </a:ext>
            </a:extLst>
          </p:cNvPr>
          <p:cNvSpPr txBox="1"/>
          <p:nvPr/>
        </p:nvSpPr>
        <p:spPr>
          <a:xfrm>
            <a:off x="10686027" y="11176213"/>
            <a:ext cx="96012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 dirty="0"/>
              <a:t>https://</a:t>
            </a:r>
            <a:r>
              <a:rPr lang="en-US" sz="2160" dirty="0" err="1"/>
              <a:t>www.facebook.com</a:t>
            </a:r>
            <a:r>
              <a:rPr lang="en-US" sz="2160" dirty="0"/>
              <a:t>/</a:t>
            </a:r>
            <a:r>
              <a:rPr lang="en-US" sz="2160" dirty="0" err="1"/>
              <a:t>msphampowerpoint</a:t>
            </a:r>
            <a:endParaRPr lang="en-US" sz="2160" dirty="0"/>
          </a:p>
        </p:txBody>
      </p:sp>
      <p:grpSp>
        <p:nvGrpSpPr>
          <p:cNvPr id="20" name="MsPham-0936082789"/>
          <p:cNvGrpSpPr/>
          <p:nvPr/>
        </p:nvGrpSpPr>
        <p:grpSpPr>
          <a:xfrm>
            <a:off x="11930298" y="2784009"/>
            <a:ext cx="6891102" cy="6632746"/>
            <a:chOff x="-1" y="0"/>
            <a:chExt cx="12736830" cy="12259310"/>
          </a:xfrm>
        </p:grpSpPr>
        <p:sp>
          <p:nvSpPr>
            <p:cNvPr id="21" name="Freeform 21"/>
            <p:cNvSpPr/>
            <p:nvPr/>
          </p:nvSpPr>
          <p:spPr>
            <a:xfrm>
              <a:off x="-1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C4F863A6-7A46-1D4F-01A3-BBC2CF423C9D}"/>
              </a:ext>
            </a:extLst>
          </p:cNvPr>
          <p:cNvGrpSpPr/>
          <p:nvPr/>
        </p:nvGrpSpPr>
        <p:grpSpPr>
          <a:xfrm>
            <a:off x="10732613" y="342900"/>
            <a:ext cx="4216661" cy="4197603"/>
            <a:chOff x="11355048" y="1563881"/>
            <a:chExt cx="3426142" cy="3410657"/>
          </a:xfrm>
        </p:grpSpPr>
        <p:grpSp>
          <p:nvGrpSpPr>
            <p:cNvPr id="22" name="Group 22"/>
            <p:cNvGrpSpPr/>
            <p:nvPr/>
          </p:nvGrpSpPr>
          <p:grpSpPr>
            <a:xfrm>
              <a:off x="11355048" y="1638300"/>
              <a:ext cx="3336238" cy="3336238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9DB4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11522790" y="1563881"/>
              <a:ext cx="3258400" cy="3136238"/>
              <a:chOff x="2" y="-1"/>
              <a:chExt cx="12736826" cy="1225931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2" y="-1"/>
                <a:ext cx="12736826" cy="12259310"/>
              </a:xfrm>
              <a:custGeom>
                <a:avLst/>
                <a:gdLst/>
                <a:ahLst/>
                <a:cxnLst/>
                <a:rect l="l" t="t" r="r" b="b"/>
                <a:pathLst>
                  <a:path w="12736830" h="12259310">
                    <a:moveTo>
                      <a:pt x="11925300" y="4271010"/>
                    </a:moveTo>
                    <a:cubicBezTo>
                      <a:pt x="10819130" y="2120900"/>
                      <a:pt x="8590280" y="544830"/>
                      <a:pt x="6215380" y="297180"/>
                    </a:cubicBezTo>
                    <a:cubicBezTo>
                      <a:pt x="4277360" y="0"/>
                      <a:pt x="3002280" y="913130"/>
                      <a:pt x="1960880" y="2170430"/>
                    </a:cubicBezTo>
                    <a:cubicBezTo>
                      <a:pt x="919480" y="3427730"/>
                      <a:pt x="365760" y="5030470"/>
                      <a:pt x="142240" y="6647180"/>
                    </a:cubicBezTo>
                    <a:cubicBezTo>
                      <a:pt x="24130" y="7500620"/>
                      <a:pt x="0" y="8406130"/>
                      <a:pt x="361950" y="9188450"/>
                    </a:cubicBezTo>
                    <a:cubicBezTo>
                      <a:pt x="820420" y="10180320"/>
                      <a:pt x="1822450" y="10811510"/>
                      <a:pt x="2842260" y="11203940"/>
                    </a:cubicBezTo>
                    <a:cubicBezTo>
                      <a:pt x="5585460" y="12259310"/>
                      <a:pt x="8953501" y="11850370"/>
                      <a:pt x="11088370" y="9828530"/>
                    </a:cubicBezTo>
                    <a:cubicBezTo>
                      <a:pt x="11756390" y="9196070"/>
                      <a:pt x="12303760" y="8403590"/>
                      <a:pt x="12499340" y="7504430"/>
                    </a:cubicBezTo>
                    <a:cubicBezTo>
                      <a:pt x="12736830" y="6413500"/>
                      <a:pt x="12435840" y="5264150"/>
                      <a:pt x="11925300" y="427101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500A283A-3912-7BCD-886E-345CF8F20493}"/>
              </a:ext>
            </a:extLst>
          </p:cNvPr>
          <p:cNvSpPr/>
          <p:nvPr/>
        </p:nvSpPr>
        <p:spPr>
          <a:xfrm>
            <a:off x="11079506" y="656725"/>
            <a:ext cx="3517406" cy="3236014"/>
          </a:xfrm>
          <a:custGeom>
            <a:avLst/>
            <a:gdLst/>
            <a:ahLst/>
            <a:cxnLst/>
            <a:rect l="l" t="t" r="r" b="b"/>
            <a:pathLst>
              <a:path w="8945217" h="8229600">
                <a:moveTo>
                  <a:pt x="0" y="0"/>
                </a:moveTo>
                <a:lnTo>
                  <a:pt x="8945217" y="0"/>
                </a:lnTo>
                <a:lnTo>
                  <a:pt x="89452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MsPham-0936082789">
            <a:extLst>
              <a:ext uri="{FF2B5EF4-FFF2-40B4-BE49-F238E27FC236}">
                <a16:creationId xmlns:a16="http://schemas.microsoft.com/office/drawing/2014/main" id="{77B73859-AB10-ABDB-2449-67691D69900C}"/>
              </a:ext>
            </a:extLst>
          </p:cNvPr>
          <p:cNvSpPr/>
          <p:nvPr/>
        </p:nvSpPr>
        <p:spPr>
          <a:xfrm>
            <a:off x="12159202" y="3579334"/>
            <a:ext cx="6068349" cy="5681492"/>
          </a:xfrm>
          <a:custGeom>
            <a:avLst/>
            <a:gdLst/>
            <a:ahLst/>
            <a:cxnLst/>
            <a:rect l="l" t="t" r="r" b="b"/>
            <a:pathLst>
              <a:path w="8789960" h="8229600">
                <a:moveTo>
                  <a:pt x="0" y="0"/>
                </a:moveTo>
                <a:lnTo>
                  <a:pt x="8789960" y="0"/>
                </a:lnTo>
                <a:lnTo>
                  <a:pt x="87899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6621DCB-DC5C-9913-8D09-3BACF6057548}"/>
              </a:ext>
            </a:extLst>
          </p:cNvPr>
          <p:cNvSpPr txBox="1"/>
          <p:nvPr/>
        </p:nvSpPr>
        <p:spPr>
          <a:xfrm>
            <a:off x="4570554" y="4870843"/>
            <a:ext cx="914110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>
                <a:latin typeface="Arial" panose="020B0604020202020204" pitchFamily="34" charset="0"/>
              </a:rPr>
              <a:t>MsPham-0936082789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5C2D7A32-CAB5-BEE1-BE08-4373ADFD3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pic>
        <p:nvPicPr>
          <p:cNvPr id="12" name="MsPham-0936082789" descr="Chick clipart">
            <a:extLst>
              <a:ext uri="{FF2B5EF4-FFF2-40B4-BE49-F238E27FC236}">
                <a16:creationId xmlns:a16="http://schemas.microsoft.com/office/drawing/2014/main" id="{59521AF3-C7A9-4268-24E8-0A55D321D1E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7548" y="8298482"/>
            <a:ext cx="1054058" cy="125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MsPham-0936082789" descr="Chick clipart">
            <a:extLst>
              <a:ext uri="{FF2B5EF4-FFF2-40B4-BE49-F238E27FC236}">
                <a16:creationId xmlns:a16="http://schemas.microsoft.com/office/drawing/2014/main" id="{86458E66-60B2-9778-73EC-D8AEE696FB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3443" y="8298482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MsPham-0936082789">
            <a:hlinkClick r:id="" action="ppaction://hlinkshowjump?jump=nextslide"/>
          </p:cNvPr>
          <p:cNvSpPr/>
          <p:nvPr/>
        </p:nvSpPr>
        <p:spPr>
          <a:xfrm>
            <a:off x="15289797" y="9012729"/>
            <a:ext cx="1894113" cy="627729"/>
          </a:xfrm>
          <a:prstGeom prst="roundRect">
            <a:avLst>
              <a:gd name="adj" fmla="val 50000"/>
            </a:avLst>
          </a:prstGeom>
          <a:solidFill>
            <a:srgbClr val="EF6A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Next</a:t>
            </a:r>
          </a:p>
        </p:txBody>
      </p:sp>
      <p:pic>
        <p:nvPicPr>
          <p:cNvPr id="23" name="MsPham-0936082789" descr="Chick clipart">
            <a:extLst>
              <a:ext uri="{FF2B5EF4-FFF2-40B4-BE49-F238E27FC236}">
                <a16:creationId xmlns:a16="http://schemas.microsoft.com/office/drawing/2014/main" id="{2E7D42FA-F533-F455-E3F2-43ED6E9462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15639" y="8433529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C27B8CD-492C-FCB4-D032-D4204264E261}"/>
              </a:ext>
            </a:extLst>
          </p:cNvPr>
          <p:cNvSpPr/>
          <p:nvPr/>
        </p:nvSpPr>
        <p:spPr>
          <a:xfrm rot="2956567">
            <a:off x="11154758" y="9082609"/>
            <a:ext cx="1001544" cy="702824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AA95CD71-C792-636B-D39E-AC787652E259}"/>
              </a:ext>
            </a:extLst>
          </p:cNvPr>
          <p:cNvSpPr/>
          <p:nvPr/>
        </p:nvSpPr>
        <p:spPr>
          <a:xfrm rot="18643433" flipH="1">
            <a:off x="12782154" y="9012518"/>
            <a:ext cx="1001544" cy="843000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" name="MsPham-0936082789">
            <a:extLst>
              <a:ext uri="{FF2B5EF4-FFF2-40B4-BE49-F238E27FC236}">
                <a16:creationId xmlns:a16="http://schemas.microsoft.com/office/drawing/2014/main" id="{9E242179-1FE0-A90B-082D-A1DF4103E497}"/>
              </a:ext>
            </a:extLst>
          </p:cNvPr>
          <p:cNvGrpSpPr/>
          <p:nvPr/>
        </p:nvGrpSpPr>
        <p:grpSpPr>
          <a:xfrm>
            <a:off x="1003176" y="7999845"/>
            <a:ext cx="1463355" cy="1916775"/>
            <a:chOff x="668783" y="5333230"/>
            <a:chExt cx="975570" cy="1277850"/>
          </a:xfrm>
        </p:grpSpPr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A2C89D3-FF03-722E-CCB3-C2C6B373CAF9}"/>
                </a:ext>
              </a:extLst>
            </p:cNvPr>
            <p:cNvSpPr/>
            <p:nvPr/>
          </p:nvSpPr>
          <p:spPr>
            <a:xfrm>
              <a:off x="668783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14360045-D118-DCE0-4EA8-68949A8DBCF8}"/>
                </a:ext>
              </a:extLst>
            </p:cNvPr>
            <p:cNvSpPr/>
            <p:nvPr/>
          </p:nvSpPr>
          <p:spPr>
            <a:xfrm>
              <a:off x="677778" y="5571113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A</a:t>
              </a:r>
            </a:p>
          </p:txBody>
        </p:sp>
      </p:grp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4EDA4EAA-A981-B85A-F6BE-61328661B3CF}"/>
              </a:ext>
            </a:extLst>
          </p:cNvPr>
          <p:cNvGrpSpPr/>
          <p:nvPr/>
        </p:nvGrpSpPr>
        <p:grpSpPr>
          <a:xfrm>
            <a:off x="6329070" y="7999845"/>
            <a:ext cx="1463355" cy="1916775"/>
            <a:chOff x="4219380" y="5333230"/>
            <a:chExt cx="975570" cy="1277850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35C937FD-CF5A-70CC-0866-6930CA75FB5E}"/>
                </a:ext>
              </a:extLst>
            </p:cNvPr>
            <p:cNvSpPr/>
            <p:nvPr/>
          </p:nvSpPr>
          <p:spPr>
            <a:xfrm>
              <a:off x="4219380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DBD041E7-BEED-BB89-EC0F-45D239FC471D}"/>
                </a:ext>
              </a:extLst>
            </p:cNvPr>
            <p:cNvSpPr/>
            <p:nvPr/>
          </p:nvSpPr>
          <p:spPr>
            <a:xfrm>
              <a:off x="4230546" y="5602892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B</a:t>
              </a:r>
            </a:p>
          </p:txBody>
        </p:sp>
      </p:grpSp>
      <p:grpSp>
        <p:nvGrpSpPr>
          <p:cNvPr id="33" name="MsPham-0936082789">
            <a:extLst>
              <a:ext uri="{FF2B5EF4-FFF2-40B4-BE49-F238E27FC236}">
                <a16:creationId xmlns:a16="http://schemas.microsoft.com/office/drawing/2014/main" id="{EAFD35DC-FC99-3134-1475-63F5C4B88764}"/>
              </a:ext>
            </a:extLst>
          </p:cNvPr>
          <p:cNvGrpSpPr/>
          <p:nvPr/>
        </p:nvGrpSpPr>
        <p:grpSpPr>
          <a:xfrm>
            <a:off x="11671266" y="8134893"/>
            <a:ext cx="1463355" cy="1916775"/>
            <a:chOff x="7780844" y="5423261"/>
            <a:chExt cx="975570" cy="127785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DA787059-28CE-5EC6-780E-F3D84CC6C285}"/>
                </a:ext>
              </a:extLst>
            </p:cNvPr>
            <p:cNvSpPr/>
            <p:nvPr/>
          </p:nvSpPr>
          <p:spPr>
            <a:xfrm>
              <a:off x="7780844" y="5423261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B264BFB5-0B86-9CA3-F53D-175847159844}"/>
                </a:ext>
              </a:extLst>
            </p:cNvPr>
            <p:cNvSpPr/>
            <p:nvPr/>
          </p:nvSpPr>
          <p:spPr>
            <a:xfrm>
              <a:off x="7785364" y="5665988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C</a:t>
              </a:r>
            </a:p>
          </p:txBody>
        </p:sp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E029CC4-917F-F38E-711A-BA9AC4DCFA81}"/>
              </a:ext>
            </a:extLst>
          </p:cNvPr>
          <p:cNvSpPr txBox="1"/>
          <p:nvPr/>
        </p:nvSpPr>
        <p:spPr>
          <a:xfrm>
            <a:off x="2713466" y="999203"/>
            <a:ext cx="7264709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ea typeface="Federo"/>
                <a:cs typeface="Arial" panose="020B0604020202020204" pitchFamily="34" charset="0"/>
                <a:sym typeface="Federo"/>
              </a:rPr>
              <a:t>Choose the best option.</a:t>
            </a:r>
            <a:endParaRPr lang="en-US" sz="480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069313E-824E-267E-7638-8398448E4911}"/>
              </a:ext>
            </a:extLst>
          </p:cNvPr>
          <p:cNvSpPr txBox="1"/>
          <p:nvPr/>
        </p:nvSpPr>
        <p:spPr>
          <a:xfrm>
            <a:off x="2857530" y="1983822"/>
            <a:ext cx="8406434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What is he doing?</a:t>
            </a:r>
          </a:p>
          <a:p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He is ________.</a:t>
            </a:r>
            <a:endParaRPr sz="4800" b="1" dirty="0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A867384-DBF0-5F54-3A36-B9044D4D7C4A}"/>
              </a:ext>
            </a:extLst>
          </p:cNvPr>
          <p:cNvSpPr txBox="1"/>
          <p:nvPr/>
        </p:nvSpPr>
        <p:spPr>
          <a:xfrm>
            <a:off x="1143000" y="6057902"/>
            <a:ext cx="4953000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go to school</a:t>
            </a:r>
            <a:endParaRPr sz="4800" b="1" dirty="0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69EEE9A-E66A-A0FA-FBD8-9838A464E36A}"/>
              </a:ext>
            </a:extLst>
          </p:cNvPr>
          <p:cNvSpPr txBox="1"/>
          <p:nvPr/>
        </p:nvSpPr>
        <p:spPr>
          <a:xfrm>
            <a:off x="6456221" y="6057902"/>
            <a:ext cx="4953000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goes to school </a:t>
            </a:r>
            <a:endParaRPr lang="en-US" sz="4800" b="1" dirty="0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1FB2E9D-B2D1-3105-0DCC-4BD809175E4E}"/>
              </a:ext>
            </a:extLst>
          </p:cNvPr>
          <p:cNvSpPr txBox="1"/>
          <p:nvPr/>
        </p:nvSpPr>
        <p:spPr>
          <a:xfrm>
            <a:off x="11769440" y="6057902"/>
            <a:ext cx="4953000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going to school</a:t>
            </a:r>
            <a:endParaRPr lang="en-US" sz="4800" b="1" dirty="0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9A3B63E-EB6D-F3AE-3054-7B6CA65D40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24220" y="1424279"/>
            <a:ext cx="3133798" cy="2222694"/>
          </a:xfrm>
          <a:prstGeom prst="roundRect">
            <a:avLst>
              <a:gd name="adj" fmla="val 45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9" name="Arrow: Down 38">
            <a:extLst>
              <a:ext uri="{FF2B5EF4-FFF2-40B4-BE49-F238E27FC236}">
                <a16:creationId xmlns:a16="http://schemas.microsoft.com/office/drawing/2014/main" id="{976F6E74-AA6A-CBDF-063F-52D0098A6BCE}"/>
              </a:ext>
            </a:extLst>
          </p:cNvPr>
          <p:cNvSpPr/>
          <p:nvPr/>
        </p:nvSpPr>
        <p:spPr>
          <a:xfrm rot="2881124">
            <a:off x="12104012" y="2289953"/>
            <a:ext cx="289103" cy="549839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96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3EF29C94-4C51-E224-77E2-85134CCAD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pic>
        <p:nvPicPr>
          <p:cNvPr id="12" name="MsPham-0936082789" descr="Chick clipart">
            <a:extLst>
              <a:ext uri="{FF2B5EF4-FFF2-40B4-BE49-F238E27FC236}">
                <a16:creationId xmlns:a16="http://schemas.microsoft.com/office/drawing/2014/main" id="{59521AF3-C7A9-4268-24E8-0A55D321D1E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7548" y="8298482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C0D10B2D-D12E-85FE-0701-0BA9D52E03D4}"/>
              </a:ext>
            </a:extLst>
          </p:cNvPr>
          <p:cNvSpPr/>
          <p:nvPr/>
        </p:nvSpPr>
        <p:spPr>
          <a:xfrm rot="2956567">
            <a:off x="486666" y="8947562"/>
            <a:ext cx="1001544" cy="702824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55B9578-7DAC-53B9-9776-AA163F3DEF73}"/>
              </a:ext>
            </a:extLst>
          </p:cNvPr>
          <p:cNvSpPr/>
          <p:nvPr/>
        </p:nvSpPr>
        <p:spPr>
          <a:xfrm rot="18643433" flipH="1">
            <a:off x="2114063" y="8877471"/>
            <a:ext cx="1001544" cy="843000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8" name="MsPham-0936082789" descr="Chick clipart">
            <a:extLst>
              <a:ext uri="{FF2B5EF4-FFF2-40B4-BE49-F238E27FC236}">
                <a16:creationId xmlns:a16="http://schemas.microsoft.com/office/drawing/2014/main" id="{86458E66-60B2-9778-73EC-D8AEE696FB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3443" y="8298482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MsPham-0936082789">
            <a:hlinkClick r:id="" action="ppaction://hlinkshowjump?jump=nextslide"/>
          </p:cNvPr>
          <p:cNvSpPr/>
          <p:nvPr/>
        </p:nvSpPr>
        <p:spPr>
          <a:xfrm>
            <a:off x="15289797" y="9012729"/>
            <a:ext cx="1894113" cy="627729"/>
          </a:xfrm>
          <a:prstGeom prst="roundRect">
            <a:avLst>
              <a:gd name="adj" fmla="val 50000"/>
            </a:avLst>
          </a:prstGeom>
          <a:solidFill>
            <a:srgbClr val="EF6A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Next</a:t>
            </a:r>
          </a:p>
        </p:txBody>
      </p:sp>
      <p:pic>
        <p:nvPicPr>
          <p:cNvPr id="23" name="MsPham-0936082789" descr="Chick clipart">
            <a:extLst>
              <a:ext uri="{FF2B5EF4-FFF2-40B4-BE49-F238E27FC236}">
                <a16:creationId xmlns:a16="http://schemas.microsoft.com/office/drawing/2014/main" id="{2E7D42FA-F533-F455-E3F2-43ED6E9462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15639" y="8433529"/>
            <a:ext cx="1054058" cy="1256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MsPham-0936082789">
            <a:extLst>
              <a:ext uri="{FF2B5EF4-FFF2-40B4-BE49-F238E27FC236}">
                <a16:creationId xmlns:a16="http://schemas.microsoft.com/office/drawing/2014/main" id="{9E242179-1FE0-A90B-082D-A1DF4103E497}"/>
              </a:ext>
            </a:extLst>
          </p:cNvPr>
          <p:cNvGrpSpPr/>
          <p:nvPr/>
        </p:nvGrpSpPr>
        <p:grpSpPr>
          <a:xfrm>
            <a:off x="1003176" y="7999845"/>
            <a:ext cx="1463355" cy="1916775"/>
            <a:chOff x="668783" y="5333230"/>
            <a:chExt cx="975570" cy="1277850"/>
          </a:xfrm>
        </p:grpSpPr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A2C89D3-FF03-722E-CCB3-C2C6B373CAF9}"/>
                </a:ext>
              </a:extLst>
            </p:cNvPr>
            <p:cNvSpPr/>
            <p:nvPr/>
          </p:nvSpPr>
          <p:spPr>
            <a:xfrm>
              <a:off x="668783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14360045-D118-DCE0-4EA8-68949A8DBCF8}"/>
                </a:ext>
              </a:extLst>
            </p:cNvPr>
            <p:cNvSpPr/>
            <p:nvPr/>
          </p:nvSpPr>
          <p:spPr>
            <a:xfrm>
              <a:off x="677778" y="5571113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A</a:t>
              </a:r>
            </a:p>
          </p:txBody>
        </p:sp>
      </p:grp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4EDA4EAA-A981-B85A-F6BE-61328661B3CF}"/>
              </a:ext>
            </a:extLst>
          </p:cNvPr>
          <p:cNvGrpSpPr/>
          <p:nvPr/>
        </p:nvGrpSpPr>
        <p:grpSpPr>
          <a:xfrm>
            <a:off x="6329070" y="7999845"/>
            <a:ext cx="1463355" cy="1916775"/>
            <a:chOff x="4219380" y="5333230"/>
            <a:chExt cx="975570" cy="1277850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35C937FD-CF5A-70CC-0866-6930CA75FB5E}"/>
                </a:ext>
              </a:extLst>
            </p:cNvPr>
            <p:cNvSpPr/>
            <p:nvPr/>
          </p:nvSpPr>
          <p:spPr>
            <a:xfrm>
              <a:off x="4219380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DBD041E7-BEED-BB89-EC0F-45D239FC471D}"/>
                </a:ext>
              </a:extLst>
            </p:cNvPr>
            <p:cNvSpPr/>
            <p:nvPr/>
          </p:nvSpPr>
          <p:spPr>
            <a:xfrm>
              <a:off x="4230546" y="5602892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B</a:t>
              </a:r>
            </a:p>
          </p:txBody>
        </p:sp>
      </p:grpSp>
      <p:grpSp>
        <p:nvGrpSpPr>
          <p:cNvPr id="33" name="MsPham-0936082789">
            <a:extLst>
              <a:ext uri="{FF2B5EF4-FFF2-40B4-BE49-F238E27FC236}">
                <a16:creationId xmlns:a16="http://schemas.microsoft.com/office/drawing/2014/main" id="{EAFD35DC-FC99-3134-1475-63F5C4B88764}"/>
              </a:ext>
            </a:extLst>
          </p:cNvPr>
          <p:cNvGrpSpPr/>
          <p:nvPr/>
        </p:nvGrpSpPr>
        <p:grpSpPr>
          <a:xfrm>
            <a:off x="11671266" y="8134893"/>
            <a:ext cx="1463355" cy="1916775"/>
            <a:chOff x="7780844" y="5423261"/>
            <a:chExt cx="975570" cy="127785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DA787059-28CE-5EC6-780E-F3D84CC6C285}"/>
                </a:ext>
              </a:extLst>
            </p:cNvPr>
            <p:cNvSpPr/>
            <p:nvPr/>
          </p:nvSpPr>
          <p:spPr>
            <a:xfrm>
              <a:off x="7780844" y="5423261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B264BFB5-0B86-9CA3-F53D-175847159844}"/>
                </a:ext>
              </a:extLst>
            </p:cNvPr>
            <p:cNvSpPr/>
            <p:nvPr/>
          </p:nvSpPr>
          <p:spPr>
            <a:xfrm>
              <a:off x="7785364" y="5665988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C</a:t>
              </a:r>
            </a:p>
          </p:txBody>
        </p:sp>
      </p:grp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3541A3A-B2B6-8A64-57A0-2E8D458E00B2}"/>
              </a:ext>
            </a:extLst>
          </p:cNvPr>
          <p:cNvSpPr txBox="1"/>
          <p:nvPr/>
        </p:nvSpPr>
        <p:spPr>
          <a:xfrm>
            <a:off x="2713466" y="999203"/>
            <a:ext cx="7264709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ea typeface="Federo"/>
                <a:cs typeface="Arial" panose="020B0604020202020204" pitchFamily="34" charset="0"/>
                <a:sym typeface="Federo"/>
              </a:rPr>
              <a:t>Choose the best option.</a:t>
            </a:r>
            <a:endParaRPr lang="en-US" sz="480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3DB6208-CDCD-73A7-F320-1521E50C79CB}"/>
              </a:ext>
            </a:extLst>
          </p:cNvPr>
          <p:cNvSpPr txBox="1"/>
          <p:nvPr/>
        </p:nvSpPr>
        <p:spPr>
          <a:xfrm>
            <a:off x="3002787" y="1982162"/>
            <a:ext cx="8406434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What is he doing?</a:t>
            </a:r>
          </a:p>
          <a:p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He is ________.</a:t>
            </a:r>
            <a:endParaRPr lang="en-US" sz="4800" b="1" dirty="0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0FA4F540-7A44-A733-06F5-5480635F6E50}"/>
              </a:ext>
            </a:extLst>
          </p:cNvPr>
          <p:cNvSpPr txBox="1"/>
          <p:nvPr/>
        </p:nvSpPr>
        <p:spPr>
          <a:xfrm>
            <a:off x="1143000" y="6057902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having breakfast</a:t>
            </a:r>
            <a:endParaRPr lang="en-US" sz="4800" b="1" dirty="0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49ADAF8-A06E-7A62-0A1B-D94426F202BF}"/>
              </a:ext>
            </a:extLst>
          </p:cNvPr>
          <p:cNvSpPr txBox="1"/>
          <p:nvPr/>
        </p:nvSpPr>
        <p:spPr>
          <a:xfrm>
            <a:off x="6456221" y="6057902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have</a:t>
            </a:r>
          </a:p>
          <a:p>
            <a:pPr algn="ctr"/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 breakfast</a:t>
            </a:r>
            <a:endParaRPr lang="en-US" sz="4800" b="1" dirty="0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5B0C7377-EF70-835D-618F-B5DA538ADB38}"/>
              </a:ext>
            </a:extLst>
          </p:cNvPr>
          <p:cNvSpPr txBox="1"/>
          <p:nvPr/>
        </p:nvSpPr>
        <p:spPr>
          <a:xfrm>
            <a:off x="11769440" y="6057902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has </a:t>
            </a:r>
          </a:p>
          <a:p>
            <a:pPr algn="ctr"/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breakfast</a:t>
            </a:r>
            <a:endParaRPr lang="en-US" sz="4800" b="1" dirty="0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9ACE80-A8C4-C0EE-BD74-FCBBB03341E4}"/>
              </a:ext>
            </a:extLst>
          </p:cNvPr>
          <p:cNvGrpSpPr/>
          <p:nvPr/>
        </p:nvGrpSpPr>
        <p:grpSpPr>
          <a:xfrm>
            <a:off x="12392974" y="1181100"/>
            <a:ext cx="2045457" cy="2486546"/>
            <a:chOff x="3792891" y="4069472"/>
            <a:chExt cx="1433576" cy="174271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C98CDC9-0D48-A031-8019-7D0AFF9DF8CD}"/>
                </a:ext>
              </a:extLst>
            </p:cNvPr>
            <p:cNvGrpSpPr/>
            <p:nvPr/>
          </p:nvGrpSpPr>
          <p:grpSpPr>
            <a:xfrm>
              <a:off x="3792891" y="4069472"/>
              <a:ext cx="1433576" cy="1742717"/>
              <a:chOff x="1066800" y="934743"/>
              <a:chExt cx="5143132" cy="6252213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9A864AF-5DDA-26D2-1F61-53F2B6EE045E}"/>
                  </a:ext>
                </a:extLst>
              </p:cNvPr>
              <p:cNvSpPr/>
              <p:nvPr/>
            </p:nvSpPr>
            <p:spPr>
              <a:xfrm>
                <a:off x="1066800" y="952500"/>
                <a:ext cx="5118135" cy="62344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4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CB8037E2-967A-2FE9-6315-963611831A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66576" y="934743"/>
                <a:ext cx="1343356" cy="987164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F774A19-41A8-6183-097C-09F875248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3296" y="4234783"/>
              <a:ext cx="1232874" cy="1417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998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9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6621DCB-DC5C-9913-8D09-3BACF6057548}"/>
              </a:ext>
            </a:extLst>
          </p:cNvPr>
          <p:cNvSpPr txBox="1"/>
          <p:nvPr/>
        </p:nvSpPr>
        <p:spPr>
          <a:xfrm>
            <a:off x="4570554" y="4870843"/>
            <a:ext cx="914110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>
                <a:latin typeface="Arial" panose="020B0604020202020204" pitchFamily="34" charset="0"/>
              </a:rPr>
              <a:t>MsPham-0936082789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5C2D7A32-CAB5-BEE1-BE08-4373ADFD3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pic>
        <p:nvPicPr>
          <p:cNvPr id="12" name="MsPham-0936082789" descr="Chick clipart">
            <a:extLst>
              <a:ext uri="{FF2B5EF4-FFF2-40B4-BE49-F238E27FC236}">
                <a16:creationId xmlns:a16="http://schemas.microsoft.com/office/drawing/2014/main" id="{59521AF3-C7A9-4268-24E8-0A55D321D1E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7548" y="8298482"/>
            <a:ext cx="1054058" cy="125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MsPham-0936082789" descr="Chick clipart">
            <a:extLst>
              <a:ext uri="{FF2B5EF4-FFF2-40B4-BE49-F238E27FC236}">
                <a16:creationId xmlns:a16="http://schemas.microsoft.com/office/drawing/2014/main" id="{86458E66-60B2-9778-73EC-D8AEE696FB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3443" y="8298482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MsPham-0936082789">
            <a:hlinkClick r:id="" action="ppaction://hlinkshowjump?jump=nextslide"/>
          </p:cNvPr>
          <p:cNvSpPr/>
          <p:nvPr/>
        </p:nvSpPr>
        <p:spPr>
          <a:xfrm>
            <a:off x="15289797" y="9012729"/>
            <a:ext cx="1894113" cy="627729"/>
          </a:xfrm>
          <a:prstGeom prst="roundRect">
            <a:avLst>
              <a:gd name="adj" fmla="val 50000"/>
            </a:avLst>
          </a:prstGeom>
          <a:solidFill>
            <a:srgbClr val="EF6A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Next</a:t>
            </a:r>
          </a:p>
        </p:txBody>
      </p:sp>
      <p:pic>
        <p:nvPicPr>
          <p:cNvPr id="23" name="MsPham-0936082789" descr="Chick clipart">
            <a:extLst>
              <a:ext uri="{FF2B5EF4-FFF2-40B4-BE49-F238E27FC236}">
                <a16:creationId xmlns:a16="http://schemas.microsoft.com/office/drawing/2014/main" id="{2E7D42FA-F533-F455-E3F2-43ED6E9462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15639" y="8433529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C27B8CD-492C-FCB4-D032-D4204264E261}"/>
              </a:ext>
            </a:extLst>
          </p:cNvPr>
          <p:cNvSpPr/>
          <p:nvPr/>
        </p:nvSpPr>
        <p:spPr>
          <a:xfrm rot="2956567">
            <a:off x="11154758" y="9082609"/>
            <a:ext cx="1001544" cy="702824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AA95CD71-C792-636B-D39E-AC787652E259}"/>
              </a:ext>
            </a:extLst>
          </p:cNvPr>
          <p:cNvSpPr/>
          <p:nvPr/>
        </p:nvSpPr>
        <p:spPr>
          <a:xfrm rot="18643433" flipH="1">
            <a:off x="12782154" y="9012518"/>
            <a:ext cx="1001544" cy="843000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" name="MsPham-0936082789">
            <a:extLst>
              <a:ext uri="{FF2B5EF4-FFF2-40B4-BE49-F238E27FC236}">
                <a16:creationId xmlns:a16="http://schemas.microsoft.com/office/drawing/2014/main" id="{9E242179-1FE0-A90B-082D-A1DF4103E497}"/>
              </a:ext>
            </a:extLst>
          </p:cNvPr>
          <p:cNvGrpSpPr/>
          <p:nvPr/>
        </p:nvGrpSpPr>
        <p:grpSpPr>
          <a:xfrm>
            <a:off x="1003176" y="7999845"/>
            <a:ext cx="1463355" cy="1916775"/>
            <a:chOff x="668783" y="5333230"/>
            <a:chExt cx="975570" cy="1277850"/>
          </a:xfrm>
        </p:grpSpPr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A2C89D3-FF03-722E-CCB3-C2C6B373CAF9}"/>
                </a:ext>
              </a:extLst>
            </p:cNvPr>
            <p:cNvSpPr/>
            <p:nvPr/>
          </p:nvSpPr>
          <p:spPr>
            <a:xfrm>
              <a:off x="668783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14360045-D118-DCE0-4EA8-68949A8DBCF8}"/>
                </a:ext>
              </a:extLst>
            </p:cNvPr>
            <p:cNvSpPr/>
            <p:nvPr/>
          </p:nvSpPr>
          <p:spPr>
            <a:xfrm>
              <a:off x="677778" y="5571113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A</a:t>
              </a:r>
            </a:p>
          </p:txBody>
        </p:sp>
      </p:grp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4EDA4EAA-A981-B85A-F6BE-61328661B3CF}"/>
              </a:ext>
            </a:extLst>
          </p:cNvPr>
          <p:cNvGrpSpPr/>
          <p:nvPr/>
        </p:nvGrpSpPr>
        <p:grpSpPr>
          <a:xfrm>
            <a:off x="6329070" y="7999845"/>
            <a:ext cx="1463355" cy="1916775"/>
            <a:chOff x="4219380" y="5333230"/>
            <a:chExt cx="975570" cy="1277850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35C937FD-CF5A-70CC-0866-6930CA75FB5E}"/>
                </a:ext>
              </a:extLst>
            </p:cNvPr>
            <p:cNvSpPr/>
            <p:nvPr/>
          </p:nvSpPr>
          <p:spPr>
            <a:xfrm>
              <a:off x="4219380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DBD041E7-BEED-BB89-EC0F-45D239FC471D}"/>
                </a:ext>
              </a:extLst>
            </p:cNvPr>
            <p:cNvSpPr/>
            <p:nvPr/>
          </p:nvSpPr>
          <p:spPr>
            <a:xfrm>
              <a:off x="4230546" y="5602892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B</a:t>
              </a:r>
            </a:p>
          </p:txBody>
        </p:sp>
      </p:grpSp>
      <p:grpSp>
        <p:nvGrpSpPr>
          <p:cNvPr id="33" name="MsPham-0936082789">
            <a:extLst>
              <a:ext uri="{FF2B5EF4-FFF2-40B4-BE49-F238E27FC236}">
                <a16:creationId xmlns:a16="http://schemas.microsoft.com/office/drawing/2014/main" id="{EAFD35DC-FC99-3134-1475-63F5C4B88764}"/>
              </a:ext>
            </a:extLst>
          </p:cNvPr>
          <p:cNvGrpSpPr/>
          <p:nvPr/>
        </p:nvGrpSpPr>
        <p:grpSpPr>
          <a:xfrm>
            <a:off x="11671266" y="8134893"/>
            <a:ext cx="1463355" cy="1916775"/>
            <a:chOff x="7780844" y="5423261"/>
            <a:chExt cx="975570" cy="127785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DA787059-28CE-5EC6-780E-F3D84CC6C285}"/>
                </a:ext>
              </a:extLst>
            </p:cNvPr>
            <p:cNvSpPr/>
            <p:nvPr/>
          </p:nvSpPr>
          <p:spPr>
            <a:xfrm>
              <a:off x="7780844" y="5423261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B264BFB5-0B86-9CA3-F53D-175847159844}"/>
                </a:ext>
              </a:extLst>
            </p:cNvPr>
            <p:cNvSpPr/>
            <p:nvPr/>
          </p:nvSpPr>
          <p:spPr>
            <a:xfrm>
              <a:off x="7785364" y="5665988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C</a:t>
              </a:r>
            </a:p>
          </p:txBody>
        </p:sp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E029CC4-917F-F38E-711A-BA9AC4DCFA81}"/>
              </a:ext>
            </a:extLst>
          </p:cNvPr>
          <p:cNvSpPr txBox="1"/>
          <p:nvPr/>
        </p:nvSpPr>
        <p:spPr>
          <a:xfrm>
            <a:off x="2713466" y="999203"/>
            <a:ext cx="7264709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ea typeface="Federo"/>
                <a:cs typeface="Arial" panose="020B0604020202020204" pitchFamily="34" charset="0"/>
                <a:sym typeface="Federo"/>
              </a:rPr>
              <a:t>Choose the best option.</a:t>
            </a:r>
            <a:endParaRPr lang="en-US" sz="480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069313E-824E-267E-7638-8398448E4911}"/>
              </a:ext>
            </a:extLst>
          </p:cNvPr>
          <p:cNvSpPr txBox="1"/>
          <p:nvPr/>
        </p:nvSpPr>
        <p:spPr>
          <a:xfrm>
            <a:off x="2698859" y="2262543"/>
            <a:ext cx="8406434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What are you doing?</a:t>
            </a:r>
            <a:endParaRPr sz="4800" b="1" dirty="0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A867384-DBF0-5F54-3A36-B9044D4D7C4A}"/>
              </a:ext>
            </a:extLst>
          </p:cNvPr>
          <p:cNvSpPr txBox="1"/>
          <p:nvPr/>
        </p:nvSpPr>
        <p:spPr>
          <a:xfrm>
            <a:off x="1143000" y="6057902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He is</a:t>
            </a:r>
          </a:p>
          <a:p>
            <a:pPr algn="ctr"/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swimming.</a:t>
            </a:r>
            <a:endParaRPr sz="4800" b="1" dirty="0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69EEE9A-E66A-A0FA-FBD8-9838A464E36A}"/>
              </a:ext>
            </a:extLst>
          </p:cNvPr>
          <p:cNvSpPr txBox="1"/>
          <p:nvPr/>
        </p:nvSpPr>
        <p:spPr>
          <a:xfrm>
            <a:off x="6456221" y="6057902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She is</a:t>
            </a:r>
          </a:p>
          <a:p>
            <a:pPr algn="ctr"/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swimming.</a:t>
            </a:r>
            <a:endParaRPr lang="en-US" sz="4800" b="1" dirty="0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1FB2E9D-B2D1-3105-0DCC-4BD809175E4E}"/>
              </a:ext>
            </a:extLst>
          </p:cNvPr>
          <p:cNvSpPr txBox="1"/>
          <p:nvPr/>
        </p:nvSpPr>
        <p:spPr>
          <a:xfrm>
            <a:off x="11769440" y="6057902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am </a:t>
            </a:r>
          </a:p>
          <a:p>
            <a:pPr algn="ctr"/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swimming.</a:t>
            </a:r>
            <a:endParaRPr lang="en-US" sz="4800" b="1" dirty="0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" name="Mspham-0936082789" descr="A cartoon of a child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FE06B98B-9476-3483-B035-B66C188159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805" y="1581797"/>
            <a:ext cx="3597615" cy="217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7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96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A179EF3-5062-2ABE-E69B-7077A0031EFF}"/>
              </a:ext>
            </a:extLst>
          </p:cNvPr>
          <p:cNvSpPr txBox="1"/>
          <p:nvPr/>
        </p:nvSpPr>
        <p:spPr>
          <a:xfrm>
            <a:off x="3912177" y="6375365"/>
            <a:ext cx="91411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Arial" panose="020B0604020202020204" pitchFamily="34" charset="0"/>
              </a:rPr>
              <a:t>MsPham-0936082789</a:t>
            </a:r>
          </a:p>
        </p:txBody>
      </p:sp>
      <p:pic>
        <p:nvPicPr>
          <p:cNvPr id="4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52FC269F-B0C0-DE05-034A-74CA10B10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8288000" cy="10287000"/>
          </a:xfrm>
          <a:prstGeom prst="rect">
            <a:avLst/>
          </a:prstGeom>
        </p:spPr>
      </p:pic>
      <p:sp>
        <p:nvSpPr>
          <p:cNvPr id="85" name="MsPham-0936082789"/>
          <p:cNvSpPr txBox="1"/>
          <p:nvPr/>
        </p:nvSpPr>
        <p:spPr>
          <a:xfrm>
            <a:off x="3329658" y="2610634"/>
            <a:ext cx="6506715" cy="1661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9900" b="1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rgbClr val="E93340"/>
                </a:solidFill>
                <a:latin typeface="Impact" panose="020B0806030902050204" pitchFamily="34" charset="0"/>
                <a:ea typeface="Federo"/>
                <a:cs typeface="Federo"/>
                <a:sym typeface="Federo"/>
              </a:rPr>
              <a:t>Good job!</a:t>
            </a:r>
            <a:endParaRPr sz="9900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rgbClr val="E93340"/>
              </a:solidFill>
              <a:latin typeface="Impact" panose="020B080603090205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FCBC38F-7A4B-4582-1FEA-C3A2197CEEFB}"/>
              </a:ext>
            </a:extLst>
          </p:cNvPr>
          <p:cNvSpPr txBox="1"/>
          <p:nvPr/>
        </p:nvSpPr>
        <p:spPr>
          <a:xfrm>
            <a:off x="10714380" y="5562966"/>
            <a:ext cx="409703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>
                <a:latin typeface="Arial" panose="020B0604020202020204" pitchFamily="34" charset="0"/>
              </a:rPr>
              <a:t>MsPham-0936082789</a:t>
            </a:r>
          </a:p>
        </p:txBody>
      </p:sp>
      <p:pic>
        <p:nvPicPr>
          <p:cNvPr id="84" name="MsPham-0936082789" descr="Chick clip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39157" y="1799864"/>
            <a:ext cx="5992706" cy="714559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MsPham-0936082789">
            <a:hlinkClick r:id="" action="ppaction://hlinkshowjump?jump=nextslide"/>
          </p:cNvPr>
          <p:cNvSpPr/>
          <p:nvPr/>
        </p:nvSpPr>
        <p:spPr>
          <a:xfrm>
            <a:off x="3912177" y="7920554"/>
            <a:ext cx="3354204" cy="1024904"/>
          </a:xfrm>
          <a:prstGeom prst="roundRect">
            <a:avLst>
              <a:gd name="adj" fmla="val 16667"/>
            </a:avLst>
          </a:prstGeom>
          <a:solidFill>
            <a:srgbClr val="EF6A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4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57048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A87D93-3450-C74D-2913-468F0B5EBEFF}"/>
              </a:ext>
            </a:extLst>
          </p:cNvPr>
          <p:cNvSpPr/>
          <p:nvPr/>
        </p:nvSpPr>
        <p:spPr>
          <a:xfrm>
            <a:off x="1" y="0"/>
            <a:ext cx="18288000" cy="10477500"/>
          </a:xfrm>
          <a:prstGeom prst="rect">
            <a:avLst/>
          </a:prstGeom>
          <a:solidFill>
            <a:srgbClr val="FFD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3489397" y="3509448"/>
            <a:ext cx="1899879" cy="2377608"/>
            <a:chOff x="12694079" y="11157686"/>
            <a:chExt cx="1062100" cy="1329169"/>
          </a:xfrm>
        </p:grpSpPr>
        <p:sp>
          <p:nvSpPr>
            <p:cNvPr id="12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94079" y="12022298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D8659A0-EC97-D026-C8D6-85CF5B1F9AD7}"/>
              </a:ext>
            </a:extLst>
          </p:cNvPr>
          <p:cNvGrpSpPr/>
          <p:nvPr/>
        </p:nvGrpSpPr>
        <p:grpSpPr>
          <a:xfrm>
            <a:off x="3276151" y="-564517"/>
            <a:ext cx="13570969" cy="11416037"/>
            <a:chOff x="3276151" y="-564517"/>
            <a:chExt cx="13570969" cy="11416037"/>
          </a:xfrm>
        </p:grpSpPr>
        <p:grpSp>
          <p:nvGrpSpPr>
            <p:cNvPr id="52" name="Group 2">
              <a:extLst>
                <a:ext uri="{FF2B5EF4-FFF2-40B4-BE49-F238E27FC236}">
                  <a16:creationId xmlns:a16="http://schemas.microsoft.com/office/drawing/2014/main" id="{4015924E-AC50-F0C6-F24A-5B38BC5C66AE}"/>
                </a:ext>
              </a:extLst>
            </p:cNvPr>
            <p:cNvGrpSpPr/>
            <p:nvPr/>
          </p:nvGrpSpPr>
          <p:grpSpPr>
            <a:xfrm rot="-972653">
              <a:off x="3454707" y="-564517"/>
              <a:ext cx="11069243" cy="11416037"/>
              <a:chOff x="0" y="0"/>
              <a:chExt cx="2628020" cy="2710354"/>
            </a:xfrm>
          </p:grpSpPr>
          <p:sp>
            <p:nvSpPr>
              <p:cNvPr id="60" name="Freeform 3">
                <a:extLst>
                  <a:ext uri="{FF2B5EF4-FFF2-40B4-BE49-F238E27FC236}">
                    <a16:creationId xmlns:a16="http://schemas.microsoft.com/office/drawing/2014/main" id="{6E599D23-B69C-EA55-48B2-E33D9B577DF5}"/>
                  </a:ext>
                </a:extLst>
              </p:cNvPr>
              <p:cNvSpPr/>
              <p:nvPr/>
            </p:nvSpPr>
            <p:spPr>
              <a:xfrm>
                <a:off x="0" y="0"/>
                <a:ext cx="2628020" cy="2710354"/>
              </a:xfrm>
              <a:custGeom>
                <a:avLst/>
                <a:gdLst/>
                <a:ahLst/>
                <a:cxnLst/>
                <a:rect l="l" t="t" r="r" b="b"/>
                <a:pathLst>
                  <a:path w="2628020" h="2710354">
                    <a:moveTo>
                      <a:pt x="0" y="0"/>
                    </a:moveTo>
                    <a:lnTo>
                      <a:pt x="2628020" y="0"/>
                    </a:lnTo>
                    <a:lnTo>
                      <a:pt x="2628020" y="2710354"/>
                    </a:lnTo>
                    <a:lnTo>
                      <a:pt x="0" y="271035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TextBox 4">
                <a:extLst>
                  <a:ext uri="{FF2B5EF4-FFF2-40B4-BE49-F238E27FC236}">
                    <a16:creationId xmlns:a16="http://schemas.microsoft.com/office/drawing/2014/main" id="{6576AFC8-FF10-BB0A-EA9F-2BF34294304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628020" cy="27675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/>
              </a:p>
            </p:txBody>
          </p:sp>
        </p:grp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508664BB-1501-0A18-A376-AFDF49C1C48C}"/>
                </a:ext>
              </a:extLst>
            </p:cNvPr>
            <p:cNvSpPr/>
            <p:nvPr/>
          </p:nvSpPr>
          <p:spPr>
            <a:xfrm rot="-2700000">
              <a:off x="13000442" y="8471542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94E46C54-95D1-D14D-1AFA-B0B8789C5A64}"/>
                </a:ext>
              </a:extLst>
            </p:cNvPr>
            <p:cNvSpPr/>
            <p:nvPr/>
          </p:nvSpPr>
          <p:spPr>
            <a:xfrm rot="-2241234">
              <a:off x="3276151" y="-39445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23" descr="A blue and white text&#10;&#10;Description automatically generated">
            <a:extLst>
              <a:ext uri="{FF2B5EF4-FFF2-40B4-BE49-F238E27FC236}">
                <a16:creationId xmlns:a16="http://schemas.microsoft.com/office/drawing/2014/main" id="{D490A34D-89C3-F8EE-ACD9-02630D40F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649" y="355875"/>
            <a:ext cx="2456462" cy="116732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MsPham-0936082789">
            <a:hlinkClick r:id="rId3"/>
            <a:extLst>
              <a:ext uri="{FF2B5EF4-FFF2-40B4-BE49-F238E27FC236}">
                <a16:creationId xmlns:a16="http://schemas.microsoft.com/office/drawing/2014/main" id="{45B121E2-C49B-B106-C871-F388C99F5A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0" y="8839583"/>
            <a:ext cx="2077365" cy="131969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MsPham 0936082789">
            <a:extLst>
              <a:ext uri="{FF2B5EF4-FFF2-40B4-BE49-F238E27FC236}">
                <a16:creationId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3836459" y="3322627"/>
            <a:ext cx="10962144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14300" spc="-150">
                <a:solidFill>
                  <a:srgbClr val="472153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Look, listen and repeat.</a:t>
            </a:r>
          </a:p>
        </p:txBody>
      </p:sp>
      <p:sp>
        <p:nvSpPr>
          <p:cNvPr id="76" name="Freeform 2">
            <a:extLst>
              <a:ext uri="{FF2B5EF4-FFF2-40B4-BE49-F238E27FC236}">
                <a16:creationId xmlns:a16="http://schemas.microsoft.com/office/drawing/2014/main" id="{7949FBC8-2FF3-0264-7684-16111B5BA719}"/>
              </a:ext>
            </a:extLst>
          </p:cNvPr>
          <p:cNvSpPr/>
          <p:nvPr/>
        </p:nvSpPr>
        <p:spPr>
          <a:xfrm>
            <a:off x="248158" y="331055"/>
            <a:ext cx="4036893" cy="2750133"/>
          </a:xfrm>
          <a:custGeom>
            <a:avLst/>
            <a:gdLst/>
            <a:ahLst/>
            <a:cxnLst/>
            <a:rect l="l" t="t" r="r" b="b"/>
            <a:pathLst>
              <a:path w="12080147" h="8229600">
                <a:moveTo>
                  <a:pt x="0" y="0"/>
                </a:moveTo>
                <a:lnTo>
                  <a:pt x="12080146" y="0"/>
                </a:lnTo>
                <a:lnTo>
                  <a:pt x="120801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986E43-6040-01D3-1CFA-1DCB818D13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3915" y="1916797"/>
            <a:ext cx="2217463" cy="8010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1DFD21-BC3E-BA3E-A037-3ECB75AC986F}"/>
              </a:ext>
            </a:extLst>
          </p:cNvPr>
          <p:cNvGrpSpPr/>
          <p:nvPr/>
        </p:nvGrpSpPr>
        <p:grpSpPr>
          <a:xfrm>
            <a:off x="7848806" y="1692374"/>
            <a:ext cx="2590594" cy="1249918"/>
            <a:chOff x="3358242" y="6999030"/>
            <a:chExt cx="3825374" cy="687765"/>
          </a:xfrm>
        </p:grpSpPr>
        <p:grpSp>
          <p:nvGrpSpPr>
            <p:cNvPr id="7" name="Group 8">
              <a:extLst>
                <a:ext uri="{FF2B5EF4-FFF2-40B4-BE49-F238E27FC236}">
                  <a16:creationId xmlns:a16="http://schemas.microsoft.com/office/drawing/2014/main" id="{5DDE887D-6A75-ADE3-B076-FA38C3B25DA0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id="{08ED4BA4-C909-9853-62E3-5BE25EA950F6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FF04AC45-B09A-C2DD-A6BE-C0E7E5812C99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9D534F8-3024-E020-982A-B2781369278B}"/>
                </a:ext>
              </a:extLst>
            </p:cNvPr>
            <p:cNvSpPr txBox="1"/>
            <p:nvPr/>
          </p:nvSpPr>
          <p:spPr>
            <a:xfrm>
              <a:off x="3358242" y="7001347"/>
              <a:ext cx="3482514" cy="67741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8000" b="1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15" name="Group 12">
              <a:extLst>
                <a:ext uri="{FF2B5EF4-FFF2-40B4-BE49-F238E27FC236}">
                  <a16:creationId xmlns:a16="http://schemas.microsoft.com/office/drawing/2014/main" id="{1087596E-E817-19B6-8DBC-DE196A7122F6}"/>
                </a:ext>
              </a:extLst>
            </p:cNvPr>
            <p:cNvGrpSpPr/>
            <p:nvPr/>
          </p:nvGrpSpPr>
          <p:grpSpPr>
            <a:xfrm rot="-10800000">
              <a:off x="6578729" y="6999030"/>
              <a:ext cx="604887" cy="687765"/>
              <a:chOff x="0" y="0"/>
              <a:chExt cx="421110" cy="478808"/>
            </a:xfrm>
          </p:grpSpPr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BB5D67C2-3587-9E2C-5D11-1981784617F1}"/>
                  </a:ext>
                </a:extLst>
              </p:cNvPr>
              <p:cNvSpPr/>
              <p:nvPr/>
            </p:nvSpPr>
            <p:spPr>
              <a:xfrm>
                <a:off x="0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14">
                <a:extLst>
                  <a:ext uri="{FF2B5EF4-FFF2-40B4-BE49-F238E27FC236}">
                    <a16:creationId xmlns:a16="http://schemas.microsoft.com/office/drawing/2014/main" id="{4F839D18-CA5E-40EE-C158-9A6B68E0A75D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9" name="Freeform 2">
            <a:extLst>
              <a:ext uri="{FF2B5EF4-FFF2-40B4-BE49-F238E27FC236}">
                <a16:creationId xmlns:a16="http://schemas.microsoft.com/office/drawing/2014/main" id="{D7D7999B-5C76-D7FB-618C-D5EC3ECB9D60}"/>
              </a:ext>
            </a:extLst>
          </p:cNvPr>
          <p:cNvSpPr/>
          <p:nvPr/>
        </p:nvSpPr>
        <p:spPr>
          <a:xfrm>
            <a:off x="12869867" y="5868456"/>
            <a:ext cx="5060013" cy="4018494"/>
          </a:xfrm>
          <a:custGeom>
            <a:avLst/>
            <a:gdLst/>
            <a:ahLst/>
            <a:cxnLst/>
            <a:rect l="l" t="t" r="r" b="b"/>
            <a:pathLst>
              <a:path w="10362560" h="8229600">
                <a:moveTo>
                  <a:pt x="0" y="0"/>
                </a:moveTo>
                <a:lnTo>
                  <a:pt x="10362560" y="0"/>
                </a:lnTo>
                <a:lnTo>
                  <a:pt x="103625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3D34FC29-5914-CC6A-C520-FD9705AA6B34}"/>
              </a:ext>
            </a:extLst>
          </p:cNvPr>
          <p:cNvGrpSpPr/>
          <p:nvPr/>
        </p:nvGrpSpPr>
        <p:grpSpPr>
          <a:xfrm>
            <a:off x="11811000" y="3997081"/>
            <a:ext cx="1899879" cy="2377608"/>
            <a:chOff x="12694079" y="11157686"/>
            <a:chExt cx="1062100" cy="1329169"/>
          </a:xfrm>
        </p:grpSpPr>
        <p:sp>
          <p:nvSpPr>
            <p:cNvPr id="7" name="Mspham-0936082789">
              <a:hlinkClick r:id="rId4"/>
              <a:extLst>
                <a:ext uri="{FF2B5EF4-FFF2-40B4-BE49-F238E27FC236}">
                  <a16:creationId xmlns:a16="http://schemas.microsoft.com/office/drawing/2014/main" id="{3490BCFB-A2C8-747A-25FB-40CB9605F58C}"/>
                </a:ext>
              </a:extLst>
            </p:cNvPr>
            <p:cNvSpPr txBox="1"/>
            <p:nvPr/>
          </p:nvSpPr>
          <p:spPr>
            <a:xfrm>
              <a:off x="12694079" y="12022298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hlinkClick r:id="rId4"/>
              <a:extLst>
                <a:ext uri="{FF2B5EF4-FFF2-40B4-BE49-F238E27FC236}">
                  <a16:creationId xmlns:a16="http://schemas.microsoft.com/office/drawing/2014/main" id="{0DA7C3DE-1CE6-5038-F0E1-315488022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G5-Unit07-thoại1">
            <a:hlinkClick r:id="" action="ppaction://media"/>
            <a:extLst>
              <a:ext uri="{FF2B5EF4-FFF2-40B4-BE49-F238E27FC236}">
                <a16:creationId xmlns:a16="http://schemas.microsoft.com/office/drawing/2014/main" id="{35E302DF-5315-A423-6C27-99A56E5A25A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30.44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480" y="-1"/>
            <a:ext cx="18318480" cy="103041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4A5F9D-83B1-924D-CA71-11339A595B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F101D2E-C48B-312A-5FE1-552677FD7392}"/>
              </a:ext>
            </a:extLst>
          </p:cNvPr>
          <p:cNvGrpSpPr/>
          <p:nvPr/>
        </p:nvGrpSpPr>
        <p:grpSpPr>
          <a:xfrm>
            <a:off x="2895600" y="514992"/>
            <a:ext cx="5791200" cy="846812"/>
            <a:chOff x="3358242" y="6999030"/>
            <a:chExt cx="3757064" cy="769856"/>
          </a:xfrm>
        </p:grpSpPr>
        <p:grpSp>
          <p:nvGrpSpPr>
            <p:cNvPr id="17" name="Group 8">
              <a:extLst>
                <a:ext uri="{FF2B5EF4-FFF2-40B4-BE49-F238E27FC236}">
                  <a16:creationId xmlns:a16="http://schemas.microsoft.com/office/drawing/2014/main" id="{86156B2E-9B66-7EFE-E333-74957929E8EE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0733A7F6-7EE1-1BFE-65B5-5A86755DB92A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10">
                <a:extLst>
                  <a:ext uri="{FF2B5EF4-FFF2-40B4-BE49-F238E27FC236}">
                    <a16:creationId xmlns:a16="http://schemas.microsoft.com/office/drawing/2014/main" id="{5C364578-9123-E2C9-C915-D59714F66430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FB655D30-2E8F-5C29-E731-CB82AADF43D4}"/>
                </a:ext>
              </a:extLst>
            </p:cNvPr>
            <p:cNvSpPr txBox="1"/>
            <p:nvPr/>
          </p:nvSpPr>
          <p:spPr>
            <a:xfrm>
              <a:off x="3358242" y="7032266"/>
              <a:ext cx="3482514" cy="615575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Look and listen</a:t>
              </a:r>
            </a:p>
          </p:txBody>
        </p:sp>
        <p:grpSp>
          <p:nvGrpSpPr>
            <p:cNvPr id="19" name="Group 12">
              <a:extLst>
                <a:ext uri="{FF2B5EF4-FFF2-40B4-BE49-F238E27FC236}">
                  <a16:creationId xmlns:a16="http://schemas.microsoft.com/office/drawing/2014/main" id="{8C25F3CD-388D-4A6F-841E-64B7F54193C3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57E7C508-554E-06A8-FA63-AA1C80CFFDE9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14">
                <a:extLst>
                  <a:ext uri="{FF2B5EF4-FFF2-40B4-BE49-F238E27FC236}">
                    <a16:creationId xmlns:a16="http://schemas.microsoft.com/office/drawing/2014/main" id="{06FE3DA3-05BD-42D8-AAE6-B92D07C80BFA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13653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3D34FC29-5914-CC6A-C520-FD9705AA6B34}"/>
              </a:ext>
            </a:extLst>
          </p:cNvPr>
          <p:cNvGrpSpPr/>
          <p:nvPr/>
        </p:nvGrpSpPr>
        <p:grpSpPr>
          <a:xfrm>
            <a:off x="7438128" y="3030366"/>
            <a:ext cx="1899879" cy="2377608"/>
            <a:chOff x="12694079" y="11157686"/>
            <a:chExt cx="1062100" cy="1329169"/>
          </a:xfrm>
        </p:grpSpPr>
        <p:sp>
          <p:nvSpPr>
            <p:cNvPr id="7" name="Mspham-0936082789">
              <a:hlinkClick r:id="rId6"/>
              <a:extLst>
                <a:ext uri="{FF2B5EF4-FFF2-40B4-BE49-F238E27FC236}">
                  <a16:creationId xmlns:a16="http://schemas.microsoft.com/office/drawing/2014/main" id="{3490BCFB-A2C8-747A-25FB-40CB9605F58C}"/>
                </a:ext>
              </a:extLst>
            </p:cNvPr>
            <p:cNvSpPr txBox="1"/>
            <p:nvPr/>
          </p:nvSpPr>
          <p:spPr>
            <a:xfrm>
              <a:off x="12694079" y="12022298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hlinkClick r:id="rId6"/>
              <a:extLst>
                <a:ext uri="{FF2B5EF4-FFF2-40B4-BE49-F238E27FC236}">
                  <a16:creationId xmlns:a16="http://schemas.microsoft.com/office/drawing/2014/main" id="{0DA7C3DE-1CE6-5038-F0E1-315488022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264A5F9D-83B1-924D-CA71-11339A595B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E0AF8BE-7245-516C-5FD4-79E10D033DF9}"/>
              </a:ext>
            </a:extLst>
          </p:cNvPr>
          <p:cNvGrpSpPr/>
          <p:nvPr/>
        </p:nvGrpSpPr>
        <p:grpSpPr>
          <a:xfrm>
            <a:off x="2895599" y="514992"/>
            <a:ext cx="6248402" cy="846812"/>
            <a:chOff x="3358241" y="6999030"/>
            <a:chExt cx="3757065" cy="769856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1EAC0CB8-05F3-E01A-B159-3C2993AAF654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19A5F442-6181-6587-7AA3-DEC5E9D76F3F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0">
                <a:extLst>
                  <a:ext uri="{FF2B5EF4-FFF2-40B4-BE49-F238E27FC236}">
                    <a16:creationId xmlns:a16="http://schemas.microsoft.com/office/drawing/2014/main" id="{D9FD37AC-DEAA-62AB-45C5-8B584AD0AA40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980F165B-5EA1-E5F2-75D3-2EF963B729EC}"/>
                </a:ext>
              </a:extLst>
            </p:cNvPr>
            <p:cNvSpPr txBox="1"/>
            <p:nvPr/>
          </p:nvSpPr>
          <p:spPr>
            <a:xfrm>
              <a:off x="3358241" y="7058301"/>
              <a:ext cx="3620115" cy="615574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Listen and repeat</a:t>
              </a:r>
            </a:p>
          </p:txBody>
        </p:sp>
        <p:grpSp>
          <p:nvGrpSpPr>
            <p:cNvPr id="5" name="Group 12">
              <a:extLst>
                <a:ext uri="{FF2B5EF4-FFF2-40B4-BE49-F238E27FC236}">
                  <a16:creationId xmlns:a16="http://schemas.microsoft.com/office/drawing/2014/main" id="{0FEE8D0B-E805-4DE9-ACC0-2EE07A62D167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id="{6A736718-9A4E-E10D-57DE-D21A6A25D59C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14">
                <a:extLst>
                  <a:ext uri="{FF2B5EF4-FFF2-40B4-BE49-F238E27FC236}">
                    <a16:creationId xmlns:a16="http://schemas.microsoft.com/office/drawing/2014/main" id="{49D9173C-EE0B-7083-20A9-D0C22740E39E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8F38D425-4179-6819-7419-8E26C1ED13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9315" y="1518204"/>
            <a:ext cx="12949370" cy="8188881"/>
          </a:xfrm>
          <a:prstGeom prst="rect">
            <a:avLst/>
          </a:prstGeom>
        </p:spPr>
      </p:pic>
      <p:pic>
        <p:nvPicPr>
          <p:cNvPr id="35" name="MsPham-0936082789">
            <a:extLst>
              <a:ext uri="{FF2B5EF4-FFF2-40B4-BE49-F238E27FC236}">
                <a16:creationId xmlns:a16="http://schemas.microsoft.com/office/drawing/2014/main" id="{AB2BF098-590F-249C-4D13-147276D1EE9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114" t="6814" r="67658" b="84238"/>
          <a:stretch/>
        </p:blipFill>
        <p:spPr>
          <a:xfrm>
            <a:off x="4861183" y="1778290"/>
            <a:ext cx="2149217" cy="757508"/>
          </a:xfrm>
          <a:custGeom>
            <a:avLst/>
            <a:gdLst>
              <a:gd name="connsiteX0" fmla="*/ 0 w 7315200"/>
              <a:gd name="connsiteY0" fmla="*/ 0 h 731520"/>
              <a:gd name="connsiteX1" fmla="*/ 7315200 w 7315200"/>
              <a:gd name="connsiteY1" fmla="*/ 0 h 731520"/>
              <a:gd name="connsiteX2" fmla="*/ 7315200 w 7315200"/>
              <a:gd name="connsiteY2" fmla="*/ 731520 h 731520"/>
              <a:gd name="connsiteX3" fmla="*/ 0 w 7315200"/>
              <a:gd name="connsiteY3" fmla="*/ 731520 h 731520"/>
              <a:gd name="connsiteX4" fmla="*/ 0 w 7315200"/>
              <a:gd name="connsiteY4" fmla="*/ 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5200" h="731520">
                <a:moveTo>
                  <a:pt x="0" y="0"/>
                </a:moveTo>
                <a:lnTo>
                  <a:pt x="7315200" y="0"/>
                </a:lnTo>
                <a:lnTo>
                  <a:pt x="7315200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MsPham-0936082789">
            <a:extLst>
              <a:ext uri="{FF2B5EF4-FFF2-40B4-BE49-F238E27FC236}">
                <a16:creationId xmlns:a16="http://schemas.microsoft.com/office/drawing/2014/main" id="{98BE409F-2B95-7777-A770-6DDD4EF0BC0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7880" t="80449" r="59885" b="10603"/>
          <a:stretch>
            <a:fillRect/>
          </a:stretch>
        </p:blipFill>
        <p:spPr>
          <a:xfrm>
            <a:off x="5124418" y="7959731"/>
            <a:ext cx="2923309" cy="731520"/>
          </a:xfrm>
          <a:custGeom>
            <a:avLst/>
            <a:gdLst>
              <a:gd name="connsiteX0" fmla="*/ 0 w 2879371"/>
              <a:gd name="connsiteY0" fmla="*/ 0 h 731520"/>
              <a:gd name="connsiteX1" fmla="*/ 2879371 w 2879371"/>
              <a:gd name="connsiteY1" fmla="*/ 0 h 731520"/>
              <a:gd name="connsiteX2" fmla="*/ 2879371 w 2879371"/>
              <a:gd name="connsiteY2" fmla="*/ 731520 h 731520"/>
              <a:gd name="connsiteX3" fmla="*/ 0 w 2879371"/>
              <a:gd name="connsiteY3" fmla="*/ 731520 h 731520"/>
              <a:gd name="connsiteX4" fmla="*/ 0 w 2879371"/>
              <a:gd name="connsiteY4" fmla="*/ 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9371" h="731520">
                <a:moveTo>
                  <a:pt x="0" y="0"/>
                </a:moveTo>
                <a:lnTo>
                  <a:pt x="2879371" y="0"/>
                </a:lnTo>
                <a:lnTo>
                  <a:pt x="2879371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MsPham-0936082789">
            <a:extLst>
              <a:ext uri="{FF2B5EF4-FFF2-40B4-BE49-F238E27FC236}">
                <a16:creationId xmlns:a16="http://schemas.microsoft.com/office/drawing/2014/main" id="{1820EDFB-4AB9-5D18-B43A-C40C531ACF0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40781" t="80449" r="15626" b="10603"/>
          <a:stretch>
            <a:fillRect/>
          </a:stretch>
        </p:blipFill>
        <p:spPr>
          <a:xfrm>
            <a:off x="8144711" y="7939071"/>
            <a:ext cx="5749636" cy="734291"/>
          </a:xfrm>
          <a:custGeom>
            <a:avLst/>
            <a:gdLst>
              <a:gd name="connsiteX0" fmla="*/ 0 w 5645046"/>
              <a:gd name="connsiteY0" fmla="*/ 0 h 731520"/>
              <a:gd name="connsiteX1" fmla="*/ 5645046 w 5645046"/>
              <a:gd name="connsiteY1" fmla="*/ 0 h 731520"/>
              <a:gd name="connsiteX2" fmla="*/ 5645046 w 5645046"/>
              <a:gd name="connsiteY2" fmla="*/ 731520 h 731520"/>
              <a:gd name="connsiteX3" fmla="*/ 0 w 5645046"/>
              <a:gd name="connsiteY3" fmla="*/ 731520 h 731520"/>
              <a:gd name="connsiteX4" fmla="*/ 0 w 5645046"/>
              <a:gd name="connsiteY4" fmla="*/ 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5046" h="731520">
                <a:moveTo>
                  <a:pt x="0" y="0"/>
                </a:moveTo>
                <a:lnTo>
                  <a:pt x="5645046" y="0"/>
                </a:lnTo>
                <a:lnTo>
                  <a:pt x="5645046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MsPham-0936082789">
            <a:extLst>
              <a:ext uri="{FF2B5EF4-FFF2-40B4-BE49-F238E27FC236}">
                <a16:creationId xmlns:a16="http://schemas.microsoft.com/office/drawing/2014/main" id="{18B43BF5-0A8D-9620-BC32-34FE33A6F35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9145" t="89872" r="33279" b="2298"/>
          <a:stretch>
            <a:fillRect/>
          </a:stretch>
        </p:blipFill>
        <p:spPr>
          <a:xfrm>
            <a:off x="5262965" y="8728780"/>
            <a:ext cx="6289964" cy="637309"/>
          </a:xfrm>
          <a:custGeom>
            <a:avLst/>
            <a:gdLst>
              <a:gd name="connsiteX0" fmla="*/ 0 w 6160787"/>
              <a:gd name="connsiteY0" fmla="*/ 0 h 640080"/>
              <a:gd name="connsiteX1" fmla="*/ 6160787 w 6160787"/>
              <a:gd name="connsiteY1" fmla="*/ 0 h 640080"/>
              <a:gd name="connsiteX2" fmla="*/ 6160787 w 6160787"/>
              <a:gd name="connsiteY2" fmla="*/ 640080 h 640080"/>
              <a:gd name="connsiteX3" fmla="*/ 0 w 6160787"/>
              <a:gd name="connsiteY3" fmla="*/ 640080 h 640080"/>
              <a:gd name="connsiteX4" fmla="*/ 0 w 6160787"/>
              <a:gd name="connsiteY4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0787" h="640080">
                <a:moveTo>
                  <a:pt x="0" y="0"/>
                </a:moveTo>
                <a:lnTo>
                  <a:pt x="6160787" y="0"/>
                </a:lnTo>
                <a:lnTo>
                  <a:pt x="6160787" y="640080"/>
                </a:lnTo>
                <a:lnTo>
                  <a:pt x="0" y="64008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9E71D975-3591-D406-885F-F94BA9A7F4D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2320" t="6814" r="27395" b="84238"/>
          <a:stretch/>
        </p:blipFill>
        <p:spPr>
          <a:xfrm>
            <a:off x="7014258" y="1794076"/>
            <a:ext cx="5331221" cy="752354"/>
          </a:xfrm>
          <a:custGeom>
            <a:avLst/>
            <a:gdLst>
              <a:gd name="connsiteX0" fmla="*/ 0 w 7315200"/>
              <a:gd name="connsiteY0" fmla="*/ 0 h 731520"/>
              <a:gd name="connsiteX1" fmla="*/ 7315200 w 7315200"/>
              <a:gd name="connsiteY1" fmla="*/ 0 h 731520"/>
              <a:gd name="connsiteX2" fmla="*/ 7315200 w 7315200"/>
              <a:gd name="connsiteY2" fmla="*/ 731520 h 731520"/>
              <a:gd name="connsiteX3" fmla="*/ 0 w 7315200"/>
              <a:gd name="connsiteY3" fmla="*/ 731520 h 731520"/>
              <a:gd name="connsiteX4" fmla="*/ 0 w 7315200"/>
              <a:gd name="connsiteY4" fmla="*/ 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5200" h="731520">
                <a:moveTo>
                  <a:pt x="0" y="0"/>
                </a:moveTo>
                <a:lnTo>
                  <a:pt x="7315200" y="0"/>
                </a:lnTo>
                <a:lnTo>
                  <a:pt x="7315200" y="731520"/>
                </a:lnTo>
                <a:lnTo>
                  <a:pt x="0" y="73152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A27E969-9D6F-12FB-052E-922042A61863}"/>
              </a:ext>
            </a:extLst>
          </p:cNvPr>
          <p:cNvSpPr txBox="1">
            <a:spLocks/>
          </p:cNvSpPr>
          <p:nvPr/>
        </p:nvSpPr>
        <p:spPr>
          <a:xfrm>
            <a:off x="4861183" y="1687993"/>
            <a:ext cx="7635616" cy="85843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137090" tIns="137090" rIns="137090" bIns="13709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buClrTx/>
              <a:buSzPct val="100000"/>
            </a:pPr>
            <a:endParaRPr lang="vi-VN" sz="4199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08DA7D4F-5F43-A029-CDBE-E8263B6814B7}"/>
              </a:ext>
            </a:extLst>
          </p:cNvPr>
          <p:cNvSpPr txBox="1">
            <a:spLocks/>
          </p:cNvSpPr>
          <p:nvPr/>
        </p:nvSpPr>
        <p:spPr>
          <a:xfrm>
            <a:off x="5326191" y="7959732"/>
            <a:ext cx="8568155" cy="144388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137090" tIns="137090" rIns="137090" bIns="13709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buClrTx/>
              <a:buSzPct val="100000"/>
            </a:pPr>
            <a:endParaRPr lang="vi-VN" sz="4199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189C2F80-F969-FAFE-F98D-97A95F321315}"/>
              </a:ext>
            </a:extLst>
          </p:cNvPr>
          <p:cNvSpPr txBox="1">
            <a:spLocks/>
          </p:cNvSpPr>
          <p:nvPr/>
        </p:nvSpPr>
        <p:spPr>
          <a:xfrm>
            <a:off x="5262964" y="7949100"/>
            <a:ext cx="2847990" cy="77968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137090" tIns="137090" rIns="137090" bIns="13709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buClrTx/>
              <a:buSzPct val="100000"/>
            </a:pPr>
            <a:endParaRPr lang="vi-VN" sz="4199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1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3D34FC29-5914-CC6A-C520-FD9705AA6B34}"/>
              </a:ext>
            </a:extLst>
          </p:cNvPr>
          <p:cNvGrpSpPr/>
          <p:nvPr/>
        </p:nvGrpSpPr>
        <p:grpSpPr>
          <a:xfrm>
            <a:off x="9045375" y="3162300"/>
            <a:ext cx="1899879" cy="2377608"/>
            <a:chOff x="12694079" y="11157686"/>
            <a:chExt cx="1062100" cy="1329169"/>
          </a:xfrm>
        </p:grpSpPr>
        <p:sp>
          <p:nvSpPr>
            <p:cNvPr id="7" name="Mspham-0936082789">
              <a:hlinkClick r:id="rId4"/>
              <a:extLst>
                <a:ext uri="{FF2B5EF4-FFF2-40B4-BE49-F238E27FC236}">
                  <a16:creationId xmlns:a16="http://schemas.microsoft.com/office/drawing/2014/main" id="{3490BCFB-A2C8-747A-25FB-40CB9605F58C}"/>
                </a:ext>
              </a:extLst>
            </p:cNvPr>
            <p:cNvSpPr txBox="1"/>
            <p:nvPr/>
          </p:nvSpPr>
          <p:spPr>
            <a:xfrm>
              <a:off x="12694079" y="12022298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hlinkClick r:id="rId4"/>
              <a:extLst>
                <a:ext uri="{FF2B5EF4-FFF2-40B4-BE49-F238E27FC236}">
                  <a16:creationId xmlns:a16="http://schemas.microsoft.com/office/drawing/2014/main" id="{0DA7C3DE-1CE6-5038-F0E1-315488022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15C518C5-98FC-15C3-1895-188494FA52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F401E3C-D1E7-81CA-C5C9-22768A256D1A}"/>
              </a:ext>
            </a:extLst>
          </p:cNvPr>
          <p:cNvGrpSpPr/>
          <p:nvPr/>
        </p:nvGrpSpPr>
        <p:grpSpPr>
          <a:xfrm>
            <a:off x="2895599" y="514992"/>
            <a:ext cx="6248402" cy="846812"/>
            <a:chOff x="3358241" y="6999030"/>
            <a:chExt cx="3757065" cy="76985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AF5BFB3-66E1-D0CE-403C-3C6600EAD0C3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4DE810DE-1EA3-0CB1-8E49-9F946FD61B17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141B2B2D-C126-BBBE-A6EE-EC8565D43613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F79C4205-88B3-EF84-7BC1-A0E2061F7903}"/>
                </a:ext>
              </a:extLst>
            </p:cNvPr>
            <p:cNvSpPr txBox="1"/>
            <p:nvPr/>
          </p:nvSpPr>
          <p:spPr>
            <a:xfrm>
              <a:off x="3358241" y="7058301"/>
              <a:ext cx="3620115" cy="615574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Listen and repeat</a:t>
              </a:r>
            </a:p>
          </p:txBody>
        </p:sp>
        <p:grpSp>
          <p:nvGrpSpPr>
            <p:cNvPr id="11" name="Group 12">
              <a:extLst>
                <a:ext uri="{FF2B5EF4-FFF2-40B4-BE49-F238E27FC236}">
                  <a16:creationId xmlns:a16="http://schemas.microsoft.com/office/drawing/2014/main" id="{55C96288-0A3C-E93D-BCD5-AF4A8D1512E9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12" name="Freeform 13">
                <a:extLst>
                  <a:ext uri="{FF2B5EF4-FFF2-40B4-BE49-F238E27FC236}">
                    <a16:creationId xmlns:a16="http://schemas.microsoft.com/office/drawing/2014/main" id="{9CC22099-A65D-FB17-0ADC-FE69842A3433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4">
                <a:extLst>
                  <a:ext uri="{FF2B5EF4-FFF2-40B4-BE49-F238E27FC236}">
                    <a16:creationId xmlns:a16="http://schemas.microsoft.com/office/drawing/2014/main" id="{D4972A19-29AF-FC1C-3055-F00B6064AF34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7C2FE29C-5C95-0FF9-EA35-2797EF16E8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7" t="3985" r="1594"/>
          <a:stretch/>
        </p:blipFill>
        <p:spPr>
          <a:xfrm>
            <a:off x="1846562" y="1466394"/>
            <a:ext cx="14332906" cy="8240418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79D24160-16A7-3768-45AA-84DF841DD0E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6663" t="5108" r="14396" b="85268"/>
          <a:stretch>
            <a:fillRect/>
          </a:stretch>
        </p:blipFill>
        <p:spPr>
          <a:xfrm>
            <a:off x="4282440" y="1645920"/>
            <a:ext cx="9890759" cy="838199"/>
          </a:xfrm>
          <a:custGeom>
            <a:avLst/>
            <a:gdLst>
              <a:gd name="connsiteX0" fmla="*/ 0 w 9525000"/>
              <a:gd name="connsiteY0" fmla="*/ 0 h 781502"/>
              <a:gd name="connsiteX1" fmla="*/ 9525000 w 9525000"/>
              <a:gd name="connsiteY1" fmla="*/ 0 h 781502"/>
              <a:gd name="connsiteX2" fmla="*/ 9525000 w 9525000"/>
              <a:gd name="connsiteY2" fmla="*/ 781502 h 781502"/>
              <a:gd name="connsiteX3" fmla="*/ 0 w 9525000"/>
              <a:gd name="connsiteY3" fmla="*/ 781502 h 781502"/>
              <a:gd name="connsiteX4" fmla="*/ 0 w 9525000"/>
              <a:gd name="connsiteY4" fmla="*/ 0 h 78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5000" h="781502">
                <a:moveTo>
                  <a:pt x="0" y="0"/>
                </a:moveTo>
                <a:lnTo>
                  <a:pt x="9525000" y="0"/>
                </a:lnTo>
                <a:lnTo>
                  <a:pt x="9525000" y="781502"/>
                </a:lnTo>
                <a:lnTo>
                  <a:pt x="0" y="78150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9D2F254C-90C3-013E-ACB7-19C58B0DBAD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1059" t="86660" r="22117" b="3715"/>
          <a:stretch>
            <a:fillRect/>
          </a:stretch>
        </p:blipFill>
        <p:spPr>
          <a:xfrm>
            <a:off x="6324600" y="8551931"/>
            <a:ext cx="6705600" cy="781502"/>
          </a:xfrm>
          <a:custGeom>
            <a:avLst/>
            <a:gdLst>
              <a:gd name="connsiteX0" fmla="*/ 0 w 6469300"/>
              <a:gd name="connsiteY0" fmla="*/ 0 h 781502"/>
              <a:gd name="connsiteX1" fmla="*/ 6469300 w 6469300"/>
              <a:gd name="connsiteY1" fmla="*/ 0 h 781502"/>
              <a:gd name="connsiteX2" fmla="*/ 6469300 w 6469300"/>
              <a:gd name="connsiteY2" fmla="*/ 781502 h 781502"/>
              <a:gd name="connsiteX3" fmla="*/ 0 w 6469300"/>
              <a:gd name="connsiteY3" fmla="*/ 781502 h 781502"/>
              <a:gd name="connsiteX4" fmla="*/ 0 w 6469300"/>
              <a:gd name="connsiteY4" fmla="*/ 0 h 781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9300" h="781502">
                <a:moveTo>
                  <a:pt x="0" y="0"/>
                </a:moveTo>
                <a:lnTo>
                  <a:pt x="6469300" y="0"/>
                </a:lnTo>
                <a:lnTo>
                  <a:pt x="6469300" y="781502"/>
                </a:lnTo>
                <a:lnTo>
                  <a:pt x="0" y="781502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7141F51-3CF5-CBDC-B320-BC497883AC17}"/>
              </a:ext>
            </a:extLst>
          </p:cNvPr>
          <p:cNvSpPr txBox="1">
            <a:spLocks/>
          </p:cNvSpPr>
          <p:nvPr/>
        </p:nvSpPr>
        <p:spPr>
          <a:xfrm>
            <a:off x="4282440" y="1638300"/>
            <a:ext cx="9723119" cy="85843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137090" tIns="137090" rIns="137090" bIns="13709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buClrTx/>
              <a:buSzPct val="100000"/>
            </a:pPr>
            <a:endParaRPr lang="vi-VN" sz="4199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B5FCC60A-3CD5-12B7-AC56-5B281B46D6B6}"/>
              </a:ext>
            </a:extLst>
          </p:cNvPr>
          <p:cNvSpPr txBox="1">
            <a:spLocks/>
          </p:cNvSpPr>
          <p:nvPr/>
        </p:nvSpPr>
        <p:spPr>
          <a:xfrm>
            <a:off x="6172201" y="8551931"/>
            <a:ext cx="7010400" cy="85843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txBody>
          <a:bodyPr spcFirstLastPara="1" wrap="square" lIns="137090" tIns="137090" rIns="137090" bIns="13709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buClrTx/>
              <a:buSzPct val="100000"/>
            </a:pPr>
            <a:endParaRPr lang="vi-VN" sz="4199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39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3D34FC29-5914-CC6A-C520-FD9705AA6B34}"/>
              </a:ext>
            </a:extLst>
          </p:cNvPr>
          <p:cNvGrpSpPr/>
          <p:nvPr/>
        </p:nvGrpSpPr>
        <p:grpSpPr>
          <a:xfrm>
            <a:off x="11811000" y="3997081"/>
            <a:ext cx="1899879" cy="2377608"/>
            <a:chOff x="12694079" y="11157686"/>
            <a:chExt cx="1062100" cy="1329169"/>
          </a:xfrm>
        </p:grpSpPr>
        <p:sp>
          <p:nvSpPr>
            <p:cNvPr id="7" name="Mspham-0936082789">
              <a:hlinkClick r:id="rId2"/>
              <a:extLst>
                <a:ext uri="{FF2B5EF4-FFF2-40B4-BE49-F238E27FC236}">
                  <a16:creationId xmlns:a16="http://schemas.microsoft.com/office/drawing/2014/main" id="{3490BCFB-A2C8-747A-25FB-40CB9605F58C}"/>
                </a:ext>
              </a:extLst>
            </p:cNvPr>
            <p:cNvSpPr txBox="1"/>
            <p:nvPr/>
          </p:nvSpPr>
          <p:spPr>
            <a:xfrm>
              <a:off x="12694079" y="12022298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hlinkClick r:id="rId2"/>
              <a:extLst>
                <a:ext uri="{FF2B5EF4-FFF2-40B4-BE49-F238E27FC236}">
                  <a16:creationId xmlns:a16="http://schemas.microsoft.com/office/drawing/2014/main" id="{0DA7C3DE-1CE6-5038-F0E1-315488022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64A5F9D-83B1-924D-CA71-11339A595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F101D2E-C48B-312A-5FE1-552677FD7392}"/>
              </a:ext>
            </a:extLst>
          </p:cNvPr>
          <p:cNvGrpSpPr/>
          <p:nvPr/>
        </p:nvGrpSpPr>
        <p:grpSpPr>
          <a:xfrm>
            <a:off x="2895600" y="514992"/>
            <a:ext cx="5791200" cy="846812"/>
            <a:chOff x="3358242" y="6999030"/>
            <a:chExt cx="3757064" cy="769856"/>
          </a:xfrm>
        </p:grpSpPr>
        <p:grpSp>
          <p:nvGrpSpPr>
            <p:cNvPr id="17" name="Group 8">
              <a:extLst>
                <a:ext uri="{FF2B5EF4-FFF2-40B4-BE49-F238E27FC236}">
                  <a16:creationId xmlns:a16="http://schemas.microsoft.com/office/drawing/2014/main" id="{86156B2E-9B66-7EFE-E333-74957929E8EE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0733A7F6-7EE1-1BFE-65B5-5A86755DB92A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10">
                <a:extLst>
                  <a:ext uri="{FF2B5EF4-FFF2-40B4-BE49-F238E27FC236}">
                    <a16:creationId xmlns:a16="http://schemas.microsoft.com/office/drawing/2014/main" id="{5C364578-9123-E2C9-C915-D59714F66430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FB655D30-2E8F-5C29-E731-CB82AADF43D4}"/>
                </a:ext>
              </a:extLst>
            </p:cNvPr>
            <p:cNvSpPr txBox="1"/>
            <p:nvPr/>
          </p:nvSpPr>
          <p:spPr>
            <a:xfrm>
              <a:off x="3358242" y="7032266"/>
              <a:ext cx="3482514" cy="615575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Look and read</a:t>
              </a:r>
            </a:p>
          </p:txBody>
        </p:sp>
        <p:grpSp>
          <p:nvGrpSpPr>
            <p:cNvPr id="19" name="Group 12">
              <a:extLst>
                <a:ext uri="{FF2B5EF4-FFF2-40B4-BE49-F238E27FC236}">
                  <a16:creationId xmlns:a16="http://schemas.microsoft.com/office/drawing/2014/main" id="{8C25F3CD-388D-4A6F-841E-64B7F54193C3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57E7C508-554E-06A8-FA63-AA1C80CFFDE9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14">
                <a:extLst>
                  <a:ext uri="{FF2B5EF4-FFF2-40B4-BE49-F238E27FC236}">
                    <a16:creationId xmlns:a16="http://schemas.microsoft.com/office/drawing/2014/main" id="{06FE3DA3-05BD-42D8-AAE6-B92D07C80BFA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2133EA0-F64F-56C6-A999-616826DAB8D9}"/>
              </a:ext>
            </a:extLst>
          </p:cNvPr>
          <p:cNvGrpSpPr/>
          <p:nvPr/>
        </p:nvGrpSpPr>
        <p:grpSpPr>
          <a:xfrm>
            <a:off x="344057" y="2531107"/>
            <a:ext cx="17599885" cy="5309556"/>
            <a:chOff x="2669315" y="1412558"/>
            <a:chExt cx="27314981" cy="824041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0BCF853-F1E7-8F5C-2C0F-737395B00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9315" y="1438327"/>
              <a:ext cx="12949370" cy="818888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46B035C-C7EA-632B-653E-8DF8973B5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27" t="3985" r="1594"/>
            <a:stretch/>
          </p:blipFill>
          <p:spPr>
            <a:xfrm>
              <a:off x="15651390" y="1412558"/>
              <a:ext cx="14332906" cy="82404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3528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18489419" y="4920661"/>
            <a:ext cx="1899880" cy="2377050"/>
            <a:chOff x="12693887" y="11157686"/>
            <a:chExt cx="1062485" cy="1329337"/>
          </a:xfrm>
        </p:grpSpPr>
        <p:sp>
          <p:nvSpPr>
            <p:cNvPr id="83" name="Mspham-0936082789">
              <a:hlinkClick r:id="rId2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2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7" name="Mspham-0936082789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4557515" y="10558166"/>
            <a:ext cx="914983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 dirty="0">
                <a:latin typeface="Arial" panose="020B0604020202020204" pitchFamily="34" charset="0"/>
              </a:rPr>
              <a:t>https://</a:t>
            </a:r>
            <a:r>
              <a:rPr lang="en-US" sz="2160" dirty="0" err="1">
                <a:latin typeface="Arial" panose="020B0604020202020204" pitchFamily="34" charset="0"/>
              </a:rPr>
              <a:t>www.facebook.com</a:t>
            </a:r>
            <a:r>
              <a:rPr lang="en-US" sz="2160" dirty="0">
                <a:latin typeface="Arial" panose="020B0604020202020204" pitchFamily="34" charset="0"/>
              </a:rPr>
              <a:t>/</a:t>
            </a:r>
            <a:r>
              <a:rPr lang="en-US" sz="2160" dirty="0" err="1">
                <a:latin typeface="Arial" panose="020B0604020202020204" pitchFamily="34" charset="0"/>
              </a:rPr>
              <a:t>msphampowerpoint</a:t>
            </a:r>
            <a:endParaRPr lang="en-US" sz="2160" dirty="0"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8FA265B-F6D0-725E-9A06-CE999A4E52FB}"/>
              </a:ext>
            </a:extLst>
          </p:cNvPr>
          <p:cNvSpPr txBox="1">
            <a:spLocks/>
          </p:cNvSpPr>
          <p:nvPr/>
        </p:nvSpPr>
        <p:spPr>
          <a:xfrm>
            <a:off x="1676400" y="1863864"/>
            <a:ext cx="15849600" cy="1068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90" tIns="137090" rIns="137090" bIns="13709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571500" indent="-571500" algn="l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41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đó thích hoạt động trường học nào</a:t>
            </a:r>
            <a:r>
              <a:rPr lang="en-US" sz="4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AD65412-48DB-6FBD-4559-1E62BF034EE2}"/>
              </a:ext>
            </a:extLst>
          </p:cNvPr>
          <p:cNvSpPr txBox="1">
            <a:spLocks/>
          </p:cNvSpPr>
          <p:nvPr/>
        </p:nvSpPr>
        <p:spPr>
          <a:xfrm>
            <a:off x="2865120" y="3852117"/>
            <a:ext cx="11125200" cy="1063818"/>
          </a:xfrm>
          <a:prstGeom prst="wedgeRoundRectCallout">
            <a:avLst>
              <a:gd name="adj1" fmla="val -56520"/>
              <a:gd name="adj2" fmla="val -2187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What school activity does he / she like?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C2BC3DEA-6C93-F672-5128-7E5861F3E529}"/>
              </a:ext>
            </a:extLst>
          </p:cNvPr>
          <p:cNvSpPr txBox="1">
            <a:spLocks/>
          </p:cNvSpPr>
          <p:nvPr/>
        </p:nvSpPr>
        <p:spPr>
          <a:xfrm>
            <a:off x="3322320" y="5985191"/>
            <a:ext cx="7391400" cy="1063817"/>
          </a:xfrm>
          <a:prstGeom prst="wedgeRoundRectCallout">
            <a:avLst>
              <a:gd name="adj1" fmla="val 58182"/>
              <a:gd name="adj2" fmla="val -14892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4400" dirty="0" err="1"/>
              <a:t>He/She</a:t>
            </a:r>
            <a:r>
              <a:rPr lang="en-US" sz="4400" dirty="0"/>
              <a:t> likes </a:t>
            </a:r>
            <a:r>
              <a:rPr lang="en-US" sz="4199" dirty="0"/>
              <a:t>___________.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8D98F44-AE43-BCA6-F797-4BDBCA768617}"/>
              </a:ext>
            </a:extLst>
          </p:cNvPr>
          <p:cNvSpPr txBox="1">
            <a:spLocks/>
          </p:cNvSpPr>
          <p:nvPr/>
        </p:nvSpPr>
        <p:spPr>
          <a:xfrm>
            <a:off x="3771996" y="4915935"/>
            <a:ext cx="7932323" cy="1068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90" tIns="137090" rIns="137090" bIns="13709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(Anh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AF7D730-F14D-1D30-E5C3-7E644EEED9D0}"/>
              </a:ext>
            </a:extLst>
          </p:cNvPr>
          <p:cNvSpPr txBox="1">
            <a:spLocks/>
          </p:cNvSpPr>
          <p:nvPr/>
        </p:nvSpPr>
        <p:spPr>
          <a:xfrm>
            <a:off x="4008120" y="7048500"/>
            <a:ext cx="5869820" cy="1068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90" tIns="137090" rIns="137090" bIns="13709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(Anh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_______)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43AA1DC-A148-9215-642A-36E29366C3E4}"/>
              </a:ext>
            </a:extLst>
          </p:cNvPr>
          <p:cNvSpPr txBox="1">
            <a:spLocks/>
          </p:cNvSpPr>
          <p:nvPr/>
        </p:nvSpPr>
        <p:spPr>
          <a:xfrm>
            <a:off x="7437120" y="5989044"/>
            <a:ext cx="4732664" cy="1068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90" tIns="137090" rIns="137090" bIns="13709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 V-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5A1DA7-23EF-183D-05B9-63F03E3B2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64D69A8-F163-514C-B7F9-2D7B39EC940A}"/>
              </a:ext>
            </a:extLst>
          </p:cNvPr>
          <p:cNvGrpSpPr/>
          <p:nvPr/>
        </p:nvGrpSpPr>
        <p:grpSpPr>
          <a:xfrm>
            <a:off x="2895600" y="514992"/>
            <a:ext cx="4191000" cy="846812"/>
            <a:chOff x="3358242" y="6999030"/>
            <a:chExt cx="3757064" cy="769856"/>
          </a:xfrm>
        </p:grpSpPr>
        <p:grpSp>
          <p:nvGrpSpPr>
            <p:cNvPr id="7" name="Group 8">
              <a:extLst>
                <a:ext uri="{FF2B5EF4-FFF2-40B4-BE49-F238E27FC236}">
                  <a16:creationId xmlns:a16="http://schemas.microsoft.com/office/drawing/2014/main" id="{9EE630F0-24A1-8D7D-C443-D2405B6ABB22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B0BC9B23-E823-BD1E-664A-13FF400F3F32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20B1E71F-F14D-0C62-EF82-EBE42630E4A1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DB9437D7-C9CB-2615-A6EE-2F8E3C7C3E0C}"/>
                </a:ext>
              </a:extLst>
            </p:cNvPr>
            <p:cNvSpPr txBox="1"/>
            <p:nvPr/>
          </p:nvSpPr>
          <p:spPr>
            <a:xfrm>
              <a:off x="3358242" y="7032267"/>
              <a:ext cx="3482514" cy="61557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Structures</a:t>
              </a:r>
            </a:p>
          </p:txBody>
        </p:sp>
        <p:grpSp>
          <p:nvGrpSpPr>
            <p:cNvPr id="10" name="Group 12">
              <a:extLst>
                <a:ext uri="{FF2B5EF4-FFF2-40B4-BE49-F238E27FC236}">
                  <a16:creationId xmlns:a16="http://schemas.microsoft.com/office/drawing/2014/main" id="{76F32D24-623D-D182-C667-EAC4568CCB83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12" name="Freeform 13">
                <a:extLst>
                  <a:ext uri="{FF2B5EF4-FFF2-40B4-BE49-F238E27FC236}">
                    <a16:creationId xmlns:a16="http://schemas.microsoft.com/office/drawing/2014/main" id="{ECC8DF6D-B97A-E46E-B701-CA594680216A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4">
                <a:extLst>
                  <a:ext uri="{FF2B5EF4-FFF2-40B4-BE49-F238E27FC236}">
                    <a16:creationId xmlns:a16="http://schemas.microsoft.com/office/drawing/2014/main" id="{9C417E90-E470-E608-C6C1-C5E2E1E4D3BA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580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8" grpId="0" animBg="1"/>
      <p:bldP spid="2" grpId="0"/>
      <p:bldP spid="4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A87D93-3450-C74D-2913-468F0B5EBEFF}"/>
              </a:ext>
            </a:extLst>
          </p:cNvPr>
          <p:cNvSpPr/>
          <p:nvPr/>
        </p:nvSpPr>
        <p:spPr>
          <a:xfrm>
            <a:off x="1" y="0"/>
            <a:ext cx="18287999" cy="10287000"/>
          </a:xfrm>
          <a:prstGeom prst="rect">
            <a:avLst/>
          </a:prstGeom>
          <a:solidFill>
            <a:srgbClr val="FFD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3489397" y="3509448"/>
            <a:ext cx="1899879" cy="2377608"/>
            <a:chOff x="12694079" y="11157686"/>
            <a:chExt cx="1062100" cy="1329169"/>
          </a:xfrm>
        </p:grpSpPr>
        <p:sp>
          <p:nvSpPr>
            <p:cNvPr id="12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94079" y="12022298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D8659A0-EC97-D026-C8D6-85CF5B1F9AD7}"/>
              </a:ext>
            </a:extLst>
          </p:cNvPr>
          <p:cNvGrpSpPr/>
          <p:nvPr/>
        </p:nvGrpSpPr>
        <p:grpSpPr>
          <a:xfrm>
            <a:off x="3276151" y="-564517"/>
            <a:ext cx="13570969" cy="11416037"/>
            <a:chOff x="3276151" y="-564517"/>
            <a:chExt cx="13570969" cy="11416037"/>
          </a:xfrm>
        </p:grpSpPr>
        <p:grpSp>
          <p:nvGrpSpPr>
            <p:cNvPr id="52" name="Group 2">
              <a:extLst>
                <a:ext uri="{FF2B5EF4-FFF2-40B4-BE49-F238E27FC236}">
                  <a16:creationId xmlns:a16="http://schemas.microsoft.com/office/drawing/2014/main" id="{4015924E-AC50-F0C6-F24A-5B38BC5C66AE}"/>
                </a:ext>
              </a:extLst>
            </p:cNvPr>
            <p:cNvGrpSpPr/>
            <p:nvPr/>
          </p:nvGrpSpPr>
          <p:grpSpPr>
            <a:xfrm rot="-972653">
              <a:off x="3454707" y="-564517"/>
              <a:ext cx="11069243" cy="11416037"/>
              <a:chOff x="0" y="0"/>
              <a:chExt cx="2628020" cy="2710354"/>
            </a:xfrm>
          </p:grpSpPr>
          <p:sp>
            <p:nvSpPr>
              <p:cNvPr id="60" name="Freeform 3">
                <a:extLst>
                  <a:ext uri="{FF2B5EF4-FFF2-40B4-BE49-F238E27FC236}">
                    <a16:creationId xmlns:a16="http://schemas.microsoft.com/office/drawing/2014/main" id="{6E599D23-B69C-EA55-48B2-E33D9B577DF5}"/>
                  </a:ext>
                </a:extLst>
              </p:cNvPr>
              <p:cNvSpPr/>
              <p:nvPr/>
            </p:nvSpPr>
            <p:spPr>
              <a:xfrm>
                <a:off x="0" y="0"/>
                <a:ext cx="2628020" cy="2710354"/>
              </a:xfrm>
              <a:custGeom>
                <a:avLst/>
                <a:gdLst/>
                <a:ahLst/>
                <a:cxnLst/>
                <a:rect l="l" t="t" r="r" b="b"/>
                <a:pathLst>
                  <a:path w="2628020" h="2710354">
                    <a:moveTo>
                      <a:pt x="0" y="0"/>
                    </a:moveTo>
                    <a:lnTo>
                      <a:pt x="2628020" y="0"/>
                    </a:lnTo>
                    <a:lnTo>
                      <a:pt x="2628020" y="2710354"/>
                    </a:lnTo>
                    <a:lnTo>
                      <a:pt x="0" y="271035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TextBox 4">
                <a:extLst>
                  <a:ext uri="{FF2B5EF4-FFF2-40B4-BE49-F238E27FC236}">
                    <a16:creationId xmlns:a16="http://schemas.microsoft.com/office/drawing/2014/main" id="{6576AFC8-FF10-BB0A-EA9F-2BF34294304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628020" cy="27675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/>
              </a:p>
            </p:txBody>
          </p:sp>
        </p:grp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508664BB-1501-0A18-A376-AFDF49C1C48C}"/>
                </a:ext>
              </a:extLst>
            </p:cNvPr>
            <p:cNvSpPr/>
            <p:nvPr/>
          </p:nvSpPr>
          <p:spPr>
            <a:xfrm rot="-2700000">
              <a:off x="13000442" y="8471542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94E46C54-95D1-D14D-1AFA-B0B8789C5A64}"/>
                </a:ext>
              </a:extLst>
            </p:cNvPr>
            <p:cNvSpPr/>
            <p:nvPr/>
          </p:nvSpPr>
          <p:spPr>
            <a:xfrm rot="-2241234">
              <a:off x="3276151" y="-39445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MsPham 0936082789">
            <a:extLst>
              <a:ext uri="{FF2B5EF4-FFF2-40B4-BE49-F238E27FC236}">
                <a16:creationId xmlns:a16="http://schemas.microsoft.com/office/drawing/2014/main" id="{8E3DF624-C73D-7940-BCA5-0D1449DFA56D}"/>
              </a:ext>
            </a:extLst>
          </p:cNvPr>
          <p:cNvSpPr txBox="1"/>
          <p:nvPr/>
        </p:nvSpPr>
        <p:spPr>
          <a:xfrm>
            <a:off x="5873368" y="3443051"/>
            <a:ext cx="7916762" cy="600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Warm-up and review</a:t>
            </a:r>
          </a:p>
        </p:txBody>
      </p:sp>
      <p:sp>
        <p:nvSpPr>
          <p:cNvPr id="10" name="MsPham 0936082789">
            <a:extLst>
              <a:ext uri="{FF2B5EF4-FFF2-40B4-BE49-F238E27FC236}">
                <a16:creationId xmlns:a16="http://schemas.microsoft.com/office/drawing/2014/main" id="{0F6FF625-EFD3-D6BE-DAE8-6F243AB9655E}"/>
              </a:ext>
            </a:extLst>
          </p:cNvPr>
          <p:cNvSpPr txBox="1"/>
          <p:nvPr/>
        </p:nvSpPr>
        <p:spPr>
          <a:xfrm>
            <a:off x="4472937" y="3427463"/>
            <a:ext cx="1452681" cy="6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</a:t>
            </a:r>
          </a:p>
        </p:txBody>
      </p:sp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C427790B-D29E-9870-3010-1859CBDB7CCE}"/>
              </a:ext>
            </a:extLst>
          </p:cNvPr>
          <p:cNvSpPr txBox="1"/>
          <p:nvPr/>
        </p:nvSpPr>
        <p:spPr>
          <a:xfrm>
            <a:off x="5873367" y="4713840"/>
            <a:ext cx="860463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620"/>
              </a:lnSpc>
              <a:defRPr sz="5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Look, listen and repeat.</a:t>
            </a:r>
          </a:p>
        </p:txBody>
      </p:sp>
      <p:sp>
        <p:nvSpPr>
          <p:cNvPr id="14" name="MsPham 0936082789">
            <a:extLst>
              <a:ext uri="{FF2B5EF4-FFF2-40B4-BE49-F238E27FC236}">
                <a16:creationId xmlns:a16="http://schemas.microsoft.com/office/drawing/2014/main" id="{41BEC356-191E-7668-807B-6F38192B74EA}"/>
              </a:ext>
            </a:extLst>
          </p:cNvPr>
          <p:cNvSpPr txBox="1"/>
          <p:nvPr/>
        </p:nvSpPr>
        <p:spPr>
          <a:xfrm>
            <a:off x="4472937" y="4698252"/>
            <a:ext cx="1452681" cy="6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02.</a:t>
            </a:r>
          </a:p>
        </p:txBody>
      </p:sp>
      <p:sp>
        <p:nvSpPr>
          <p:cNvPr id="17" name="MsPham 0936082789">
            <a:extLst>
              <a:ext uri="{FF2B5EF4-FFF2-40B4-BE49-F238E27FC236}">
                <a16:creationId xmlns:a16="http://schemas.microsoft.com/office/drawing/2014/main" id="{AB13C3A7-E945-EA77-D089-7D45E5993C2B}"/>
              </a:ext>
            </a:extLst>
          </p:cNvPr>
          <p:cNvSpPr txBox="1"/>
          <p:nvPr/>
        </p:nvSpPr>
        <p:spPr>
          <a:xfrm>
            <a:off x="5873367" y="5984630"/>
            <a:ext cx="8604633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620"/>
              </a:lnSpc>
              <a:defRPr sz="5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Listen, point and say.</a:t>
            </a:r>
          </a:p>
        </p:txBody>
      </p:sp>
      <p:sp>
        <p:nvSpPr>
          <p:cNvPr id="18" name="MsPham 0936082789">
            <a:extLst>
              <a:ext uri="{FF2B5EF4-FFF2-40B4-BE49-F238E27FC236}">
                <a16:creationId xmlns:a16="http://schemas.microsoft.com/office/drawing/2014/main" id="{4497055A-700B-A0B0-2E0C-F72150083B67}"/>
              </a:ext>
            </a:extLst>
          </p:cNvPr>
          <p:cNvSpPr txBox="1"/>
          <p:nvPr/>
        </p:nvSpPr>
        <p:spPr>
          <a:xfrm>
            <a:off x="4472937" y="5969042"/>
            <a:ext cx="1452681" cy="6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03.</a:t>
            </a:r>
          </a:p>
        </p:txBody>
      </p:sp>
      <p:sp>
        <p:nvSpPr>
          <p:cNvPr id="21" name="MsPham 0936082789">
            <a:extLst>
              <a:ext uri="{FF2B5EF4-FFF2-40B4-BE49-F238E27FC236}">
                <a16:creationId xmlns:a16="http://schemas.microsoft.com/office/drawing/2014/main" id="{E903CB48-1B52-249E-2457-B5B324A209DB}"/>
              </a:ext>
            </a:extLst>
          </p:cNvPr>
          <p:cNvSpPr txBox="1"/>
          <p:nvPr/>
        </p:nvSpPr>
        <p:spPr>
          <a:xfrm>
            <a:off x="5925619" y="7239830"/>
            <a:ext cx="817862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620"/>
              </a:lnSpc>
              <a:defRPr sz="5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Let’s talk.</a:t>
            </a:r>
          </a:p>
        </p:txBody>
      </p:sp>
      <p:sp>
        <p:nvSpPr>
          <p:cNvPr id="22" name="MsPham 0936082789">
            <a:extLst>
              <a:ext uri="{FF2B5EF4-FFF2-40B4-BE49-F238E27FC236}">
                <a16:creationId xmlns:a16="http://schemas.microsoft.com/office/drawing/2014/main" id="{B7B7FCFE-CF35-980B-6E13-FE88FE13B862}"/>
              </a:ext>
            </a:extLst>
          </p:cNvPr>
          <p:cNvSpPr txBox="1"/>
          <p:nvPr/>
        </p:nvSpPr>
        <p:spPr>
          <a:xfrm>
            <a:off x="4472937" y="7274181"/>
            <a:ext cx="1452681" cy="6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04.</a:t>
            </a:r>
          </a:p>
        </p:txBody>
      </p:sp>
      <p:sp>
        <p:nvSpPr>
          <p:cNvPr id="25" name="MsPham 0936082789">
            <a:extLst>
              <a:ext uri="{FF2B5EF4-FFF2-40B4-BE49-F238E27FC236}">
                <a16:creationId xmlns:a16="http://schemas.microsoft.com/office/drawing/2014/main" id="{428D5DDB-0CDE-A5F6-0994-434727CB44B3}"/>
              </a:ext>
            </a:extLst>
          </p:cNvPr>
          <p:cNvSpPr txBox="1"/>
          <p:nvPr/>
        </p:nvSpPr>
        <p:spPr>
          <a:xfrm>
            <a:off x="5984715" y="8529536"/>
            <a:ext cx="13751595" cy="600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 corner and wrap-up</a:t>
            </a:r>
          </a:p>
        </p:txBody>
      </p:sp>
      <p:sp>
        <p:nvSpPr>
          <p:cNvPr id="26" name="MsPham 0936082789">
            <a:extLst>
              <a:ext uri="{FF2B5EF4-FFF2-40B4-BE49-F238E27FC236}">
                <a16:creationId xmlns:a16="http://schemas.microsoft.com/office/drawing/2014/main" id="{B0F5D1FC-0B19-9208-B0C7-3FEDEB2AE6D4}"/>
              </a:ext>
            </a:extLst>
          </p:cNvPr>
          <p:cNvSpPr txBox="1"/>
          <p:nvPr/>
        </p:nvSpPr>
        <p:spPr>
          <a:xfrm>
            <a:off x="4472937" y="8529536"/>
            <a:ext cx="1452681" cy="60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</a:t>
            </a:r>
          </a:p>
        </p:txBody>
      </p:sp>
      <p:pic>
        <p:nvPicPr>
          <p:cNvPr id="24" name="Picture 23" descr="A blue and white text&#10;&#10;Description automatically generated">
            <a:extLst>
              <a:ext uri="{FF2B5EF4-FFF2-40B4-BE49-F238E27FC236}">
                <a16:creationId xmlns:a16="http://schemas.microsoft.com/office/drawing/2014/main" id="{D490A34D-89C3-F8EE-ACD9-02630D40F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649" y="355875"/>
            <a:ext cx="2456462" cy="116732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MsPham-0936082789">
            <a:hlinkClick r:id="rId3"/>
            <a:extLst>
              <a:ext uri="{FF2B5EF4-FFF2-40B4-BE49-F238E27FC236}">
                <a16:creationId xmlns:a16="http://schemas.microsoft.com/office/drawing/2014/main" id="{45B121E2-C49B-B106-C871-F388C99F5A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0" y="8839583"/>
            <a:ext cx="2077365" cy="131969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MsPham 0936082789">
            <a:extLst>
              <a:ext uri="{FF2B5EF4-FFF2-40B4-BE49-F238E27FC236}">
                <a16:creationId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3730362" y="1563231"/>
            <a:ext cx="10431219" cy="1220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9900" spc="-150" dirty="0">
                <a:solidFill>
                  <a:srgbClr val="472153"/>
                </a:solidFill>
                <a:latin typeface="Impact" panose="020B0806030902050204" pitchFamily="34" charset="0"/>
              </a:rPr>
              <a:t>Table of contents</a:t>
            </a:r>
          </a:p>
        </p:txBody>
      </p:sp>
      <p:sp>
        <p:nvSpPr>
          <p:cNvPr id="76" name="Freeform 2">
            <a:extLst>
              <a:ext uri="{FF2B5EF4-FFF2-40B4-BE49-F238E27FC236}">
                <a16:creationId xmlns:a16="http://schemas.microsoft.com/office/drawing/2014/main" id="{7949FBC8-2FF3-0264-7684-16111B5BA719}"/>
              </a:ext>
            </a:extLst>
          </p:cNvPr>
          <p:cNvSpPr/>
          <p:nvPr/>
        </p:nvSpPr>
        <p:spPr>
          <a:xfrm>
            <a:off x="248158" y="331055"/>
            <a:ext cx="4036893" cy="2750133"/>
          </a:xfrm>
          <a:custGeom>
            <a:avLst/>
            <a:gdLst/>
            <a:ahLst/>
            <a:cxnLst/>
            <a:rect l="l" t="t" r="r" b="b"/>
            <a:pathLst>
              <a:path w="12080147" h="8229600">
                <a:moveTo>
                  <a:pt x="0" y="0"/>
                </a:moveTo>
                <a:lnTo>
                  <a:pt x="12080146" y="0"/>
                </a:lnTo>
                <a:lnTo>
                  <a:pt x="120801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8" name="Freeform 7">
            <a:extLst>
              <a:ext uri="{FF2B5EF4-FFF2-40B4-BE49-F238E27FC236}">
                <a16:creationId xmlns:a16="http://schemas.microsoft.com/office/drawing/2014/main" id="{2F5FFABA-68D3-78AC-0CA5-BD7F299F052A}"/>
              </a:ext>
            </a:extLst>
          </p:cNvPr>
          <p:cNvSpPr/>
          <p:nvPr/>
        </p:nvSpPr>
        <p:spPr>
          <a:xfrm>
            <a:off x="14311145" y="7319810"/>
            <a:ext cx="3769951" cy="3012819"/>
          </a:xfrm>
          <a:custGeom>
            <a:avLst/>
            <a:gdLst/>
            <a:ahLst/>
            <a:cxnLst/>
            <a:rect l="l" t="t" r="r" b="b"/>
            <a:pathLst>
              <a:path w="10297727" h="8229600">
                <a:moveTo>
                  <a:pt x="0" y="0"/>
                </a:moveTo>
                <a:lnTo>
                  <a:pt x="10297726" y="0"/>
                </a:lnTo>
                <a:lnTo>
                  <a:pt x="1029772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17" grpId="0"/>
      <p:bldP spid="18" grpId="0"/>
      <p:bldP spid="21" grpId="0"/>
      <p:bldP spid="22" grpId="0"/>
      <p:bldP spid="25" grpId="0"/>
      <p:bldP spid="26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18489419" y="4920661"/>
            <a:ext cx="1899880" cy="2377050"/>
            <a:chOff x="12693887" y="11157686"/>
            <a:chExt cx="1062485" cy="1329337"/>
          </a:xfrm>
        </p:grpSpPr>
        <p:sp>
          <p:nvSpPr>
            <p:cNvPr id="83" name="Mspham-0936082789">
              <a:hlinkClick r:id="rId2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2693887" y="12022298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4" name="MsPham-0936082789">
              <a:hlinkClick r:id="rId2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7" name="Mspham-0936082789">
            <a:extLst>
              <a:ext uri="{FF2B5EF4-FFF2-40B4-BE49-F238E27FC236}">
                <a16:creationId xmlns:a16="http://schemas.microsoft.com/office/drawing/2014/main" id="{18788389-9FB8-B3DB-6911-25CA629FB4EC}"/>
              </a:ext>
            </a:extLst>
          </p:cNvPr>
          <p:cNvSpPr txBox="1"/>
          <p:nvPr/>
        </p:nvSpPr>
        <p:spPr>
          <a:xfrm>
            <a:off x="4557515" y="10558166"/>
            <a:ext cx="914983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60" dirty="0">
                <a:latin typeface="Arial" panose="020B0604020202020204" pitchFamily="34" charset="0"/>
              </a:rPr>
              <a:t>https://</a:t>
            </a:r>
            <a:r>
              <a:rPr lang="en-US" sz="2160" dirty="0" err="1">
                <a:latin typeface="Arial" panose="020B0604020202020204" pitchFamily="34" charset="0"/>
              </a:rPr>
              <a:t>www.facebook.com</a:t>
            </a:r>
            <a:r>
              <a:rPr lang="en-US" sz="2160" dirty="0">
                <a:latin typeface="Arial" panose="020B0604020202020204" pitchFamily="34" charset="0"/>
              </a:rPr>
              <a:t>/</a:t>
            </a:r>
            <a:r>
              <a:rPr lang="en-US" sz="2160" dirty="0" err="1">
                <a:latin typeface="Arial" panose="020B0604020202020204" pitchFamily="34" charset="0"/>
              </a:rPr>
              <a:t>msphampowerpoint</a:t>
            </a:r>
            <a:endParaRPr lang="en-US" sz="2160" dirty="0"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8FA265B-F6D0-725E-9A06-CE999A4E52FB}"/>
              </a:ext>
            </a:extLst>
          </p:cNvPr>
          <p:cNvSpPr txBox="1">
            <a:spLocks/>
          </p:cNvSpPr>
          <p:nvPr/>
        </p:nvSpPr>
        <p:spPr>
          <a:xfrm>
            <a:off x="1676400" y="1863864"/>
            <a:ext cx="15849600" cy="1068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90" tIns="137090" rIns="137090" bIns="13709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571500" indent="-571500" algn="l">
              <a:buClrTx/>
              <a:buSzPct val="100000"/>
              <a:buFont typeface="Wingdings" panose="05000000000000000000" pitchFamily="2" charset="2"/>
              <a:buChar char="v"/>
            </a:pPr>
            <a:r>
              <a:rPr lang="vi-VN" sz="4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 tắc thêm “</a:t>
            </a:r>
            <a:r>
              <a:rPr lang="vi-VN" sz="4199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vi-VN" sz="4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4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1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199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5A1DA7-23EF-183D-05B9-63F03E3B2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64D69A8-F163-514C-B7F9-2D7B39EC940A}"/>
              </a:ext>
            </a:extLst>
          </p:cNvPr>
          <p:cNvGrpSpPr/>
          <p:nvPr/>
        </p:nvGrpSpPr>
        <p:grpSpPr>
          <a:xfrm>
            <a:off x="2895600" y="514992"/>
            <a:ext cx="4191000" cy="846812"/>
            <a:chOff x="3358242" y="6999030"/>
            <a:chExt cx="3757064" cy="769856"/>
          </a:xfrm>
        </p:grpSpPr>
        <p:grpSp>
          <p:nvGrpSpPr>
            <p:cNvPr id="7" name="Group 8">
              <a:extLst>
                <a:ext uri="{FF2B5EF4-FFF2-40B4-BE49-F238E27FC236}">
                  <a16:creationId xmlns:a16="http://schemas.microsoft.com/office/drawing/2014/main" id="{9EE630F0-24A1-8D7D-C443-D2405B6ABB22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B0BC9B23-E823-BD1E-664A-13FF400F3F32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20B1E71F-F14D-0C62-EF82-EBE42630E4A1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DB9437D7-C9CB-2615-A6EE-2F8E3C7C3E0C}"/>
                </a:ext>
              </a:extLst>
            </p:cNvPr>
            <p:cNvSpPr txBox="1"/>
            <p:nvPr/>
          </p:nvSpPr>
          <p:spPr>
            <a:xfrm>
              <a:off x="3358242" y="7032267"/>
              <a:ext cx="3482514" cy="61557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Grammar</a:t>
              </a:r>
            </a:p>
          </p:txBody>
        </p:sp>
        <p:grpSp>
          <p:nvGrpSpPr>
            <p:cNvPr id="10" name="Group 12">
              <a:extLst>
                <a:ext uri="{FF2B5EF4-FFF2-40B4-BE49-F238E27FC236}">
                  <a16:creationId xmlns:a16="http://schemas.microsoft.com/office/drawing/2014/main" id="{76F32D24-623D-D182-C667-EAC4568CCB83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12" name="Freeform 13">
                <a:extLst>
                  <a:ext uri="{FF2B5EF4-FFF2-40B4-BE49-F238E27FC236}">
                    <a16:creationId xmlns:a16="http://schemas.microsoft.com/office/drawing/2014/main" id="{ECC8DF6D-B97A-E46E-B701-CA594680216A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4">
                <a:extLst>
                  <a:ext uri="{FF2B5EF4-FFF2-40B4-BE49-F238E27FC236}">
                    <a16:creationId xmlns:a16="http://schemas.microsoft.com/office/drawing/2014/main" id="{9C417E90-E470-E608-C6C1-C5E2E1E4D3BA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EBA1BFB7-0D32-325B-EDAD-C484729F49F1}"/>
              </a:ext>
            </a:extLst>
          </p:cNvPr>
          <p:cNvSpPr txBox="1">
            <a:spLocks/>
          </p:cNvSpPr>
          <p:nvPr/>
        </p:nvSpPr>
        <p:spPr>
          <a:xfrm>
            <a:off x="1409700" y="3162300"/>
            <a:ext cx="16383000" cy="526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090" tIns="137090" rIns="137090" bIns="13709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200000"/>
              </a:lnSpc>
              <a:buClrTx/>
              <a:buSzPct val="100000"/>
            </a:pP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vào sau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hầu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từ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l">
              <a:lnSpc>
                <a:spcPct val="200000"/>
              </a:lnSpc>
              <a:buClrTx/>
              <a:buSzPct val="100000"/>
            </a:pP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d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play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  <a:r>
              <a:rPr lang="vi-V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read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vi-V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200000"/>
              </a:lnSpc>
              <a:buClrTx/>
              <a:buSzPct val="100000"/>
            </a:pP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từ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tận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thì </a:t>
            </a:r>
            <a:r>
              <a:rPr lang="vi-VN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 e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thêm “</a:t>
            </a:r>
            <a:r>
              <a:rPr lang="vi-VN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 </a:t>
            </a:r>
          </a:p>
          <a:p>
            <a:pPr algn="l">
              <a:lnSpc>
                <a:spcPct val="200000"/>
              </a:lnSpc>
              <a:buClrTx/>
              <a:buSzPct val="100000"/>
            </a:pP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vi-V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vi-V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solve </a:t>
            </a:r>
            <a:r>
              <a:rPr lang="vi-V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</a:t>
            </a:r>
            <a:r>
              <a:rPr lang="vi-V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endParaRPr lang="vi-VN" sz="4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43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A87D93-3450-C74D-2913-468F0B5EBEFF}"/>
              </a:ext>
            </a:extLst>
          </p:cNvPr>
          <p:cNvSpPr/>
          <p:nvPr/>
        </p:nvSpPr>
        <p:spPr>
          <a:xfrm>
            <a:off x="10883" y="0"/>
            <a:ext cx="18277117" cy="10477500"/>
          </a:xfrm>
          <a:prstGeom prst="rect">
            <a:avLst/>
          </a:prstGeom>
          <a:solidFill>
            <a:srgbClr val="FFD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3489397" y="3509448"/>
            <a:ext cx="1899879" cy="2377608"/>
            <a:chOff x="12694079" y="11157686"/>
            <a:chExt cx="1062100" cy="1329169"/>
          </a:xfrm>
        </p:grpSpPr>
        <p:sp>
          <p:nvSpPr>
            <p:cNvPr id="12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94079" y="12022298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D8659A0-EC97-D026-C8D6-85CF5B1F9AD7}"/>
              </a:ext>
            </a:extLst>
          </p:cNvPr>
          <p:cNvGrpSpPr/>
          <p:nvPr/>
        </p:nvGrpSpPr>
        <p:grpSpPr>
          <a:xfrm>
            <a:off x="3276151" y="-564517"/>
            <a:ext cx="13570969" cy="11416037"/>
            <a:chOff x="3276151" y="-564517"/>
            <a:chExt cx="13570969" cy="11416037"/>
          </a:xfrm>
        </p:grpSpPr>
        <p:grpSp>
          <p:nvGrpSpPr>
            <p:cNvPr id="52" name="Group 2">
              <a:extLst>
                <a:ext uri="{FF2B5EF4-FFF2-40B4-BE49-F238E27FC236}">
                  <a16:creationId xmlns:a16="http://schemas.microsoft.com/office/drawing/2014/main" id="{4015924E-AC50-F0C6-F24A-5B38BC5C66AE}"/>
                </a:ext>
              </a:extLst>
            </p:cNvPr>
            <p:cNvGrpSpPr/>
            <p:nvPr/>
          </p:nvGrpSpPr>
          <p:grpSpPr>
            <a:xfrm rot="-972653">
              <a:off x="3454707" y="-564517"/>
              <a:ext cx="11069243" cy="11416037"/>
              <a:chOff x="0" y="0"/>
              <a:chExt cx="2628020" cy="2710354"/>
            </a:xfrm>
          </p:grpSpPr>
          <p:sp>
            <p:nvSpPr>
              <p:cNvPr id="60" name="Freeform 3">
                <a:extLst>
                  <a:ext uri="{FF2B5EF4-FFF2-40B4-BE49-F238E27FC236}">
                    <a16:creationId xmlns:a16="http://schemas.microsoft.com/office/drawing/2014/main" id="{6E599D23-B69C-EA55-48B2-E33D9B577DF5}"/>
                  </a:ext>
                </a:extLst>
              </p:cNvPr>
              <p:cNvSpPr/>
              <p:nvPr/>
            </p:nvSpPr>
            <p:spPr>
              <a:xfrm>
                <a:off x="0" y="0"/>
                <a:ext cx="2628020" cy="2710354"/>
              </a:xfrm>
              <a:custGeom>
                <a:avLst/>
                <a:gdLst/>
                <a:ahLst/>
                <a:cxnLst/>
                <a:rect l="l" t="t" r="r" b="b"/>
                <a:pathLst>
                  <a:path w="2628020" h="2710354">
                    <a:moveTo>
                      <a:pt x="0" y="0"/>
                    </a:moveTo>
                    <a:lnTo>
                      <a:pt x="2628020" y="0"/>
                    </a:lnTo>
                    <a:lnTo>
                      <a:pt x="2628020" y="2710354"/>
                    </a:lnTo>
                    <a:lnTo>
                      <a:pt x="0" y="271035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TextBox 4">
                <a:extLst>
                  <a:ext uri="{FF2B5EF4-FFF2-40B4-BE49-F238E27FC236}">
                    <a16:creationId xmlns:a16="http://schemas.microsoft.com/office/drawing/2014/main" id="{6576AFC8-FF10-BB0A-EA9F-2BF34294304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628020" cy="27675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/>
              </a:p>
            </p:txBody>
          </p:sp>
        </p:grp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508664BB-1501-0A18-A376-AFDF49C1C48C}"/>
                </a:ext>
              </a:extLst>
            </p:cNvPr>
            <p:cNvSpPr/>
            <p:nvPr/>
          </p:nvSpPr>
          <p:spPr>
            <a:xfrm rot="-2700000">
              <a:off x="13000442" y="8471542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94E46C54-95D1-D14D-1AFA-B0B8789C5A64}"/>
                </a:ext>
              </a:extLst>
            </p:cNvPr>
            <p:cNvSpPr/>
            <p:nvPr/>
          </p:nvSpPr>
          <p:spPr>
            <a:xfrm rot="-2241234">
              <a:off x="3276151" y="-39445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23" descr="A blue and white text&#10;&#10;Description automatically generated">
            <a:extLst>
              <a:ext uri="{FF2B5EF4-FFF2-40B4-BE49-F238E27FC236}">
                <a16:creationId xmlns:a16="http://schemas.microsoft.com/office/drawing/2014/main" id="{D490A34D-89C3-F8EE-ACD9-02630D40F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649" y="355875"/>
            <a:ext cx="2456462" cy="116732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MsPham-0936082789">
            <a:hlinkClick r:id="rId3"/>
            <a:extLst>
              <a:ext uri="{FF2B5EF4-FFF2-40B4-BE49-F238E27FC236}">
                <a16:creationId xmlns:a16="http://schemas.microsoft.com/office/drawing/2014/main" id="{45B121E2-C49B-B106-C871-F388C99F5A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0" y="8839583"/>
            <a:ext cx="2077365" cy="131969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MsPham 0936082789">
            <a:extLst>
              <a:ext uri="{FF2B5EF4-FFF2-40B4-BE49-F238E27FC236}">
                <a16:creationId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3642457" y="3412243"/>
            <a:ext cx="1096214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14300" spc="-150">
                <a:solidFill>
                  <a:srgbClr val="472153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Listen, point and say.</a:t>
            </a:r>
          </a:p>
        </p:txBody>
      </p:sp>
      <p:sp>
        <p:nvSpPr>
          <p:cNvPr id="76" name="Freeform 2">
            <a:extLst>
              <a:ext uri="{FF2B5EF4-FFF2-40B4-BE49-F238E27FC236}">
                <a16:creationId xmlns:a16="http://schemas.microsoft.com/office/drawing/2014/main" id="{7949FBC8-2FF3-0264-7684-16111B5BA719}"/>
              </a:ext>
            </a:extLst>
          </p:cNvPr>
          <p:cNvSpPr/>
          <p:nvPr/>
        </p:nvSpPr>
        <p:spPr>
          <a:xfrm>
            <a:off x="248158" y="331055"/>
            <a:ext cx="4036893" cy="2750133"/>
          </a:xfrm>
          <a:custGeom>
            <a:avLst/>
            <a:gdLst/>
            <a:ahLst/>
            <a:cxnLst/>
            <a:rect l="l" t="t" r="r" b="b"/>
            <a:pathLst>
              <a:path w="12080147" h="8229600">
                <a:moveTo>
                  <a:pt x="0" y="0"/>
                </a:moveTo>
                <a:lnTo>
                  <a:pt x="12080146" y="0"/>
                </a:lnTo>
                <a:lnTo>
                  <a:pt x="120801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986E43-6040-01D3-1CFA-1DCB818D13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3915" y="1916797"/>
            <a:ext cx="2217463" cy="8010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1DFD21-BC3E-BA3E-A037-3ECB75AC986F}"/>
              </a:ext>
            </a:extLst>
          </p:cNvPr>
          <p:cNvGrpSpPr/>
          <p:nvPr/>
        </p:nvGrpSpPr>
        <p:grpSpPr>
          <a:xfrm>
            <a:off x="7848806" y="1692374"/>
            <a:ext cx="2590594" cy="1249918"/>
            <a:chOff x="3358242" y="6999030"/>
            <a:chExt cx="3825374" cy="687765"/>
          </a:xfrm>
        </p:grpSpPr>
        <p:grpSp>
          <p:nvGrpSpPr>
            <p:cNvPr id="7" name="Group 8">
              <a:extLst>
                <a:ext uri="{FF2B5EF4-FFF2-40B4-BE49-F238E27FC236}">
                  <a16:creationId xmlns:a16="http://schemas.microsoft.com/office/drawing/2014/main" id="{5DDE887D-6A75-ADE3-B076-FA38C3B25DA0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id="{08ED4BA4-C909-9853-62E3-5BE25EA950F6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FF04AC45-B09A-C2DD-A6BE-C0E7E5812C99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9D534F8-3024-E020-982A-B2781369278B}"/>
                </a:ext>
              </a:extLst>
            </p:cNvPr>
            <p:cNvSpPr txBox="1"/>
            <p:nvPr/>
          </p:nvSpPr>
          <p:spPr>
            <a:xfrm>
              <a:off x="3358242" y="7001347"/>
              <a:ext cx="3482514" cy="67741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8000" b="1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15" name="Group 12">
              <a:extLst>
                <a:ext uri="{FF2B5EF4-FFF2-40B4-BE49-F238E27FC236}">
                  <a16:creationId xmlns:a16="http://schemas.microsoft.com/office/drawing/2014/main" id="{1087596E-E817-19B6-8DBC-DE196A7122F6}"/>
                </a:ext>
              </a:extLst>
            </p:cNvPr>
            <p:cNvGrpSpPr/>
            <p:nvPr/>
          </p:nvGrpSpPr>
          <p:grpSpPr>
            <a:xfrm rot="-10800000">
              <a:off x="6578729" y="6999030"/>
              <a:ext cx="604887" cy="687765"/>
              <a:chOff x="0" y="0"/>
              <a:chExt cx="421110" cy="478808"/>
            </a:xfrm>
          </p:grpSpPr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BB5D67C2-3587-9E2C-5D11-1981784617F1}"/>
                  </a:ext>
                </a:extLst>
              </p:cNvPr>
              <p:cNvSpPr/>
              <p:nvPr/>
            </p:nvSpPr>
            <p:spPr>
              <a:xfrm>
                <a:off x="0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14">
                <a:extLst>
                  <a:ext uri="{FF2B5EF4-FFF2-40B4-BE49-F238E27FC236}">
                    <a16:creationId xmlns:a16="http://schemas.microsoft.com/office/drawing/2014/main" id="{4F839D18-CA5E-40EE-C158-9A6B68E0A75D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9" name="Freeform 2">
            <a:extLst>
              <a:ext uri="{FF2B5EF4-FFF2-40B4-BE49-F238E27FC236}">
                <a16:creationId xmlns:a16="http://schemas.microsoft.com/office/drawing/2014/main" id="{D7D7999B-5C76-D7FB-618C-D5EC3ECB9D60}"/>
              </a:ext>
            </a:extLst>
          </p:cNvPr>
          <p:cNvSpPr/>
          <p:nvPr/>
        </p:nvSpPr>
        <p:spPr>
          <a:xfrm>
            <a:off x="12869867" y="5868456"/>
            <a:ext cx="5060013" cy="4018494"/>
          </a:xfrm>
          <a:custGeom>
            <a:avLst/>
            <a:gdLst/>
            <a:ahLst/>
            <a:cxnLst/>
            <a:rect l="l" t="t" r="r" b="b"/>
            <a:pathLst>
              <a:path w="10362560" h="8229600">
                <a:moveTo>
                  <a:pt x="0" y="0"/>
                </a:moveTo>
                <a:lnTo>
                  <a:pt x="10362560" y="0"/>
                </a:lnTo>
                <a:lnTo>
                  <a:pt x="103625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1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3D34FC29-5914-CC6A-C520-FD9705AA6B34}"/>
              </a:ext>
            </a:extLst>
          </p:cNvPr>
          <p:cNvGrpSpPr/>
          <p:nvPr/>
        </p:nvGrpSpPr>
        <p:grpSpPr>
          <a:xfrm>
            <a:off x="3888030" y="4310168"/>
            <a:ext cx="1899879" cy="2377608"/>
            <a:chOff x="12694079" y="11157686"/>
            <a:chExt cx="1062100" cy="1329169"/>
          </a:xfrm>
        </p:grpSpPr>
        <p:sp>
          <p:nvSpPr>
            <p:cNvPr id="7" name="Mspham-0936082789">
              <a:hlinkClick r:id="rId3"/>
              <a:extLst>
                <a:ext uri="{FF2B5EF4-FFF2-40B4-BE49-F238E27FC236}">
                  <a16:creationId xmlns:a16="http://schemas.microsoft.com/office/drawing/2014/main" id="{3490BCFB-A2C8-747A-25FB-40CB9605F58C}"/>
                </a:ext>
              </a:extLst>
            </p:cNvPr>
            <p:cNvSpPr txBox="1"/>
            <p:nvPr/>
          </p:nvSpPr>
          <p:spPr>
            <a:xfrm>
              <a:off x="12694079" y="12022298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hlinkClick r:id="rId3"/>
              <a:extLst>
                <a:ext uri="{FF2B5EF4-FFF2-40B4-BE49-F238E27FC236}">
                  <a16:creationId xmlns:a16="http://schemas.microsoft.com/office/drawing/2014/main" id="{0DA7C3DE-1CE6-5038-F0E1-315488022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F0E82CB8-5BF4-A407-43A2-49C2C90DE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40B063-E40D-A412-43D6-6795F10470A1}"/>
              </a:ext>
            </a:extLst>
          </p:cNvPr>
          <p:cNvGrpSpPr/>
          <p:nvPr/>
        </p:nvGrpSpPr>
        <p:grpSpPr>
          <a:xfrm>
            <a:off x="2895600" y="514992"/>
            <a:ext cx="4191000" cy="846812"/>
            <a:chOff x="3358242" y="6999030"/>
            <a:chExt cx="3757064" cy="769856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6199DCF4-1D9E-A259-A4D9-CA8C0577B4BE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7234BCE1-96ED-5089-140F-7AE418F2188B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0">
                <a:extLst>
                  <a:ext uri="{FF2B5EF4-FFF2-40B4-BE49-F238E27FC236}">
                    <a16:creationId xmlns:a16="http://schemas.microsoft.com/office/drawing/2014/main" id="{5F1AD4AA-4758-435F-0DC6-57967F08E17B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B196EF44-DDB0-F5B6-87C8-3251105560B8}"/>
                </a:ext>
              </a:extLst>
            </p:cNvPr>
            <p:cNvSpPr txBox="1"/>
            <p:nvPr/>
          </p:nvSpPr>
          <p:spPr>
            <a:xfrm>
              <a:off x="3358242" y="7073339"/>
              <a:ext cx="3482514" cy="533430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Vocabulary</a:t>
              </a:r>
            </a:p>
          </p:txBody>
        </p:sp>
        <p:grpSp>
          <p:nvGrpSpPr>
            <p:cNvPr id="5" name="Group 12">
              <a:extLst>
                <a:ext uri="{FF2B5EF4-FFF2-40B4-BE49-F238E27FC236}">
                  <a16:creationId xmlns:a16="http://schemas.microsoft.com/office/drawing/2014/main" id="{0FA08C5A-575A-B09D-2CD8-2F10D4A71177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10" name="Freeform 13">
                <a:extLst>
                  <a:ext uri="{FF2B5EF4-FFF2-40B4-BE49-F238E27FC236}">
                    <a16:creationId xmlns:a16="http://schemas.microsoft.com/office/drawing/2014/main" id="{E7DE6181-F7B8-76B0-E01B-A0B8A0D73904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4">
                <a:extLst>
                  <a:ext uri="{FF2B5EF4-FFF2-40B4-BE49-F238E27FC236}">
                    <a16:creationId xmlns:a16="http://schemas.microsoft.com/office/drawing/2014/main" id="{FBF8C4CF-EC9B-2BE7-B728-1AA828C06E07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22A38988-4A80-E4CB-999F-006F6AFCE909}"/>
              </a:ext>
            </a:extLst>
          </p:cNvPr>
          <p:cNvSpPr/>
          <p:nvPr/>
        </p:nvSpPr>
        <p:spPr>
          <a:xfrm>
            <a:off x="9812798" y="6710636"/>
            <a:ext cx="7086600" cy="1012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alt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9E233872-8E7F-82AC-A5A4-E9F74B400D08}"/>
              </a:ext>
            </a:extLst>
          </p:cNvPr>
          <p:cNvSpPr txBox="1"/>
          <p:nvPr/>
        </p:nvSpPr>
        <p:spPr>
          <a:xfrm>
            <a:off x="10613793" y="5129639"/>
            <a:ext cx="5349213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200" dirty="0"/>
              <a:t>/duː ˈ</a:t>
            </a:r>
            <a:r>
              <a:rPr lang="en-US" sz="4200" dirty="0" err="1"/>
              <a:t>prɒdʒekts</a:t>
            </a:r>
            <a:r>
              <a:rPr lang="en-US" sz="4200" dirty="0"/>
              <a:t>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95B03BAB-EB4C-D02C-2BED-A26C4DD632B5}"/>
              </a:ext>
            </a:extLst>
          </p:cNvPr>
          <p:cNvSpPr txBox="1"/>
          <p:nvPr/>
        </p:nvSpPr>
        <p:spPr>
          <a:xfrm>
            <a:off x="9677400" y="3943171"/>
            <a:ext cx="7221998" cy="1200329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 dirty="0"/>
              <a:t>do projects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12E8772-0716-0D7F-765A-DAE24881D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322" y="3009900"/>
            <a:ext cx="8163823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6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3D34FC29-5914-CC6A-C520-FD9705AA6B34}"/>
              </a:ext>
            </a:extLst>
          </p:cNvPr>
          <p:cNvGrpSpPr/>
          <p:nvPr/>
        </p:nvGrpSpPr>
        <p:grpSpPr>
          <a:xfrm>
            <a:off x="3888030" y="4310168"/>
            <a:ext cx="1899879" cy="2377608"/>
            <a:chOff x="12694079" y="11157686"/>
            <a:chExt cx="1062100" cy="1329169"/>
          </a:xfrm>
        </p:grpSpPr>
        <p:sp>
          <p:nvSpPr>
            <p:cNvPr id="7" name="Mspham-0936082789">
              <a:hlinkClick r:id="rId3"/>
              <a:extLst>
                <a:ext uri="{FF2B5EF4-FFF2-40B4-BE49-F238E27FC236}">
                  <a16:creationId xmlns:a16="http://schemas.microsoft.com/office/drawing/2014/main" id="{3490BCFB-A2C8-747A-25FB-40CB9605F58C}"/>
                </a:ext>
              </a:extLst>
            </p:cNvPr>
            <p:cNvSpPr txBox="1"/>
            <p:nvPr/>
          </p:nvSpPr>
          <p:spPr>
            <a:xfrm>
              <a:off x="12694079" y="12022298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hlinkClick r:id="rId3"/>
              <a:extLst>
                <a:ext uri="{FF2B5EF4-FFF2-40B4-BE49-F238E27FC236}">
                  <a16:creationId xmlns:a16="http://schemas.microsoft.com/office/drawing/2014/main" id="{0DA7C3DE-1CE6-5038-F0E1-315488022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F0E82CB8-5BF4-A407-43A2-49C2C90DE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40B063-E40D-A412-43D6-6795F10470A1}"/>
              </a:ext>
            </a:extLst>
          </p:cNvPr>
          <p:cNvGrpSpPr/>
          <p:nvPr/>
        </p:nvGrpSpPr>
        <p:grpSpPr>
          <a:xfrm>
            <a:off x="2895600" y="514992"/>
            <a:ext cx="4191000" cy="846812"/>
            <a:chOff x="3358242" y="6999030"/>
            <a:chExt cx="3757064" cy="769856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6199DCF4-1D9E-A259-A4D9-CA8C0577B4BE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7234BCE1-96ED-5089-140F-7AE418F2188B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0">
                <a:extLst>
                  <a:ext uri="{FF2B5EF4-FFF2-40B4-BE49-F238E27FC236}">
                    <a16:creationId xmlns:a16="http://schemas.microsoft.com/office/drawing/2014/main" id="{5F1AD4AA-4758-435F-0DC6-57967F08E17B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B196EF44-DDB0-F5B6-87C8-3251105560B8}"/>
                </a:ext>
              </a:extLst>
            </p:cNvPr>
            <p:cNvSpPr txBox="1"/>
            <p:nvPr/>
          </p:nvSpPr>
          <p:spPr>
            <a:xfrm>
              <a:off x="3358242" y="7073339"/>
              <a:ext cx="3482514" cy="533430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Vocabulary</a:t>
              </a:r>
            </a:p>
          </p:txBody>
        </p:sp>
        <p:grpSp>
          <p:nvGrpSpPr>
            <p:cNvPr id="5" name="Group 12">
              <a:extLst>
                <a:ext uri="{FF2B5EF4-FFF2-40B4-BE49-F238E27FC236}">
                  <a16:creationId xmlns:a16="http://schemas.microsoft.com/office/drawing/2014/main" id="{0FA08C5A-575A-B09D-2CD8-2F10D4A71177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10" name="Freeform 13">
                <a:extLst>
                  <a:ext uri="{FF2B5EF4-FFF2-40B4-BE49-F238E27FC236}">
                    <a16:creationId xmlns:a16="http://schemas.microsoft.com/office/drawing/2014/main" id="{E7DE6181-F7B8-76B0-E01B-A0B8A0D73904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4">
                <a:extLst>
                  <a:ext uri="{FF2B5EF4-FFF2-40B4-BE49-F238E27FC236}">
                    <a16:creationId xmlns:a16="http://schemas.microsoft.com/office/drawing/2014/main" id="{FBF8C4CF-EC9B-2BE7-B728-1AA828C06E07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22A38988-4A80-E4CB-999F-006F6AFCE909}"/>
              </a:ext>
            </a:extLst>
          </p:cNvPr>
          <p:cNvSpPr/>
          <p:nvPr/>
        </p:nvSpPr>
        <p:spPr>
          <a:xfrm>
            <a:off x="9677401" y="6708494"/>
            <a:ext cx="7086600" cy="1012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alt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9E233872-8E7F-82AC-A5A4-E9F74B400D08}"/>
              </a:ext>
            </a:extLst>
          </p:cNvPr>
          <p:cNvSpPr txBox="1"/>
          <p:nvPr/>
        </p:nvSpPr>
        <p:spPr>
          <a:xfrm>
            <a:off x="10613793" y="5129640"/>
            <a:ext cx="5349213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200" dirty="0"/>
              <a:t>/</a:t>
            </a:r>
            <a:r>
              <a:rPr lang="en-US" sz="4200" dirty="0" err="1"/>
              <a:t>riːd</a:t>
            </a:r>
            <a:r>
              <a:rPr lang="en-US" sz="4200" dirty="0"/>
              <a:t> ˈ</a:t>
            </a:r>
            <a:r>
              <a:rPr lang="en-US" sz="4200" dirty="0" err="1"/>
              <a:t>bʊks</a:t>
            </a:r>
            <a:r>
              <a:rPr lang="en-US" sz="4200" dirty="0"/>
              <a:t>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95B03BAB-EB4C-D02C-2BED-A26C4DD632B5}"/>
              </a:ext>
            </a:extLst>
          </p:cNvPr>
          <p:cNvSpPr txBox="1"/>
          <p:nvPr/>
        </p:nvSpPr>
        <p:spPr>
          <a:xfrm>
            <a:off x="9677400" y="3943171"/>
            <a:ext cx="7221998" cy="1200329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 dirty="0"/>
              <a:t>read books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7E9D97F-466B-74EB-73A9-79FCF6F42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136" y="3009900"/>
            <a:ext cx="813048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3D34FC29-5914-CC6A-C520-FD9705AA6B34}"/>
              </a:ext>
            </a:extLst>
          </p:cNvPr>
          <p:cNvGrpSpPr/>
          <p:nvPr/>
        </p:nvGrpSpPr>
        <p:grpSpPr>
          <a:xfrm>
            <a:off x="3888030" y="4310168"/>
            <a:ext cx="1899879" cy="2377608"/>
            <a:chOff x="12694079" y="11157686"/>
            <a:chExt cx="1062100" cy="1329169"/>
          </a:xfrm>
        </p:grpSpPr>
        <p:sp>
          <p:nvSpPr>
            <p:cNvPr id="7" name="Mspham-0936082789">
              <a:hlinkClick r:id="rId3"/>
              <a:extLst>
                <a:ext uri="{FF2B5EF4-FFF2-40B4-BE49-F238E27FC236}">
                  <a16:creationId xmlns:a16="http://schemas.microsoft.com/office/drawing/2014/main" id="{3490BCFB-A2C8-747A-25FB-40CB9605F58C}"/>
                </a:ext>
              </a:extLst>
            </p:cNvPr>
            <p:cNvSpPr txBox="1"/>
            <p:nvPr/>
          </p:nvSpPr>
          <p:spPr>
            <a:xfrm>
              <a:off x="12694079" y="12022298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hlinkClick r:id="rId3"/>
              <a:extLst>
                <a:ext uri="{FF2B5EF4-FFF2-40B4-BE49-F238E27FC236}">
                  <a16:creationId xmlns:a16="http://schemas.microsoft.com/office/drawing/2014/main" id="{0DA7C3DE-1CE6-5038-F0E1-315488022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F0E82CB8-5BF4-A407-43A2-49C2C90DE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40B063-E40D-A412-43D6-6795F10470A1}"/>
              </a:ext>
            </a:extLst>
          </p:cNvPr>
          <p:cNvGrpSpPr/>
          <p:nvPr/>
        </p:nvGrpSpPr>
        <p:grpSpPr>
          <a:xfrm>
            <a:off x="2895600" y="514992"/>
            <a:ext cx="4191000" cy="846812"/>
            <a:chOff x="3358242" y="6999030"/>
            <a:chExt cx="3757064" cy="769856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6199DCF4-1D9E-A259-A4D9-CA8C0577B4BE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7234BCE1-96ED-5089-140F-7AE418F2188B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0">
                <a:extLst>
                  <a:ext uri="{FF2B5EF4-FFF2-40B4-BE49-F238E27FC236}">
                    <a16:creationId xmlns:a16="http://schemas.microsoft.com/office/drawing/2014/main" id="{5F1AD4AA-4758-435F-0DC6-57967F08E17B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B196EF44-DDB0-F5B6-87C8-3251105560B8}"/>
                </a:ext>
              </a:extLst>
            </p:cNvPr>
            <p:cNvSpPr txBox="1"/>
            <p:nvPr/>
          </p:nvSpPr>
          <p:spPr>
            <a:xfrm>
              <a:off x="3358242" y="7073339"/>
              <a:ext cx="3482514" cy="533430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Vocabulary</a:t>
              </a:r>
            </a:p>
          </p:txBody>
        </p:sp>
        <p:grpSp>
          <p:nvGrpSpPr>
            <p:cNvPr id="5" name="Group 12">
              <a:extLst>
                <a:ext uri="{FF2B5EF4-FFF2-40B4-BE49-F238E27FC236}">
                  <a16:creationId xmlns:a16="http://schemas.microsoft.com/office/drawing/2014/main" id="{0FA08C5A-575A-B09D-2CD8-2F10D4A71177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10" name="Freeform 13">
                <a:extLst>
                  <a:ext uri="{FF2B5EF4-FFF2-40B4-BE49-F238E27FC236}">
                    <a16:creationId xmlns:a16="http://schemas.microsoft.com/office/drawing/2014/main" id="{E7DE6181-F7B8-76B0-E01B-A0B8A0D73904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4">
                <a:extLst>
                  <a:ext uri="{FF2B5EF4-FFF2-40B4-BE49-F238E27FC236}">
                    <a16:creationId xmlns:a16="http://schemas.microsoft.com/office/drawing/2014/main" id="{FBF8C4CF-EC9B-2BE7-B728-1AA828C06E07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22A38988-4A80-E4CB-999F-006F6AFCE909}"/>
              </a:ext>
            </a:extLst>
          </p:cNvPr>
          <p:cNvSpPr/>
          <p:nvPr/>
        </p:nvSpPr>
        <p:spPr>
          <a:xfrm>
            <a:off x="9677401" y="6708494"/>
            <a:ext cx="7086600" cy="1012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alt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9E233872-8E7F-82AC-A5A4-E9F74B400D08}"/>
              </a:ext>
            </a:extLst>
          </p:cNvPr>
          <p:cNvSpPr txBox="1"/>
          <p:nvPr/>
        </p:nvSpPr>
        <p:spPr>
          <a:xfrm>
            <a:off x="10613793" y="5129640"/>
            <a:ext cx="5349213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200" dirty="0"/>
              <a:t>/</a:t>
            </a:r>
            <a:r>
              <a:rPr lang="en-US" sz="4200" dirty="0" err="1"/>
              <a:t>pleɪ</a:t>
            </a:r>
            <a:r>
              <a:rPr lang="en-US" sz="4200" dirty="0"/>
              <a:t> </a:t>
            </a:r>
            <a:r>
              <a:rPr lang="en-US" sz="4200" dirty="0" err="1"/>
              <a:t>ɡeɪmz</a:t>
            </a:r>
            <a:r>
              <a:rPr lang="en-US" sz="4200" dirty="0"/>
              <a:t>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95B03BAB-EB4C-D02C-2BED-A26C4DD632B5}"/>
              </a:ext>
            </a:extLst>
          </p:cNvPr>
          <p:cNvSpPr txBox="1"/>
          <p:nvPr/>
        </p:nvSpPr>
        <p:spPr>
          <a:xfrm>
            <a:off x="9677400" y="3943171"/>
            <a:ext cx="7221998" cy="1200329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 dirty="0"/>
              <a:t>play games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DE53D20-9165-93A3-0740-259594B03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569" y="3009900"/>
            <a:ext cx="8175952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3D34FC29-5914-CC6A-C520-FD9705AA6B34}"/>
              </a:ext>
            </a:extLst>
          </p:cNvPr>
          <p:cNvGrpSpPr/>
          <p:nvPr/>
        </p:nvGrpSpPr>
        <p:grpSpPr>
          <a:xfrm>
            <a:off x="3888030" y="4310168"/>
            <a:ext cx="1899879" cy="2377608"/>
            <a:chOff x="12694079" y="11157686"/>
            <a:chExt cx="1062100" cy="1329169"/>
          </a:xfrm>
        </p:grpSpPr>
        <p:sp>
          <p:nvSpPr>
            <p:cNvPr id="7" name="Mspham-0936082789">
              <a:hlinkClick r:id="rId3"/>
              <a:extLst>
                <a:ext uri="{FF2B5EF4-FFF2-40B4-BE49-F238E27FC236}">
                  <a16:creationId xmlns:a16="http://schemas.microsoft.com/office/drawing/2014/main" id="{3490BCFB-A2C8-747A-25FB-40CB9605F58C}"/>
                </a:ext>
              </a:extLst>
            </p:cNvPr>
            <p:cNvSpPr txBox="1"/>
            <p:nvPr/>
          </p:nvSpPr>
          <p:spPr>
            <a:xfrm>
              <a:off x="12694079" y="12022298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hlinkClick r:id="rId3"/>
              <a:extLst>
                <a:ext uri="{FF2B5EF4-FFF2-40B4-BE49-F238E27FC236}">
                  <a16:creationId xmlns:a16="http://schemas.microsoft.com/office/drawing/2014/main" id="{0DA7C3DE-1CE6-5038-F0E1-315488022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F0E82CB8-5BF4-A407-43A2-49C2C90DE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40B063-E40D-A412-43D6-6795F10470A1}"/>
              </a:ext>
            </a:extLst>
          </p:cNvPr>
          <p:cNvGrpSpPr/>
          <p:nvPr/>
        </p:nvGrpSpPr>
        <p:grpSpPr>
          <a:xfrm>
            <a:off x="2895600" y="514992"/>
            <a:ext cx="4191000" cy="846812"/>
            <a:chOff x="3358242" y="6999030"/>
            <a:chExt cx="3757064" cy="769856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6199DCF4-1D9E-A259-A4D9-CA8C0577B4BE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7234BCE1-96ED-5089-140F-7AE418F2188B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0">
                <a:extLst>
                  <a:ext uri="{FF2B5EF4-FFF2-40B4-BE49-F238E27FC236}">
                    <a16:creationId xmlns:a16="http://schemas.microsoft.com/office/drawing/2014/main" id="{5F1AD4AA-4758-435F-0DC6-57967F08E17B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B196EF44-DDB0-F5B6-87C8-3251105560B8}"/>
                </a:ext>
              </a:extLst>
            </p:cNvPr>
            <p:cNvSpPr txBox="1"/>
            <p:nvPr/>
          </p:nvSpPr>
          <p:spPr>
            <a:xfrm>
              <a:off x="3358242" y="7073339"/>
              <a:ext cx="3482514" cy="533430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Vocabulary</a:t>
              </a:r>
            </a:p>
          </p:txBody>
        </p:sp>
        <p:grpSp>
          <p:nvGrpSpPr>
            <p:cNvPr id="5" name="Group 12">
              <a:extLst>
                <a:ext uri="{FF2B5EF4-FFF2-40B4-BE49-F238E27FC236}">
                  <a16:creationId xmlns:a16="http://schemas.microsoft.com/office/drawing/2014/main" id="{0FA08C5A-575A-B09D-2CD8-2F10D4A71177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10" name="Freeform 13">
                <a:extLst>
                  <a:ext uri="{FF2B5EF4-FFF2-40B4-BE49-F238E27FC236}">
                    <a16:creationId xmlns:a16="http://schemas.microsoft.com/office/drawing/2014/main" id="{E7DE6181-F7B8-76B0-E01B-A0B8A0D73904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4">
                <a:extLst>
                  <a:ext uri="{FF2B5EF4-FFF2-40B4-BE49-F238E27FC236}">
                    <a16:creationId xmlns:a16="http://schemas.microsoft.com/office/drawing/2014/main" id="{FBF8C4CF-EC9B-2BE7-B728-1AA828C06E07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22A38988-4A80-E4CB-999F-006F6AFCE909}"/>
              </a:ext>
            </a:extLst>
          </p:cNvPr>
          <p:cNvSpPr/>
          <p:nvPr/>
        </p:nvSpPr>
        <p:spPr>
          <a:xfrm>
            <a:off x="9677401" y="6708494"/>
            <a:ext cx="7086600" cy="1012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alt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9E233872-8E7F-82AC-A5A4-E9F74B400D08}"/>
              </a:ext>
            </a:extLst>
          </p:cNvPr>
          <p:cNvSpPr txBox="1"/>
          <p:nvPr/>
        </p:nvSpPr>
        <p:spPr>
          <a:xfrm>
            <a:off x="10058401" y="5129640"/>
            <a:ext cx="6705600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200" dirty="0"/>
              <a:t>/</a:t>
            </a:r>
            <a:r>
              <a:rPr lang="en-US" sz="4200" dirty="0" err="1"/>
              <a:t>sɒlv</a:t>
            </a:r>
            <a:r>
              <a:rPr lang="en-US" sz="4200" dirty="0"/>
              <a:t> </a:t>
            </a:r>
            <a:r>
              <a:rPr lang="en-US" sz="4200" dirty="0" err="1"/>
              <a:t>mæ</a:t>
            </a:r>
            <a:r>
              <a:rPr lang="el-GR" sz="4200" dirty="0"/>
              <a:t>θ</a:t>
            </a:r>
            <a:r>
              <a:rPr lang="en-US" sz="4200" dirty="0"/>
              <a:t>s ˈ</a:t>
            </a:r>
            <a:r>
              <a:rPr lang="en-US" sz="4200" dirty="0" err="1"/>
              <a:t>prɒbləmz</a:t>
            </a:r>
            <a:r>
              <a:rPr lang="en-US" sz="4200" dirty="0"/>
              <a:t>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95B03BAB-EB4C-D02C-2BED-A26C4DD632B5}"/>
              </a:ext>
            </a:extLst>
          </p:cNvPr>
          <p:cNvSpPr txBox="1"/>
          <p:nvPr/>
        </p:nvSpPr>
        <p:spPr>
          <a:xfrm>
            <a:off x="9677400" y="4127837"/>
            <a:ext cx="7221998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 dirty="0"/>
              <a:t>solve </a:t>
            </a:r>
            <a:r>
              <a:rPr lang="en-US" sz="4800" dirty="0" err="1"/>
              <a:t>maths</a:t>
            </a:r>
            <a:r>
              <a:rPr lang="en-US" sz="4800" dirty="0"/>
              <a:t> problems</a:t>
            </a:r>
            <a:endParaRPr lang="vi-VN" sz="48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E192CFE-F26F-82CC-80A0-0F3409AD0C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376" y="3009900"/>
            <a:ext cx="8142624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3D34FC29-5914-CC6A-C520-FD9705AA6B34}"/>
              </a:ext>
            </a:extLst>
          </p:cNvPr>
          <p:cNvGrpSpPr/>
          <p:nvPr/>
        </p:nvGrpSpPr>
        <p:grpSpPr>
          <a:xfrm>
            <a:off x="3888030" y="4310168"/>
            <a:ext cx="1899879" cy="2377608"/>
            <a:chOff x="12694079" y="11157686"/>
            <a:chExt cx="1062100" cy="1329169"/>
          </a:xfrm>
        </p:grpSpPr>
        <p:sp>
          <p:nvSpPr>
            <p:cNvPr id="7" name="Mspham-0936082789">
              <a:hlinkClick r:id="rId3"/>
              <a:extLst>
                <a:ext uri="{FF2B5EF4-FFF2-40B4-BE49-F238E27FC236}">
                  <a16:creationId xmlns:a16="http://schemas.microsoft.com/office/drawing/2014/main" id="{3490BCFB-A2C8-747A-25FB-40CB9605F58C}"/>
                </a:ext>
              </a:extLst>
            </p:cNvPr>
            <p:cNvSpPr txBox="1"/>
            <p:nvPr/>
          </p:nvSpPr>
          <p:spPr>
            <a:xfrm>
              <a:off x="12694079" y="12022298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hlinkClick r:id="rId3"/>
              <a:extLst>
                <a:ext uri="{FF2B5EF4-FFF2-40B4-BE49-F238E27FC236}">
                  <a16:creationId xmlns:a16="http://schemas.microsoft.com/office/drawing/2014/main" id="{0DA7C3DE-1CE6-5038-F0E1-315488022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F0E82CB8-5BF4-A407-43A2-49C2C90DE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40B063-E40D-A412-43D6-6795F10470A1}"/>
              </a:ext>
            </a:extLst>
          </p:cNvPr>
          <p:cNvGrpSpPr/>
          <p:nvPr/>
        </p:nvGrpSpPr>
        <p:grpSpPr>
          <a:xfrm>
            <a:off x="2895600" y="514992"/>
            <a:ext cx="4191000" cy="846812"/>
            <a:chOff x="3358242" y="6999030"/>
            <a:chExt cx="3757064" cy="769856"/>
          </a:xfrm>
        </p:grpSpPr>
        <p:grpSp>
          <p:nvGrpSpPr>
            <p:cNvPr id="3" name="Group 8">
              <a:extLst>
                <a:ext uri="{FF2B5EF4-FFF2-40B4-BE49-F238E27FC236}">
                  <a16:creationId xmlns:a16="http://schemas.microsoft.com/office/drawing/2014/main" id="{6199DCF4-1D9E-A259-A4D9-CA8C0577B4BE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12" name="Freeform 9">
                <a:extLst>
                  <a:ext uri="{FF2B5EF4-FFF2-40B4-BE49-F238E27FC236}">
                    <a16:creationId xmlns:a16="http://schemas.microsoft.com/office/drawing/2014/main" id="{7234BCE1-96ED-5089-140F-7AE418F2188B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0">
                <a:extLst>
                  <a:ext uri="{FF2B5EF4-FFF2-40B4-BE49-F238E27FC236}">
                    <a16:creationId xmlns:a16="http://schemas.microsoft.com/office/drawing/2014/main" id="{5F1AD4AA-4758-435F-0DC6-57967F08E17B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B196EF44-DDB0-F5B6-87C8-3251105560B8}"/>
                </a:ext>
              </a:extLst>
            </p:cNvPr>
            <p:cNvSpPr txBox="1"/>
            <p:nvPr/>
          </p:nvSpPr>
          <p:spPr>
            <a:xfrm>
              <a:off x="3358242" y="7073339"/>
              <a:ext cx="3482514" cy="533430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Vocabulary</a:t>
              </a:r>
            </a:p>
          </p:txBody>
        </p:sp>
        <p:grpSp>
          <p:nvGrpSpPr>
            <p:cNvPr id="5" name="Group 12">
              <a:extLst>
                <a:ext uri="{FF2B5EF4-FFF2-40B4-BE49-F238E27FC236}">
                  <a16:creationId xmlns:a16="http://schemas.microsoft.com/office/drawing/2014/main" id="{0FA08C5A-575A-B09D-2CD8-2F10D4A71177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10" name="Freeform 13">
                <a:extLst>
                  <a:ext uri="{FF2B5EF4-FFF2-40B4-BE49-F238E27FC236}">
                    <a16:creationId xmlns:a16="http://schemas.microsoft.com/office/drawing/2014/main" id="{E7DE6181-F7B8-76B0-E01B-A0B8A0D73904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14">
                <a:extLst>
                  <a:ext uri="{FF2B5EF4-FFF2-40B4-BE49-F238E27FC236}">
                    <a16:creationId xmlns:a16="http://schemas.microsoft.com/office/drawing/2014/main" id="{FBF8C4CF-EC9B-2BE7-B728-1AA828C06E07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22A38988-4A80-E4CB-999F-006F6AFCE909}"/>
              </a:ext>
            </a:extLst>
          </p:cNvPr>
          <p:cNvSpPr/>
          <p:nvPr/>
        </p:nvSpPr>
        <p:spPr>
          <a:xfrm>
            <a:off x="9677401" y="6708494"/>
            <a:ext cx="7086600" cy="1012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alt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9E233872-8E7F-82AC-A5A4-E9F74B400D08}"/>
              </a:ext>
            </a:extLst>
          </p:cNvPr>
          <p:cNvSpPr txBox="1"/>
          <p:nvPr/>
        </p:nvSpPr>
        <p:spPr>
          <a:xfrm>
            <a:off x="10613793" y="5129639"/>
            <a:ext cx="5349213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200" dirty="0"/>
              <a:t>/</a:t>
            </a:r>
            <a:r>
              <a:rPr lang="en-US" sz="4200" dirty="0" err="1"/>
              <a:t>ækˈtɪvəti</a:t>
            </a:r>
            <a:r>
              <a:rPr lang="en-US" sz="4200" dirty="0"/>
              <a:t>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95B03BAB-EB4C-D02C-2BED-A26C4DD632B5}"/>
              </a:ext>
            </a:extLst>
          </p:cNvPr>
          <p:cNvSpPr txBox="1"/>
          <p:nvPr/>
        </p:nvSpPr>
        <p:spPr>
          <a:xfrm>
            <a:off x="9677400" y="3943171"/>
            <a:ext cx="7221998" cy="1200329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7200" dirty="0"/>
              <a:t>activity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D683677-BEFB-65E8-E5F6-8F45538E38DE}"/>
              </a:ext>
            </a:extLst>
          </p:cNvPr>
          <p:cNvGrpSpPr/>
          <p:nvPr/>
        </p:nvGrpSpPr>
        <p:grpSpPr>
          <a:xfrm>
            <a:off x="1134630" y="3239403"/>
            <a:ext cx="7786217" cy="5257800"/>
            <a:chOff x="1143000" y="3390900"/>
            <a:chExt cx="7221998" cy="487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BF0A095-D681-DC2A-CD46-2BA1CCDE1A15}"/>
                </a:ext>
              </a:extLst>
            </p:cNvPr>
            <p:cNvSpPr/>
            <p:nvPr/>
          </p:nvSpPr>
          <p:spPr>
            <a:xfrm>
              <a:off x="1143000" y="3390900"/>
              <a:ext cx="7221998" cy="4876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DDF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972289A-687A-1BF7-4181-98CE500C78A6}"/>
                </a:ext>
              </a:extLst>
            </p:cNvPr>
            <p:cNvGrpSpPr/>
            <p:nvPr/>
          </p:nvGrpSpPr>
          <p:grpSpPr>
            <a:xfrm>
              <a:off x="1632965" y="3785849"/>
              <a:ext cx="5959921" cy="4181206"/>
              <a:chOff x="1632965" y="3785849"/>
              <a:chExt cx="5959921" cy="418120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CAF5340-7D61-9461-3103-B99CA1681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0875290">
                <a:off x="4971264" y="3785849"/>
                <a:ext cx="2621622" cy="173736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1C12944-87E1-0E8F-6E82-A9F2B241A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098286">
                <a:off x="1644657" y="6158497"/>
                <a:ext cx="2610914" cy="173736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E9ECCA0-E731-8F5F-352B-400BC1FBCF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601843">
                <a:off x="1632965" y="3785849"/>
                <a:ext cx="2625518" cy="173736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EAA51AC-5178-2743-0DC6-F4CB0F12FE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750283">
                <a:off x="4894318" y="6229695"/>
                <a:ext cx="2614812" cy="173736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846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F29AC1E2-05FB-4643-AFE9-1712DB45CC8B}"/>
              </a:ext>
            </a:extLst>
          </p:cNvPr>
          <p:cNvGrpSpPr/>
          <p:nvPr/>
        </p:nvGrpSpPr>
        <p:grpSpPr>
          <a:xfrm>
            <a:off x="2402057" y="1616339"/>
            <a:ext cx="1899879" cy="3115159"/>
            <a:chOff x="12598729" y="11157686"/>
            <a:chExt cx="1062100" cy="1741487"/>
          </a:xfrm>
        </p:grpSpPr>
        <p:sp>
          <p:nvSpPr>
            <p:cNvPr id="7" name="Mspham-0936082789">
              <a:hlinkClick r:id="rId7"/>
              <a:extLst>
                <a:ext uri="{FF2B5EF4-FFF2-40B4-BE49-F238E27FC236}">
                  <a16:creationId xmlns:a16="http://schemas.microsoft.com/office/drawing/2014/main" id="{9100CF7C-77D9-797C-8392-163EE3B85969}"/>
                </a:ext>
              </a:extLst>
            </p:cNvPr>
            <p:cNvSpPr txBox="1"/>
            <p:nvPr/>
          </p:nvSpPr>
          <p:spPr>
            <a:xfrm>
              <a:off x="12598729" y="12434616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hlinkClick r:id="rId7"/>
              <a:extLst>
                <a:ext uri="{FF2B5EF4-FFF2-40B4-BE49-F238E27FC236}">
                  <a16:creationId xmlns:a16="http://schemas.microsoft.com/office/drawing/2014/main" id="{04613ED4-8626-C2CB-0C3A-E9EEFE14F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BC86C9A-7346-FDFB-29A9-7B88977804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2360" y="3349610"/>
            <a:ext cx="2621622" cy="17373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C8A6CC-E179-42C9-BA89-A13BA80C48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9406" y="5278539"/>
            <a:ext cx="2610914" cy="1737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1FC07C-2310-3F75-79D9-5DD44D9095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9800" y="1420681"/>
            <a:ext cx="2625518" cy="1737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6A4910-EDDE-C0C5-9C1C-874E53FFEC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16839" y="7207468"/>
            <a:ext cx="2614812" cy="1737360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82E8E31-808B-ACC6-F4CC-4D3D5DB851C9}"/>
              </a:ext>
            </a:extLst>
          </p:cNvPr>
          <p:cNvSpPr/>
          <p:nvPr/>
        </p:nvSpPr>
        <p:spPr>
          <a:xfrm>
            <a:off x="9601200" y="3558182"/>
            <a:ext cx="8458200" cy="1012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alt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F3649942-2A96-FE80-61F8-4C1CD6A589FA}"/>
              </a:ext>
            </a:extLst>
          </p:cNvPr>
          <p:cNvSpPr txBox="1"/>
          <p:nvPr/>
        </p:nvSpPr>
        <p:spPr>
          <a:xfrm>
            <a:off x="5163538" y="3822572"/>
            <a:ext cx="6249459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400" dirty="0"/>
              <a:t>do projects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89C805B6-DA25-BF99-4D19-C20188A12ABC}"/>
              </a:ext>
            </a:extLst>
          </p:cNvPr>
          <p:cNvSpPr/>
          <p:nvPr/>
        </p:nvSpPr>
        <p:spPr>
          <a:xfrm>
            <a:off x="9601200" y="5839145"/>
            <a:ext cx="8458200" cy="1012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alt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A2DC2BF-78D5-9A2E-D713-D7EDD38298DA}"/>
              </a:ext>
            </a:extLst>
          </p:cNvPr>
          <p:cNvSpPr txBox="1"/>
          <p:nvPr/>
        </p:nvSpPr>
        <p:spPr>
          <a:xfrm>
            <a:off x="5163538" y="5817825"/>
            <a:ext cx="6249459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400" dirty="0"/>
              <a:t>read books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B686238C-80C6-D547-55B3-989E1FFE8934}"/>
              </a:ext>
            </a:extLst>
          </p:cNvPr>
          <p:cNvSpPr/>
          <p:nvPr/>
        </p:nvSpPr>
        <p:spPr>
          <a:xfrm>
            <a:off x="9601200" y="1860621"/>
            <a:ext cx="8458200" cy="1012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alt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1CF409A7-3CB7-518B-14E6-246EE9C85A85}"/>
              </a:ext>
            </a:extLst>
          </p:cNvPr>
          <p:cNvSpPr txBox="1"/>
          <p:nvPr/>
        </p:nvSpPr>
        <p:spPr>
          <a:xfrm>
            <a:off x="5163538" y="1916469"/>
            <a:ext cx="6249459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400" dirty="0"/>
              <a:t>play games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ACCEEC8-9D99-27CA-3847-C42C50221748}"/>
              </a:ext>
            </a:extLst>
          </p:cNvPr>
          <p:cNvSpPr/>
          <p:nvPr/>
        </p:nvSpPr>
        <p:spPr>
          <a:xfrm>
            <a:off x="11277600" y="7689424"/>
            <a:ext cx="6781800" cy="1012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alt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4D17586D-A755-4A81-2BA4-451D9B986EF7}"/>
              </a:ext>
            </a:extLst>
          </p:cNvPr>
          <p:cNvSpPr txBox="1"/>
          <p:nvPr/>
        </p:nvSpPr>
        <p:spPr>
          <a:xfrm>
            <a:off x="5163538" y="7810960"/>
            <a:ext cx="6249459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400" dirty="0"/>
              <a:t>solve </a:t>
            </a:r>
            <a:r>
              <a:rPr lang="en-US" sz="4400" dirty="0" err="1"/>
              <a:t>maths</a:t>
            </a:r>
            <a:r>
              <a:rPr lang="en-US" sz="4400" dirty="0"/>
              <a:t> problems</a:t>
            </a:r>
            <a:endParaRPr lang="vi-VN" sz="4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65B5C1-7609-0A1D-2993-EC64FEA654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C926FC5-E55A-F831-225C-4A9491A34B60}"/>
              </a:ext>
            </a:extLst>
          </p:cNvPr>
          <p:cNvSpPr/>
          <p:nvPr/>
        </p:nvSpPr>
        <p:spPr>
          <a:xfrm>
            <a:off x="9631249" y="9007791"/>
            <a:ext cx="5037251" cy="1012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464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alt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alt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83286051-B4A6-D5FE-0FEA-883B3A8B70DB}"/>
              </a:ext>
            </a:extLst>
          </p:cNvPr>
          <p:cNvSpPr txBox="1"/>
          <p:nvPr/>
        </p:nvSpPr>
        <p:spPr>
          <a:xfrm>
            <a:off x="2910840" y="9098547"/>
            <a:ext cx="4601599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r"/>
            <a:r>
              <a:rPr lang="en-US" sz="4800" dirty="0"/>
              <a:t>activity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203913D-B476-1185-C57A-FF1FF234CFDD}"/>
              </a:ext>
            </a:extLst>
          </p:cNvPr>
          <p:cNvGrpSpPr/>
          <p:nvPr/>
        </p:nvGrpSpPr>
        <p:grpSpPr>
          <a:xfrm>
            <a:off x="2895600" y="514992"/>
            <a:ext cx="4191000" cy="846812"/>
            <a:chOff x="3358242" y="6999030"/>
            <a:chExt cx="3757064" cy="769856"/>
          </a:xfrm>
        </p:grpSpPr>
        <p:grpSp>
          <p:nvGrpSpPr>
            <p:cNvPr id="29" name="Group 8">
              <a:extLst>
                <a:ext uri="{FF2B5EF4-FFF2-40B4-BE49-F238E27FC236}">
                  <a16:creationId xmlns:a16="http://schemas.microsoft.com/office/drawing/2014/main" id="{92066CB8-716F-A737-1DE1-00F569C29F7B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34" name="Freeform 9">
                <a:extLst>
                  <a:ext uri="{FF2B5EF4-FFF2-40B4-BE49-F238E27FC236}">
                    <a16:creationId xmlns:a16="http://schemas.microsoft.com/office/drawing/2014/main" id="{2936A5A6-5C19-CE33-765F-170D66BD3316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TextBox 10">
                <a:extLst>
                  <a:ext uri="{FF2B5EF4-FFF2-40B4-BE49-F238E27FC236}">
                    <a16:creationId xmlns:a16="http://schemas.microsoft.com/office/drawing/2014/main" id="{CAA0E3B6-ABE0-76C7-B6CE-E9F8EDA7D97A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TextBox 11">
              <a:extLst>
                <a:ext uri="{FF2B5EF4-FFF2-40B4-BE49-F238E27FC236}">
                  <a16:creationId xmlns:a16="http://schemas.microsoft.com/office/drawing/2014/main" id="{8243CCDB-D57A-D4EA-3F4A-F69B4FE153BF}"/>
                </a:ext>
              </a:extLst>
            </p:cNvPr>
            <p:cNvSpPr txBox="1"/>
            <p:nvPr/>
          </p:nvSpPr>
          <p:spPr>
            <a:xfrm>
              <a:off x="3358242" y="7073339"/>
              <a:ext cx="3482514" cy="533430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Vocabulary</a:t>
              </a:r>
            </a:p>
          </p:txBody>
        </p:sp>
        <p:grpSp>
          <p:nvGrpSpPr>
            <p:cNvPr id="31" name="Group 12">
              <a:extLst>
                <a:ext uri="{FF2B5EF4-FFF2-40B4-BE49-F238E27FC236}">
                  <a16:creationId xmlns:a16="http://schemas.microsoft.com/office/drawing/2014/main" id="{8FC240C2-E2E1-0152-1AE0-0DE22F294CA7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FD9D339B-A746-9E84-7A43-9370E593C7E5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TextBox 14">
                <a:extLst>
                  <a:ext uri="{FF2B5EF4-FFF2-40B4-BE49-F238E27FC236}">
                    <a16:creationId xmlns:a16="http://schemas.microsoft.com/office/drawing/2014/main" id="{389DC601-E542-16FE-EC76-A84F37D8587E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26" grpId="0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F29AC1E2-05FB-4643-AFE9-1712DB45CC8B}"/>
              </a:ext>
            </a:extLst>
          </p:cNvPr>
          <p:cNvGrpSpPr/>
          <p:nvPr/>
        </p:nvGrpSpPr>
        <p:grpSpPr>
          <a:xfrm>
            <a:off x="4031119" y="2039519"/>
            <a:ext cx="1899879" cy="3115159"/>
            <a:chOff x="12598729" y="11157686"/>
            <a:chExt cx="1062100" cy="1741487"/>
          </a:xfrm>
        </p:grpSpPr>
        <p:sp>
          <p:nvSpPr>
            <p:cNvPr id="7" name="Mspham-0936082789">
              <a:hlinkClick r:id="rId2"/>
              <a:extLst>
                <a:ext uri="{FF2B5EF4-FFF2-40B4-BE49-F238E27FC236}">
                  <a16:creationId xmlns:a16="http://schemas.microsoft.com/office/drawing/2014/main" id="{9100CF7C-77D9-797C-8392-163EE3B85969}"/>
                </a:ext>
              </a:extLst>
            </p:cNvPr>
            <p:cNvSpPr txBox="1"/>
            <p:nvPr/>
          </p:nvSpPr>
          <p:spPr>
            <a:xfrm>
              <a:off x="12598729" y="12434616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hlinkClick r:id="rId2"/>
              <a:extLst>
                <a:ext uri="{FF2B5EF4-FFF2-40B4-BE49-F238E27FC236}">
                  <a16:creationId xmlns:a16="http://schemas.microsoft.com/office/drawing/2014/main" id="{04613ED4-8626-C2CB-0C3A-E9EEFE14F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BC86C9A-7346-FDFB-29A9-7B8897780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422" y="3772790"/>
            <a:ext cx="2621622" cy="17373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C8A6CC-E179-42C9-BA89-A13BA80C4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468" y="5701719"/>
            <a:ext cx="2610914" cy="1737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1FC07C-2310-3F75-79D9-5DD44D909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8862" y="1843861"/>
            <a:ext cx="2625518" cy="1737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6A4910-EDDE-C0C5-9C1C-874E53FFE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5901" y="7630648"/>
            <a:ext cx="2614812" cy="1737360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F3649942-2A96-FE80-61F8-4C1CD6A589FA}"/>
              </a:ext>
            </a:extLst>
          </p:cNvPr>
          <p:cNvSpPr txBox="1"/>
          <p:nvPr/>
        </p:nvSpPr>
        <p:spPr>
          <a:xfrm>
            <a:off x="11049000" y="4556877"/>
            <a:ext cx="6249459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4400" dirty="0"/>
              <a:t>read books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A2DC2BF-78D5-9A2E-D713-D7EDD38298DA}"/>
              </a:ext>
            </a:extLst>
          </p:cNvPr>
          <p:cNvSpPr txBox="1"/>
          <p:nvPr/>
        </p:nvSpPr>
        <p:spPr>
          <a:xfrm>
            <a:off x="11049000" y="6447379"/>
            <a:ext cx="6249459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4400" dirty="0"/>
              <a:t>play games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1CF409A7-3CB7-518B-14E6-246EE9C85A85}"/>
              </a:ext>
            </a:extLst>
          </p:cNvPr>
          <p:cNvSpPr txBox="1"/>
          <p:nvPr/>
        </p:nvSpPr>
        <p:spPr>
          <a:xfrm>
            <a:off x="11049000" y="1989266"/>
            <a:ext cx="6249459" cy="144655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4400" dirty="0"/>
              <a:t>solve </a:t>
            </a:r>
            <a:r>
              <a:rPr lang="en-US" sz="4400" dirty="0" err="1"/>
              <a:t>maths</a:t>
            </a:r>
            <a:r>
              <a:rPr lang="en-US" sz="4400" dirty="0"/>
              <a:t> problems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4D17586D-A755-4A81-2BA4-451D9B986EF7}"/>
              </a:ext>
            </a:extLst>
          </p:cNvPr>
          <p:cNvSpPr txBox="1"/>
          <p:nvPr/>
        </p:nvSpPr>
        <p:spPr>
          <a:xfrm>
            <a:off x="11049000" y="8337882"/>
            <a:ext cx="6249459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4400" dirty="0"/>
              <a:t>do projects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65B5C1-7609-0A1D-2993-EC64FEA654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CE0C91A9-5EC4-154C-5CC7-98D845F2038D}"/>
              </a:ext>
            </a:extLst>
          </p:cNvPr>
          <p:cNvSpPr txBox="1"/>
          <p:nvPr/>
        </p:nvSpPr>
        <p:spPr>
          <a:xfrm>
            <a:off x="6487819" y="4349494"/>
            <a:ext cx="903581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 dirty="0"/>
              <a:t>2.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B89E0E2D-29B6-66C5-EB16-61E23ECA368E}"/>
              </a:ext>
            </a:extLst>
          </p:cNvPr>
          <p:cNvSpPr txBox="1"/>
          <p:nvPr/>
        </p:nvSpPr>
        <p:spPr>
          <a:xfrm>
            <a:off x="6487819" y="6344747"/>
            <a:ext cx="903581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 dirty="0"/>
              <a:t>3.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143246C0-7630-F9D6-6CBE-93DBB369DF85}"/>
              </a:ext>
            </a:extLst>
          </p:cNvPr>
          <p:cNvSpPr txBox="1"/>
          <p:nvPr/>
        </p:nvSpPr>
        <p:spPr>
          <a:xfrm>
            <a:off x="6487819" y="2443391"/>
            <a:ext cx="903581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 dirty="0"/>
              <a:t>1.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2786CBA5-2738-0F0D-A675-C56EF7ECB770}"/>
              </a:ext>
            </a:extLst>
          </p:cNvPr>
          <p:cNvSpPr txBox="1"/>
          <p:nvPr/>
        </p:nvSpPr>
        <p:spPr>
          <a:xfrm>
            <a:off x="6487819" y="8337882"/>
            <a:ext cx="903581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 dirty="0"/>
              <a:t>4.</a:t>
            </a:r>
          </a:p>
        </p:txBody>
      </p: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5227547E-8EE5-0F36-A2AC-EF7C4913F266}"/>
              </a:ext>
            </a:extLst>
          </p:cNvPr>
          <p:cNvCxnSpPr>
            <a:cxnSpLocks/>
          </p:cNvCxnSpPr>
          <p:nvPr/>
        </p:nvCxnSpPr>
        <p:spPr>
          <a:xfrm>
            <a:off x="7086600" y="3017520"/>
            <a:ext cx="4191000" cy="381457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MsPham-0936082789">
            <a:extLst>
              <a:ext uri="{FF2B5EF4-FFF2-40B4-BE49-F238E27FC236}">
                <a16:creationId xmlns:a16="http://schemas.microsoft.com/office/drawing/2014/main" id="{7D1EF1BE-85DA-FCBE-4DAB-64B1457B765B}"/>
              </a:ext>
            </a:extLst>
          </p:cNvPr>
          <p:cNvCxnSpPr>
            <a:cxnSpLocks/>
          </p:cNvCxnSpPr>
          <p:nvPr/>
        </p:nvCxnSpPr>
        <p:spPr>
          <a:xfrm>
            <a:off x="7090262" y="4924809"/>
            <a:ext cx="4187338" cy="379779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MsPham-0936082789">
            <a:extLst>
              <a:ext uri="{FF2B5EF4-FFF2-40B4-BE49-F238E27FC236}">
                <a16:creationId xmlns:a16="http://schemas.microsoft.com/office/drawing/2014/main" id="{4A99D97E-63F5-4A71-E5C1-313D2A6620B5}"/>
              </a:ext>
            </a:extLst>
          </p:cNvPr>
          <p:cNvCxnSpPr>
            <a:cxnSpLocks/>
          </p:cNvCxnSpPr>
          <p:nvPr/>
        </p:nvCxnSpPr>
        <p:spPr>
          <a:xfrm flipV="1">
            <a:off x="7086600" y="4924809"/>
            <a:ext cx="4191000" cy="1978911"/>
          </a:xfrm>
          <a:prstGeom prst="line">
            <a:avLst/>
          </a:prstGeom>
          <a:ln w="28575">
            <a:solidFill>
              <a:srgbClr val="1E9C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MsPham-0936082789">
            <a:extLst>
              <a:ext uri="{FF2B5EF4-FFF2-40B4-BE49-F238E27FC236}">
                <a16:creationId xmlns:a16="http://schemas.microsoft.com/office/drawing/2014/main" id="{7EE05484-575E-BE4E-9BB3-BF4C62D0116C}"/>
              </a:ext>
            </a:extLst>
          </p:cNvPr>
          <p:cNvCxnSpPr>
            <a:cxnSpLocks/>
          </p:cNvCxnSpPr>
          <p:nvPr/>
        </p:nvCxnSpPr>
        <p:spPr>
          <a:xfrm flipV="1">
            <a:off x="7124700" y="2371770"/>
            <a:ext cx="4225438" cy="645439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715671B-221C-9613-1248-8080E933C914}"/>
              </a:ext>
            </a:extLst>
          </p:cNvPr>
          <p:cNvGrpSpPr/>
          <p:nvPr/>
        </p:nvGrpSpPr>
        <p:grpSpPr>
          <a:xfrm>
            <a:off x="2895600" y="212999"/>
            <a:ext cx="6477000" cy="1354217"/>
            <a:chOff x="3358242" y="6724479"/>
            <a:chExt cx="3757064" cy="1231149"/>
          </a:xfrm>
        </p:grpSpPr>
        <p:grpSp>
          <p:nvGrpSpPr>
            <p:cNvPr id="51" name="Group 8">
              <a:extLst>
                <a:ext uri="{FF2B5EF4-FFF2-40B4-BE49-F238E27FC236}">
                  <a16:creationId xmlns:a16="http://schemas.microsoft.com/office/drawing/2014/main" id="{C4C8B5F2-AFA6-9399-FF37-55A7CD07B685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56" name="Freeform 9">
                <a:extLst>
                  <a:ext uri="{FF2B5EF4-FFF2-40B4-BE49-F238E27FC236}">
                    <a16:creationId xmlns:a16="http://schemas.microsoft.com/office/drawing/2014/main" id="{C7C84F4A-6A80-A7F1-6B18-4EE04BBF5E84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TextBox 10">
                <a:extLst>
                  <a:ext uri="{FF2B5EF4-FFF2-40B4-BE49-F238E27FC236}">
                    <a16:creationId xmlns:a16="http://schemas.microsoft.com/office/drawing/2014/main" id="{CB6D7D4C-9A07-424B-D309-61D29D3B62EF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2" name="TextBox 11">
              <a:extLst>
                <a:ext uri="{FF2B5EF4-FFF2-40B4-BE49-F238E27FC236}">
                  <a16:creationId xmlns:a16="http://schemas.microsoft.com/office/drawing/2014/main" id="{437739F5-BA3B-C38F-7D73-E76E47EF7FB8}"/>
                </a:ext>
              </a:extLst>
            </p:cNvPr>
            <p:cNvSpPr txBox="1"/>
            <p:nvPr/>
          </p:nvSpPr>
          <p:spPr>
            <a:xfrm>
              <a:off x="3358242" y="6724479"/>
              <a:ext cx="3482514" cy="1231149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Vocabulary check</a:t>
              </a:r>
            </a:p>
          </p:txBody>
        </p:sp>
        <p:grpSp>
          <p:nvGrpSpPr>
            <p:cNvPr id="53" name="Group 12">
              <a:extLst>
                <a:ext uri="{FF2B5EF4-FFF2-40B4-BE49-F238E27FC236}">
                  <a16:creationId xmlns:a16="http://schemas.microsoft.com/office/drawing/2014/main" id="{49737FD2-19DE-543F-DAAB-B1E2419E543F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54" name="Freeform 13">
                <a:extLst>
                  <a:ext uri="{FF2B5EF4-FFF2-40B4-BE49-F238E27FC236}">
                    <a16:creationId xmlns:a16="http://schemas.microsoft.com/office/drawing/2014/main" id="{CABBCE0F-997C-7EB8-43C0-ACF757D12B7C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TextBox 14">
                <a:extLst>
                  <a:ext uri="{FF2B5EF4-FFF2-40B4-BE49-F238E27FC236}">
                    <a16:creationId xmlns:a16="http://schemas.microsoft.com/office/drawing/2014/main" id="{1733543C-CB32-6960-688E-DB74F8D3744E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8" name="MsPham-0936082789">
            <a:extLst>
              <a:ext uri="{FF2B5EF4-FFF2-40B4-BE49-F238E27FC236}">
                <a16:creationId xmlns:a16="http://schemas.microsoft.com/office/drawing/2014/main" id="{EA123667-A055-1EFE-127A-DE44F8EBA6F1}"/>
              </a:ext>
            </a:extLst>
          </p:cNvPr>
          <p:cNvSpPr txBox="1"/>
          <p:nvPr/>
        </p:nvSpPr>
        <p:spPr>
          <a:xfrm>
            <a:off x="9660772" y="592367"/>
            <a:ext cx="6249459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400" dirty="0"/>
              <a:t>Match</a:t>
            </a:r>
          </a:p>
        </p:txBody>
      </p:sp>
    </p:spTree>
    <p:extLst>
      <p:ext uri="{BB962C8B-B14F-4D97-AF65-F5344CB8AC3E}">
        <p14:creationId xmlns:p14="http://schemas.microsoft.com/office/powerpoint/2010/main" val="315202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F29AC1E2-05FB-4643-AFE9-1712DB45CC8B}"/>
              </a:ext>
            </a:extLst>
          </p:cNvPr>
          <p:cNvGrpSpPr/>
          <p:nvPr/>
        </p:nvGrpSpPr>
        <p:grpSpPr>
          <a:xfrm>
            <a:off x="4031119" y="2039519"/>
            <a:ext cx="1899879" cy="3115159"/>
            <a:chOff x="12598729" y="11157686"/>
            <a:chExt cx="1062100" cy="1741487"/>
          </a:xfrm>
        </p:grpSpPr>
        <p:sp>
          <p:nvSpPr>
            <p:cNvPr id="7" name="Mspham-0936082789">
              <a:hlinkClick r:id="rId2"/>
              <a:extLst>
                <a:ext uri="{FF2B5EF4-FFF2-40B4-BE49-F238E27FC236}">
                  <a16:creationId xmlns:a16="http://schemas.microsoft.com/office/drawing/2014/main" id="{9100CF7C-77D9-797C-8392-163EE3B85969}"/>
                </a:ext>
              </a:extLst>
            </p:cNvPr>
            <p:cNvSpPr txBox="1"/>
            <p:nvPr/>
          </p:nvSpPr>
          <p:spPr>
            <a:xfrm>
              <a:off x="12598729" y="12434616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hlinkClick r:id="rId2"/>
              <a:extLst>
                <a:ext uri="{FF2B5EF4-FFF2-40B4-BE49-F238E27FC236}">
                  <a16:creationId xmlns:a16="http://schemas.microsoft.com/office/drawing/2014/main" id="{04613ED4-8626-C2CB-0C3A-E9EEFE14F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BC86C9A-7346-FDFB-29A9-7B8897780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488" y="1854569"/>
            <a:ext cx="2621622" cy="17373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C8A6CC-E179-42C9-BA89-A13BA80C4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6842" y="7853922"/>
            <a:ext cx="2610914" cy="1737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1FC07C-2310-3F75-79D9-5DD44D909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9540" y="5854137"/>
            <a:ext cx="2625518" cy="1737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6A4910-EDDE-C0C5-9C1C-874E53FFEC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4893" y="3854353"/>
            <a:ext cx="2614812" cy="17373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65B5C1-7609-0A1D-2993-EC64FEA654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CE0C91A9-5EC4-154C-5CC7-98D845F2038D}"/>
              </a:ext>
            </a:extLst>
          </p:cNvPr>
          <p:cNvSpPr txBox="1"/>
          <p:nvPr/>
        </p:nvSpPr>
        <p:spPr>
          <a:xfrm>
            <a:off x="6487819" y="4349494"/>
            <a:ext cx="903581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 dirty="0"/>
              <a:t>2.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B89E0E2D-29B6-66C5-EB16-61E23ECA368E}"/>
              </a:ext>
            </a:extLst>
          </p:cNvPr>
          <p:cNvSpPr txBox="1"/>
          <p:nvPr/>
        </p:nvSpPr>
        <p:spPr>
          <a:xfrm>
            <a:off x="6487819" y="6344747"/>
            <a:ext cx="903581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 dirty="0"/>
              <a:t>3.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143246C0-7630-F9D6-6CBE-93DBB369DF85}"/>
              </a:ext>
            </a:extLst>
          </p:cNvPr>
          <p:cNvSpPr txBox="1"/>
          <p:nvPr/>
        </p:nvSpPr>
        <p:spPr>
          <a:xfrm>
            <a:off x="6487819" y="2443391"/>
            <a:ext cx="903581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 dirty="0"/>
              <a:t>1.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2786CBA5-2738-0F0D-A675-C56EF7ECB770}"/>
              </a:ext>
            </a:extLst>
          </p:cNvPr>
          <p:cNvSpPr txBox="1"/>
          <p:nvPr/>
        </p:nvSpPr>
        <p:spPr>
          <a:xfrm>
            <a:off x="6487819" y="8337882"/>
            <a:ext cx="903581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 dirty="0"/>
              <a:t>4.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715671B-221C-9613-1248-8080E933C914}"/>
              </a:ext>
            </a:extLst>
          </p:cNvPr>
          <p:cNvGrpSpPr/>
          <p:nvPr/>
        </p:nvGrpSpPr>
        <p:grpSpPr>
          <a:xfrm>
            <a:off x="2895600" y="212999"/>
            <a:ext cx="6477000" cy="1354217"/>
            <a:chOff x="3358242" y="6724479"/>
            <a:chExt cx="3757064" cy="1231149"/>
          </a:xfrm>
        </p:grpSpPr>
        <p:grpSp>
          <p:nvGrpSpPr>
            <p:cNvPr id="51" name="Group 8">
              <a:extLst>
                <a:ext uri="{FF2B5EF4-FFF2-40B4-BE49-F238E27FC236}">
                  <a16:creationId xmlns:a16="http://schemas.microsoft.com/office/drawing/2014/main" id="{C4C8B5F2-AFA6-9399-FF37-55A7CD07B685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56" name="Freeform 9">
                <a:extLst>
                  <a:ext uri="{FF2B5EF4-FFF2-40B4-BE49-F238E27FC236}">
                    <a16:creationId xmlns:a16="http://schemas.microsoft.com/office/drawing/2014/main" id="{C7C84F4A-6A80-A7F1-6B18-4EE04BBF5E84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TextBox 10">
                <a:extLst>
                  <a:ext uri="{FF2B5EF4-FFF2-40B4-BE49-F238E27FC236}">
                    <a16:creationId xmlns:a16="http://schemas.microsoft.com/office/drawing/2014/main" id="{CB6D7D4C-9A07-424B-D309-61D29D3B62EF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2" name="TextBox 11">
              <a:extLst>
                <a:ext uri="{FF2B5EF4-FFF2-40B4-BE49-F238E27FC236}">
                  <a16:creationId xmlns:a16="http://schemas.microsoft.com/office/drawing/2014/main" id="{437739F5-BA3B-C38F-7D73-E76E47EF7FB8}"/>
                </a:ext>
              </a:extLst>
            </p:cNvPr>
            <p:cNvSpPr txBox="1"/>
            <p:nvPr/>
          </p:nvSpPr>
          <p:spPr>
            <a:xfrm>
              <a:off x="3358242" y="6724479"/>
              <a:ext cx="3482514" cy="1231149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Vocabulary check</a:t>
              </a:r>
            </a:p>
          </p:txBody>
        </p:sp>
        <p:grpSp>
          <p:nvGrpSpPr>
            <p:cNvPr id="53" name="Group 12">
              <a:extLst>
                <a:ext uri="{FF2B5EF4-FFF2-40B4-BE49-F238E27FC236}">
                  <a16:creationId xmlns:a16="http://schemas.microsoft.com/office/drawing/2014/main" id="{49737FD2-19DE-543F-DAAB-B1E2419E543F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54" name="Freeform 13">
                <a:extLst>
                  <a:ext uri="{FF2B5EF4-FFF2-40B4-BE49-F238E27FC236}">
                    <a16:creationId xmlns:a16="http://schemas.microsoft.com/office/drawing/2014/main" id="{CABBCE0F-997C-7EB8-43C0-ACF757D12B7C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TextBox 14">
                <a:extLst>
                  <a:ext uri="{FF2B5EF4-FFF2-40B4-BE49-F238E27FC236}">
                    <a16:creationId xmlns:a16="http://schemas.microsoft.com/office/drawing/2014/main" id="{1733543C-CB32-6960-688E-DB74F8D3744E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E6D190F-04EC-2FF0-63B6-1D0080C9CDEA}"/>
              </a:ext>
            </a:extLst>
          </p:cNvPr>
          <p:cNvSpPr txBox="1"/>
          <p:nvPr/>
        </p:nvSpPr>
        <p:spPr>
          <a:xfrm>
            <a:off x="9526942" y="623144"/>
            <a:ext cx="8398628" cy="70788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 dirty="0"/>
              <a:t>Say aloud the missing words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53B15ECE-B744-A0B8-4B26-231A5EC28D89}"/>
              </a:ext>
            </a:extLst>
          </p:cNvPr>
          <p:cNvSpPr txBox="1"/>
          <p:nvPr/>
        </p:nvSpPr>
        <p:spPr>
          <a:xfrm>
            <a:off x="7682374" y="2438422"/>
            <a:ext cx="6249459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400" dirty="0"/>
              <a:t>do _________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3B306B5D-1D60-4BF9-39E6-1FE19539BD5A}"/>
              </a:ext>
            </a:extLst>
          </p:cNvPr>
          <p:cNvSpPr txBox="1"/>
          <p:nvPr/>
        </p:nvSpPr>
        <p:spPr>
          <a:xfrm>
            <a:off x="7682374" y="8337881"/>
            <a:ext cx="6249459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400" dirty="0"/>
              <a:t>_______ books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0242803B-5009-AE3D-ED5A-D8B1DEBCEE49}"/>
              </a:ext>
            </a:extLst>
          </p:cNvPr>
          <p:cNvSpPr txBox="1"/>
          <p:nvPr/>
        </p:nvSpPr>
        <p:spPr>
          <a:xfrm>
            <a:off x="7682374" y="6371394"/>
            <a:ext cx="6249459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400" dirty="0"/>
              <a:t>play _______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F6179FC-45BE-5C88-DEF9-CF002E092261}"/>
              </a:ext>
            </a:extLst>
          </p:cNvPr>
          <p:cNvSpPr txBox="1"/>
          <p:nvPr/>
        </p:nvSpPr>
        <p:spPr>
          <a:xfrm>
            <a:off x="7682374" y="4404908"/>
            <a:ext cx="8472026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400" dirty="0"/>
              <a:t>______ </a:t>
            </a:r>
            <a:r>
              <a:rPr lang="en-US" sz="4400" dirty="0" err="1"/>
              <a:t>maths</a:t>
            </a:r>
            <a:r>
              <a:rPr lang="en-US" sz="4400" dirty="0"/>
              <a:t> problems</a:t>
            </a:r>
            <a:endParaRPr lang="vi-VN" sz="4400" dirty="0"/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25211445-B2B7-1E48-4A33-0B2F864A1D51}"/>
              </a:ext>
            </a:extLst>
          </p:cNvPr>
          <p:cNvSpPr txBox="1"/>
          <p:nvPr/>
        </p:nvSpPr>
        <p:spPr>
          <a:xfrm>
            <a:off x="8793657" y="2438422"/>
            <a:ext cx="6249459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400" dirty="0">
                <a:solidFill>
                  <a:srgbClr val="C00000"/>
                </a:solidFill>
              </a:rPr>
              <a:t>projects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34BA210-C112-B39A-53E1-D20C793734D5}"/>
              </a:ext>
            </a:extLst>
          </p:cNvPr>
          <p:cNvSpPr txBox="1"/>
          <p:nvPr/>
        </p:nvSpPr>
        <p:spPr>
          <a:xfrm>
            <a:off x="8171219" y="8316442"/>
            <a:ext cx="6249459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400" dirty="0">
                <a:solidFill>
                  <a:srgbClr val="C00000"/>
                </a:solidFill>
              </a:rPr>
              <a:t>read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6FD2C34-4760-47C6-05B7-3D92835472B1}"/>
              </a:ext>
            </a:extLst>
          </p:cNvPr>
          <p:cNvSpPr txBox="1"/>
          <p:nvPr/>
        </p:nvSpPr>
        <p:spPr>
          <a:xfrm>
            <a:off x="9174480" y="6371394"/>
            <a:ext cx="6249459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400" dirty="0">
                <a:solidFill>
                  <a:srgbClr val="C00000"/>
                </a:solidFill>
              </a:rPr>
              <a:t>games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1C72CB3-7FA6-D38F-D55A-38AB387A5BA1}"/>
              </a:ext>
            </a:extLst>
          </p:cNvPr>
          <p:cNvSpPr txBox="1"/>
          <p:nvPr/>
        </p:nvSpPr>
        <p:spPr>
          <a:xfrm>
            <a:off x="7942867" y="4404908"/>
            <a:ext cx="6249459" cy="769441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400" dirty="0">
                <a:solidFill>
                  <a:srgbClr val="C00000"/>
                </a:solidFill>
              </a:rPr>
              <a:t>solve</a:t>
            </a:r>
            <a:endParaRPr lang="vi-VN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0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A87D93-3450-C74D-2913-468F0B5EBEFF}"/>
              </a:ext>
            </a:extLst>
          </p:cNvPr>
          <p:cNvSpPr/>
          <p:nvPr/>
        </p:nvSpPr>
        <p:spPr>
          <a:xfrm>
            <a:off x="1" y="0"/>
            <a:ext cx="18288000" cy="10287000"/>
          </a:xfrm>
          <a:prstGeom prst="rect">
            <a:avLst/>
          </a:prstGeom>
          <a:solidFill>
            <a:srgbClr val="FFD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3489397" y="3509448"/>
            <a:ext cx="1899879" cy="2377608"/>
            <a:chOff x="12694079" y="11157686"/>
            <a:chExt cx="1062100" cy="1329169"/>
          </a:xfrm>
        </p:grpSpPr>
        <p:sp>
          <p:nvSpPr>
            <p:cNvPr id="12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94079" y="12022298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D8659A0-EC97-D026-C8D6-85CF5B1F9AD7}"/>
              </a:ext>
            </a:extLst>
          </p:cNvPr>
          <p:cNvGrpSpPr/>
          <p:nvPr/>
        </p:nvGrpSpPr>
        <p:grpSpPr>
          <a:xfrm>
            <a:off x="3276151" y="-564517"/>
            <a:ext cx="13570969" cy="11416037"/>
            <a:chOff x="3276151" y="-564517"/>
            <a:chExt cx="13570969" cy="11416037"/>
          </a:xfrm>
        </p:grpSpPr>
        <p:grpSp>
          <p:nvGrpSpPr>
            <p:cNvPr id="52" name="Group 2">
              <a:extLst>
                <a:ext uri="{FF2B5EF4-FFF2-40B4-BE49-F238E27FC236}">
                  <a16:creationId xmlns:a16="http://schemas.microsoft.com/office/drawing/2014/main" id="{4015924E-AC50-F0C6-F24A-5B38BC5C66AE}"/>
                </a:ext>
              </a:extLst>
            </p:cNvPr>
            <p:cNvGrpSpPr/>
            <p:nvPr/>
          </p:nvGrpSpPr>
          <p:grpSpPr>
            <a:xfrm rot="-972653">
              <a:off x="3454707" y="-564517"/>
              <a:ext cx="11069243" cy="11416037"/>
              <a:chOff x="0" y="0"/>
              <a:chExt cx="2628020" cy="2710354"/>
            </a:xfrm>
          </p:grpSpPr>
          <p:sp>
            <p:nvSpPr>
              <p:cNvPr id="60" name="Freeform 3">
                <a:extLst>
                  <a:ext uri="{FF2B5EF4-FFF2-40B4-BE49-F238E27FC236}">
                    <a16:creationId xmlns:a16="http://schemas.microsoft.com/office/drawing/2014/main" id="{6E599D23-B69C-EA55-48B2-E33D9B577DF5}"/>
                  </a:ext>
                </a:extLst>
              </p:cNvPr>
              <p:cNvSpPr/>
              <p:nvPr/>
            </p:nvSpPr>
            <p:spPr>
              <a:xfrm>
                <a:off x="0" y="0"/>
                <a:ext cx="2628020" cy="2710354"/>
              </a:xfrm>
              <a:custGeom>
                <a:avLst/>
                <a:gdLst/>
                <a:ahLst/>
                <a:cxnLst/>
                <a:rect l="l" t="t" r="r" b="b"/>
                <a:pathLst>
                  <a:path w="2628020" h="2710354">
                    <a:moveTo>
                      <a:pt x="0" y="0"/>
                    </a:moveTo>
                    <a:lnTo>
                      <a:pt x="2628020" y="0"/>
                    </a:lnTo>
                    <a:lnTo>
                      <a:pt x="2628020" y="2710354"/>
                    </a:lnTo>
                    <a:lnTo>
                      <a:pt x="0" y="271035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TextBox 4">
                <a:extLst>
                  <a:ext uri="{FF2B5EF4-FFF2-40B4-BE49-F238E27FC236}">
                    <a16:creationId xmlns:a16="http://schemas.microsoft.com/office/drawing/2014/main" id="{6576AFC8-FF10-BB0A-EA9F-2BF34294304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628020" cy="27675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/>
              </a:p>
            </p:txBody>
          </p:sp>
        </p:grp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508664BB-1501-0A18-A376-AFDF49C1C48C}"/>
                </a:ext>
              </a:extLst>
            </p:cNvPr>
            <p:cNvSpPr/>
            <p:nvPr/>
          </p:nvSpPr>
          <p:spPr>
            <a:xfrm rot="-2700000">
              <a:off x="13000442" y="8471542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94E46C54-95D1-D14D-1AFA-B0B8789C5A64}"/>
                </a:ext>
              </a:extLst>
            </p:cNvPr>
            <p:cNvSpPr/>
            <p:nvPr/>
          </p:nvSpPr>
          <p:spPr>
            <a:xfrm rot="-2241234">
              <a:off x="3276151" y="-39445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23" descr="A blue and white text&#10;&#10;Description automatically generated">
            <a:extLst>
              <a:ext uri="{FF2B5EF4-FFF2-40B4-BE49-F238E27FC236}">
                <a16:creationId xmlns:a16="http://schemas.microsoft.com/office/drawing/2014/main" id="{D490A34D-89C3-F8EE-ACD9-02630D40F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649" y="355875"/>
            <a:ext cx="2456462" cy="116732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MsPham-0936082789">
            <a:hlinkClick r:id="rId3"/>
            <a:extLst>
              <a:ext uri="{FF2B5EF4-FFF2-40B4-BE49-F238E27FC236}">
                <a16:creationId xmlns:a16="http://schemas.microsoft.com/office/drawing/2014/main" id="{45B121E2-C49B-B106-C871-F388C99F5A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0" y="8839583"/>
            <a:ext cx="2077365" cy="131969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MsPham 0936082789">
            <a:extLst>
              <a:ext uri="{FF2B5EF4-FFF2-40B4-BE49-F238E27FC236}">
                <a16:creationId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3777552" y="3267803"/>
            <a:ext cx="10962144" cy="4401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300" spc="-150" dirty="0">
                <a:solidFill>
                  <a:srgbClr val="472153"/>
                </a:solidFill>
                <a:latin typeface="Impact" panose="020B0806030902050204" pitchFamily="34" charset="0"/>
              </a:rPr>
              <a:t>Warm-up </a:t>
            </a:r>
          </a:p>
          <a:p>
            <a:pPr algn="ctr"/>
            <a:r>
              <a:rPr lang="en-US" sz="14300" spc="-150" dirty="0">
                <a:solidFill>
                  <a:srgbClr val="472153"/>
                </a:solidFill>
                <a:latin typeface="Impact" panose="020B0806030902050204" pitchFamily="34" charset="0"/>
              </a:rPr>
              <a:t>and review</a:t>
            </a:r>
          </a:p>
        </p:txBody>
      </p:sp>
      <p:sp>
        <p:nvSpPr>
          <p:cNvPr id="76" name="Freeform 2">
            <a:extLst>
              <a:ext uri="{FF2B5EF4-FFF2-40B4-BE49-F238E27FC236}">
                <a16:creationId xmlns:a16="http://schemas.microsoft.com/office/drawing/2014/main" id="{7949FBC8-2FF3-0264-7684-16111B5BA719}"/>
              </a:ext>
            </a:extLst>
          </p:cNvPr>
          <p:cNvSpPr/>
          <p:nvPr/>
        </p:nvSpPr>
        <p:spPr>
          <a:xfrm>
            <a:off x="248158" y="331055"/>
            <a:ext cx="4036893" cy="2750133"/>
          </a:xfrm>
          <a:custGeom>
            <a:avLst/>
            <a:gdLst/>
            <a:ahLst/>
            <a:cxnLst/>
            <a:rect l="l" t="t" r="r" b="b"/>
            <a:pathLst>
              <a:path w="12080147" h="8229600">
                <a:moveTo>
                  <a:pt x="0" y="0"/>
                </a:moveTo>
                <a:lnTo>
                  <a:pt x="12080146" y="0"/>
                </a:lnTo>
                <a:lnTo>
                  <a:pt x="120801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986E43-6040-01D3-1CFA-1DCB818D13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3915" y="1916797"/>
            <a:ext cx="2217463" cy="8010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1DFD21-BC3E-BA3E-A037-3ECB75AC986F}"/>
              </a:ext>
            </a:extLst>
          </p:cNvPr>
          <p:cNvGrpSpPr/>
          <p:nvPr/>
        </p:nvGrpSpPr>
        <p:grpSpPr>
          <a:xfrm>
            <a:off x="7848806" y="1692374"/>
            <a:ext cx="2590594" cy="1249918"/>
            <a:chOff x="3358242" y="6999030"/>
            <a:chExt cx="3825374" cy="687765"/>
          </a:xfrm>
        </p:grpSpPr>
        <p:grpSp>
          <p:nvGrpSpPr>
            <p:cNvPr id="7" name="Group 8">
              <a:extLst>
                <a:ext uri="{FF2B5EF4-FFF2-40B4-BE49-F238E27FC236}">
                  <a16:creationId xmlns:a16="http://schemas.microsoft.com/office/drawing/2014/main" id="{5DDE887D-6A75-ADE3-B076-FA38C3B25DA0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id="{08ED4BA4-C909-9853-62E3-5BE25EA950F6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FF04AC45-B09A-C2DD-A6BE-C0E7E5812C99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9D534F8-3024-E020-982A-B2781369278B}"/>
                </a:ext>
              </a:extLst>
            </p:cNvPr>
            <p:cNvSpPr txBox="1"/>
            <p:nvPr/>
          </p:nvSpPr>
          <p:spPr>
            <a:xfrm>
              <a:off x="3358242" y="7001347"/>
              <a:ext cx="3482514" cy="67741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8000" b="1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grpSp>
          <p:nvGrpSpPr>
            <p:cNvPr id="15" name="Group 12">
              <a:extLst>
                <a:ext uri="{FF2B5EF4-FFF2-40B4-BE49-F238E27FC236}">
                  <a16:creationId xmlns:a16="http://schemas.microsoft.com/office/drawing/2014/main" id="{1087596E-E817-19B6-8DBC-DE196A7122F6}"/>
                </a:ext>
              </a:extLst>
            </p:cNvPr>
            <p:cNvGrpSpPr/>
            <p:nvPr/>
          </p:nvGrpSpPr>
          <p:grpSpPr>
            <a:xfrm rot="-10800000">
              <a:off x="6578729" y="6999030"/>
              <a:ext cx="604887" cy="687765"/>
              <a:chOff x="0" y="0"/>
              <a:chExt cx="421110" cy="478808"/>
            </a:xfrm>
          </p:grpSpPr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BB5D67C2-3587-9E2C-5D11-1981784617F1}"/>
                  </a:ext>
                </a:extLst>
              </p:cNvPr>
              <p:cNvSpPr/>
              <p:nvPr/>
            </p:nvSpPr>
            <p:spPr>
              <a:xfrm>
                <a:off x="0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14">
                <a:extLst>
                  <a:ext uri="{FF2B5EF4-FFF2-40B4-BE49-F238E27FC236}">
                    <a16:creationId xmlns:a16="http://schemas.microsoft.com/office/drawing/2014/main" id="{4F839D18-CA5E-40EE-C158-9A6B68E0A75D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9" name="Freeform 2">
            <a:extLst>
              <a:ext uri="{FF2B5EF4-FFF2-40B4-BE49-F238E27FC236}">
                <a16:creationId xmlns:a16="http://schemas.microsoft.com/office/drawing/2014/main" id="{D7D7999B-5C76-D7FB-618C-D5EC3ECB9D60}"/>
              </a:ext>
            </a:extLst>
          </p:cNvPr>
          <p:cNvSpPr/>
          <p:nvPr/>
        </p:nvSpPr>
        <p:spPr>
          <a:xfrm>
            <a:off x="12869867" y="5868456"/>
            <a:ext cx="5060013" cy="4018494"/>
          </a:xfrm>
          <a:custGeom>
            <a:avLst/>
            <a:gdLst/>
            <a:ahLst/>
            <a:cxnLst/>
            <a:rect l="l" t="t" r="r" b="b"/>
            <a:pathLst>
              <a:path w="10362560" h="8229600">
                <a:moveTo>
                  <a:pt x="0" y="0"/>
                </a:moveTo>
                <a:lnTo>
                  <a:pt x="10362560" y="0"/>
                </a:lnTo>
                <a:lnTo>
                  <a:pt x="103625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5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750E9C79-2A1D-5E2F-4CB2-9A76F1867904}"/>
              </a:ext>
            </a:extLst>
          </p:cNvPr>
          <p:cNvGrpSpPr/>
          <p:nvPr/>
        </p:nvGrpSpPr>
        <p:grpSpPr>
          <a:xfrm>
            <a:off x="9144000" y="1638300"/>
            <a:ext cx="1899879" cy="3115159"/>
            <a:chOff x="12598729" y="11157686"/>
            <a:chExt cx="1062100" cy="1741487"/>
          </a:xfrm>
        </p:grpSpPr>
        <p:sp>
          <p:nvSpPr>
            <p:cNvPr id="9" name="Mspham-0936082789">
              <a:hlinkClick r:id="rId6"/>
              <a:extLst>
                <a:ext uri="{FF2B5EF4-FFF2-40B4-BE49-F238E27FC236}">
                  <a16:creationId xmlns:a16="http://schemas.microsoft.com/office/drawing/2014/main" id="{5C5EC16C-8C39-2F5E-2ABB-8A495D5E1764}"/>
                </a:ext>
              </a:extLst>
            </p:cNvPr>
            <p:cNvSpPr txBox="1"/>
            <p:nvPr/>
          </p:nvSpPr>
          <p:spPr>
            <a:xfrm>
              <a:off x="12598729" y="12434616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hlinkClick r:id="rId6"/>
              <a:extLst>
                <a:ext uri="{FF2B5EF4-FFF2-40B4-BE49-F238E27FC236}">
                  <a16:creationId xmlns:a16="http://schemas.microsoft.com/office/drawing/2014/main" id="{FE7B41DD-2A87-CDDE-6175-CBC8AEC58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965F9D-7B92-83F2-096F-BDCC91F0902E}"/>
              </a:ext>
            </a:extLst>
          </p:cNvPr>
          <p:cNvGrpSpPr/>
          <p:nvPr/>
        </p:nvGrpSpPr>
        <p:grpSpPr>
          <a:xfrm>
            <a:off x="7848600" y="1101719"/>
            <a:ext cx="9699163" cy="8373836"/>
            <a:chOff x="8077201" y="1567319"/>
            <a:chExt cx="8308130" cy="71728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EAF9B4-02CD-99BB-8FF7-537B309BC2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0222"/>
            <a:stretch/>
          </p:blipFill>
          <p:spPr>
            <a:xfrm>
              <a:off x="8077201" y="1567319"/>
              <a:ext cx="8308130" cy="355332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76F0C2-CD21-054B-006A-7C6CA30D2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0222"/>
            <a:stretch/>
          </p:blipFill>
          <p:spPr>
            <a:xfrm>
              <a:off x="8077202" y="5186876"/>
              <a:ext cx="8308129" cy="3553321"/>
            </a:xfrm>
            <a:prstGeom prst="rect">
              <a:avLst/>
            </a:prstGeom>
          </p:spPr>
        </p:pic>
      </p:grp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8371F7A5-5A70-7BBB-4746-675AADE3FD7F}"/>
              </a:ext>
            </a:extLst>
          </p:cNvPr>
          <p:cNvSpPr txBox="1">
            <a:spLocks/>
          </p:cNvSpPr>
          <p:nvPr/>
        </p:nvSpPr>
        <p:spPr>
          <a:xfrm>
            <a:off x="730948" y="3804957"/>
            <a:ext cx="6821569" cy="1908485"/>
          </a:xfrm>
          <a:prstGeom prst="wedgeRoundRectCallout">
            <a:avLst>
              <a:gd name="adj1" fmla="val -50167"/>
              <a:gd name="adj2" fmla="val -63273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4199" dirty="0">
                <a:latin typeface="Arial" panose="020B0604020202020204" pitchFamily="34" charset="0"/>
                <a:cs typeface="Arial" panose="020B0604020202020204" pitchFamily="34" charset="0"/>
              </a:rPr>
              <a:t>What school activity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4199" dirty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sz="4199" dirty="0">
                <a:latin typeface="Arial" panose="020B0604020202020204" pitchFamily="34" charset="0"/>
                <a:cs typeface="Arial" panose="020B0604020202020204" pitchFamily="34" charset="0"/>
              </a:rPr>
              <a:t>like?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376671E-1621-29EB-F8C1-EF57F3448126}"/>
              </a:ext>
            </a:extLst>
          </p:cNvPr>
          <p:cNvSpPr txBox="1">
            <a:spLocks/>
          </p:cNvSpPr>
          <p:nvPr/>
        </p:nvSpPr>
        <p:spPr>
          <a:xfrm>
            <a:off x="730948" y="6134100"/>
            <a:ext cx="6821569" cy="1176057"/>
          </a:xfrm>
          <a:prstGeom prst="wedgeRoundRectCallout">
            <a:avLst>
              <a:gd name="adj1" fmla="val 57869"/>
              <a:gd name="adj2" fmla="val 46052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419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sz="4199" dirty="0"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sz="41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ABBDBB-8F95-667F-C137-E5D6D17881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1BD0F14-C0C4-1828-63F5-728DE6FD7B69}"/>
              </a:ext>
            </a:extLst>
          </p:cNvPr>
          <p:cNvGrpSpPr/>
          <p:nvPr/>
        </p:nvGrpSpPr>
        <p:grpSpPr>
          <a:xfrm>
            <a:off x="2895600" y="514992"/>
            <a:ext cx="6821568" cy="846812"/>
            <a:chOff x="3358242" y="6999030"/>
            <a:chExt cx="3757064" cy="769856"/>
          </a:xfrm>
        </p:grpSpPr>
        <p:grpSp>
          <p:nvGrpSpPr>
            <p:cNvPr id="16" name="Group 8">
              <a:extLst>
                <a:ext uri="{FF2B5EF4-FFF2-40B4-BE49-F238E27FC236}">
                  <a16:creationId xmlns:a16="http://schemas.microsoft.com/office/drawing/2014/main" id="{7E4B0B6E-1970-894A-DCDC-F935F6867E40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73FCEB6B-A106-DB1B-6D14-E7C8D5F89DA8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8AA87D61-09EA-B101-9949-DCC652CB271B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5A971F6-2793-85B4-7D22-FAEC02C0B4E9}"/>
                </a:ext>
              </a:extLst>
            </p:cNvPr>
            <p:cNvSpPr txBox="1"/>
            <p:nvPr/>
          </p:nvSpPr>
          <p:spPr>
            <a:xfrm>
              <a:off x="3358242" y="7032266"/>
              <a:ext cx="3482514" cy="615575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Listen, point and say</a:t>
              </a:r>
            </a:p>
          </p:txBody>
        </p:sp>
        <p:grpSp>
          <p:nvGrpSpPr>
            <p:cNvPr id="18" name="Group 12">
              <a:extLst>
                <a:ext uri="{FF2B5EF4-FFF2-40B4-BE49-F238E27FC236}">
                  <a16:creationId xmlns:a16="http://schemas.microsoft.com/office/drawing/2014/main" id="{AFDBF642-10FA-5EB5-02D1-D0A2EDC207D6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76CEDFE2-4A02-7BD5-DC5E-6A1C6115474D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14">
                <a:extLst>
                  <a:ext uri="{FF2B5EF4-FFF2-40B4-BE49-F238E27FC236}">
                    <a16:creationId xmlns:a16="http://schemas.microsoft.com/office/drawing/2014/main" id="{FC916EC2-CCA2-8853-D484-3D6D0AE9211A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459DE99-617B-A82C-DD8A-19DF95039172}"/>
              </a:ext>
            </a:extLst>
          </p:cNvPr>
          <p:cNvSpPr txBox="1"/>
          <p:nvPr/>
        </p:nvSpPr>
        <p:spPr>
          <a:xfrm>
            <a:off x="8429262" y="4465525"/>
            <a:ext cx="3886201" cy="492443"/>
          </a:xfrm>
          <a:prstGeom prst="rect">
            <a:avLst/>
          </a:prstGeom>
          <a:solidFill>
            <a:srgbClr val="B4467D"/>
          </a:solidFill>
        </p:spPr>
        <p:txBody>
          <a:bodyPr wrap="square" lIns="0" tIns="0" rIns="0" bIns="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projects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EE7DC69-74AA-2013-A33B-3826D748CE7B}"/>
              </a:ext>
            </a:extLst>
          </p:cNvPr>
          <p:cNvSpPr txBox="1"/>
          <p:nvPr/>
        </p:nvSpPr>
        <p:spPr>
          <a:xfrm>
            <a:off x="13382263" y="4465526"/>
            <a:ext cx="3733800" cy="492443"/>
          </a:xfrm>
          <a:prstGeom prst="rect">
            <a:avLst/>
          </a:prstGeom>
          <a:solidFill>
            <a:srgbClr val="B4467D"/>
          </a:solidFill>
        </p:spPr>
        <p:txBody>
          <a:bodyPr wrap="square" lIns="0" tIns="0" rIns="0" bIns="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books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53EA8163-446A-BD20-AA0C-984CB69B8F46}"/>
              </a:ext>
            </a:extLst>
          </p:cNvPr>
          <p:cNvSpPr txBox="1"/>
          <p:nvPr/>
        </p:nvSpPr>
        <p:spPr>
          <a:xfrm>
            <a:off x="8382000" y="8731132"/>
            <a:ext cx="4038600" cy="492443"/>
          </a:xfrm>
          <a:prstGeom prst="rect">
            <a:avLst/>
          </a:prstGeom>
          <a:solidFill>
            <a:srgbClr val="B4467D"/>
          </a:solidFill>
        </p:spPr>
        <p:txBody>
          <a:bodyPr wrap="square" lIns="0" tIns="0" rIns="0" bIns="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games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CF4651B-2A8E-2574-0EB2-1D8CD3C714C1}"/>
              </a:ext>
            </a:extLst>
          </p:cNvPr>
          <p:cNvSpPr txBox="1"/>
          <p:nvPr/>
        </p:nvSpPr>
        <p:spPr>
          <a:xfrm>
            <a:off x="13183563" y="8737688"/>
            <a:ext cx="4219937" cy="461665"/>
          </a:xfrm>
          <a:prstGeom prst="rect">
            <a:avLst/>
          </a:prstGeom>
          <a:solidFill>
            <a:srgbClr val="B4467D"/>
          </a:solidFill>
        </p:spPr>
        <p:txBody>
          <a:bodyPr wrap="square" lIns="0" tIns="0" rIns="0" bIns="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3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3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problems</a:t>
            </a:r>
            <a:endParaRPr lang="vi-VN" sz="3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41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339C422D-F81C-8F7B-556A-03BBB162381D}"/>
              </a:ext>
            </a:extLst>
          </p:cNvPr>
          <p:cNvGrpSpPr/>
          <p:nvPr/>
        </p:nvGrpSpPr>
        <p:grpSpPr>
          <a:xfrm>
            <a:off x="13411200" y="3919537"/>
            <a:ext cx="1899880" cy="3074513"/>
            <a:chOff x="12828904" y="10154812"/>
            <a:chExt cx="1062485" cy="1719385"/>
          </a:xfrm>
        </p:grpSpPr>
        <p:sp>
          <p:nvSpPr>
            <p:cNvPr id="8" name="Mspham-0936082789">
              <a:hlinkClick r:id="rId4"/>
              <a:extLst>
                <a:ext uri="{FF2B5EF4-FFF2-40B4-BE49-F238E27FC236}">
                  <a16:creationId xmlns:a16="http://schemas.microsoft.com/office/drawing/2014/main" id="{5555F290-284F-24FD-3F1D-CED841FCD133}"/>
                </a:ext>
              </a:extLst>
            </p:cNvPr>
            <p:cNvSpPr txBox="1"/>
            <p:nvPr/>
          </p:nvSpPr>
          <p:spPr>
            <a:xfrm>
              <a:off x="12828904" y="11409472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01842B24-70D1-DE2F-BF9F-8C8B2BFFC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35460" y="1015481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E9029D3-1E57-940D-51EC-674382A077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C4059FB-A090-1B37-D88E-B3FEFDF7CCD3}"/>
              </a:ext>
            </a:extLst>
          </p:cNvPr>
          <p:cNvGrpSpPr/>
          <p:nvPr/>
        </p:nvGrpSpPr>
        <p:grpSpPr>
          <a:xfrm>
            <a:off x="2895600" y="514992"/>
            <a:ext cx="6821568" cy="846812"/>
            <a:chOff x="3358242" y="6999030"/>
            <a:chExt cx="3757064" cy="769856"/>
          </a:xfrm>
        </p:grpSpPr>
        <p:grpSp>
          <p:nvGrpSpPr>
            <p:cNvPr id="12" name="Group 8">
              <a:extLst>
                <a:ext uri="{FF2B5EF4-FFF2-40B4-BE49-F238E27FC236}">
                  <a16:creationId xmlns:a16="http://schemas.microsoft.com/office/drawing/2014/main" id="{DF2E74BF-3DC6-4FEC-0C66-A6FCC7988315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D93881C-DB8C-D8C4-6424-163631D37D66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10">
                <a:extLst>
                  <a:ext uri="{FF2B5EF4-FFF2-40B4-BE49-F238E27FC236}">
                    <a16:creationId xmlns:a16="http://schemas.microsoft.com/office/drawing/2014/main" id="{46681DF2-EE28-6074-7825-E9FEC55BE67E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7EA0B518-C245-841E-9F1B-489C1F418F77}"/>
                </a:ext>
              </a:extLst>
            </p:cNvPr>
            <p:cNvSpPr txBox="1"/>
            <p:nvPr/>
          </p:nvSpPr>
          <p:spPr>
            <a:xfrm>
              <a:off x="3358242" y="7032266"/>
              <a:ext cx="3482514" cy="615575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Listen, point and say</a:t>
              </a:r>
            </a:p>
          </p:txBody>
        </p:sp>
        <p:grpSp>
          <p:nvGrpSpPr>
            <p:cNvPr id="16" name="Group 12">
              <a:extLst>
                <a:ext uri="{FF2B5EF4-FFF2-40B4-BE49-F238E27FC236}">
                  <a16:creationId xmlns:a16="http://schemas.microsoft.com/office/drawing/2014/main" id="{A34D27FD-9E58-7305-65E5-D27EA0EC5A67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8BF051B5-B290-A743-A09E-7EAF37A76233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4">
                <a:extLst>
                  <a:ext uri="{FF2B5EF4-FFF2-40B4-BE49-F238E27FC236}">
                    <a16:creationId xmlns:a16="http://schemas.microsoft.com/office/drawing/2014/main" id="{AD4BC0A1-3447-5C0E-09F2-04CD507C6ECE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CDF94C6-1294-8183-658D-E71FCE44DB20}"/>
              </a:ext>
            </a:extLst>
          </p:cNvPr>
          <p:cNvSpPr txBox="1">
            <a:spLocks/>
          </p:cNvSpPr>
          <p:nvPr/>
        </p:nvSpPr>
        <p:spPr>
          <a:xfrm>
            <a:off x="1039552" y="3919537"/>
            <a:ext cx="7651052" cy="1908485"/>
          </a:xfrm>
          <a:prstGeom prst="wedgeRoundRectCallout">
            <a:avLst>
              <a:gd name="adj1" fmla="val -50167"/>
              <a:gd name="adj2" fmla="val -63273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school activity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like?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E0252756-EB0F-62EF-4516-F4169A341520}"/>
              </a:ext>
            </a:extLst>
          </p:cNvPr>
          <p:cNvSpPr txBox="1">
            <a:spLocks/>
          </p:cNvSpPr>
          <p:nvPr/>
        </p:nvSpPr>
        <p:spPr>
          <a:xfrm>
            <a:off x="1062998" y="6299057"/>
            <a:ext cx="7651052" cy="1176057"/>
          </a:xfrm>
          <a:prstGeom prst="wedgeRoundRectCallout">
            <a:avLst>
              <a:gd name="adj1" fmla="val 57869"/>
              <a:gd name="adj2" fmla="val 46052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CA515DA1-2A89-1D49-7B3F-EE7E95B585AF}"/>
              </a:ext>
            </a:extLst>
          </p:cNvPr>
          <p:cNvSpPr txBox="1">
            <a:spLocks/>
          </p:cNvSpPr>
          <p:nvPr/>
        </p:nvSpPr>
        <p:spPr>
          <a:xfrm>
            <a:off x="1039552" y="3919537"/>
            <a:ext cx="7651052" cy="1908485"/>
          </a:xfrm>
          <a:prstGeom prst="wedgeRoundRectCallout">
            <a:avLst>
              <a:gd name="adj1" fmla="val -50167"/>
              <a:gd name="adj2" fmla="val -63273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school activity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like?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9324841-9F47-A080-BF28-43B2036D7B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4971"/>
          <a:stretch/>
        </p:blipFill>
        <p:spPr>
          <a:xfrm>
            <a:off x="10134600" y="2260195"/>
            <a:ext cx="7455036" cy="6341328"/>
          </a:xfrm>
          <a:prstGeom prst="rect">
            <a:avLst/>
          </a:prstGeom>
        </p:spPr>
      </p:pic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F964AEBC-7747-D203-18D9-3D1570F05510}"/>
              </a:ext>
            </a:extLst>
          </p:cNvPr>
          <p:cNvSpPr txBox="1">
            <a:spLocks/>
          </p:cNvSpPr>
          <p:nvPr/>
        </p:nvSpPr>
        <p:spPr>
          <a:xfrm>
            <a:off x="1062997" y="6299057"/>
            <a:ext cx="8155679" cy="1176057"/>
          </a:xfrm>
          <a:prstGeom prst="wedgeRoundRectCallout">
            <a:avLst>
              <a:gd name="adj1" fmla="val 57869"/>
              <a:gd name="adj2" fmla="val 46052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vi-V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do</a:t>
            </a:r>
            <a:r>
              <a:rPr lang="vi-VN" dirty="0" err="1">
                <a:solidFill>
                  <a:srgbClr val="C00000"/>
                </a:solidFill>
              </a:rPr>
              <a:t>ing</a:t>
            </a:r>
            <a:r>
              <a:rPr lang="en-US" dirty="0"/>
              <a:t> projects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396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6" grpId="1" animBg="1"/>
      <p:bldP spid="27" grpId="0" animBg="1"/>
      <p:bldP spid="2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339C422D-F81C-8F7B-556A-03BBB162381D}"/>
              </a:ext>
            </a:extLst>
          </p:cNvPr>
          <p:cNvGrpSpPr/>
          <p:nvPr/>
        </p:nvGrpSpPr>
        <p:grpSpPr>
          <a:xfrm>
            <a:off x="13411200" y="3919537"/>
            <a:ext cx="1899880" cy="3074513"/>
            <a:chOff x="12828904" y="10154812"/>
            <a:chExt cx="1062485" cy="1719385"/>
          </a:xfrm>
        </p:grpSpPr>
        <p:sp>
          <p:nvSpPr>
            <p:cNvPr id="8" name="Mspham-0936082789">
              <a:hlinkClick r:id="rId4"/>
              <a:extLst>
                <a:ext uri="{FF2B5EF4-FFF2-40B4-BE49-F238E27FC236}">
                  <a16:creationId xmlns:a16="http://schemas.microsoft.com/office/drawing/2014/main" id="{5555F290-284F-24FD-3F1D-CED841FCD133}"/>
                </a:ext>
              </a:extLst>
            </p:cNvPr>
            <p:cNvSpPr txBox="1"/>
            <p:nvPr/>
          </p:nvSpPr>
          <p:spPr>
            <a:xfrm>
              <a:off x="12828904" y="11409472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01842B24-70D1-DE2F-BF9F-8C8B2BFFC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35460" y="1015481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E9029D3-1E57-940D-51EC-674382A077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C4059FB-A090-1B37-D88E-B3FEFDF7CCD3}"/>
              </a:ext>
            </a:extLst>
          </p:cNvPr>
          <p:cNvGrpSpPr/>
          <p:nvPr/>
        </p:nvGrpSpPr>
        <p:grpSpPr>
          <a:xfrm>
            <a:off x="2895600" y="514992"/>
            <a:ext cx="6821568" cy="846812"/>
            <a:chOff x="3358242" y="6999030"/>
            <a:chExt cx="3757064" cy="769856"/>
          </a:xfrm>
        </p:grpSpPr>
        <p:grpSp>
          <p:nvGrpSpPr>
            <p:cNvPr id="12" name="Group 8">
              <a:extLst>
                <a:ext uri="{FF2B5EF4-FFF2-40B4-BE49-F238E27FC236}">
                  <a16:creationId xmlns:a16="http://schemas.microsoft.com/office/drawing/2014/main" id="{DF2E74BF-3DC6-4FEC-0C66-A6FCC7988315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D93881C-DB8C-D8C4-6424-163631D37D66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10">
                <a:extLst>
                  <a:ext uri="{FF2B5EF4-FFF2-40B4-BE49-F238E27FC236}">
                    <a16:creationId xmlns:a16="http://schemas.microsoft.com/office/drawing/2014/main" id="{46681DF2-EE28-6074-7825-E9FEC55BE67E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7EA0B518-C245-841E-9F1B-489C1F418F77}"/>
                </a:ext>
              </a:extLst>
            </p:cNvPr>
            <p:cNvSpPr txBox="1"/>
            <p:nvPr/>
          </p:nvSpPr>
          <p:spPr>
            <a:xfrm>
              <a:off x="3358242" y="7032266"/>
              <a:ext cx="3482514" cy="615575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Listen, point and say</a:t>
              </a:r>
            </a:p>
          </p:txBody>
        </p:sp>
        <p:grpSp>
          <p:nvGrpSpPr>
            <p:cNvPr id="16" name="Group 12">
              <a:extLst>
                <a:ext uri="{FF2B5EF4-FFF2-40B4-BE49-F238E27FC236}">
                  <a16:creationId xmlns:a16="http://schemas.microsoft.com/office/drawing/2014/main" id="{A34D27FD-9E58-7305-65E5-D27EA0EC5A67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8BF051B5-B290-A743-A09E-7EAF37A76233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4">
                <a:extLst>
                  <a:ext uri="{FF2B5EF4-FFF2-40B4-BE49-F238E27FC236}">
                    <a16:creationId xmlns:a16="http://schemas.microsoft.com/office/drawing/2014/main" id="{AD4BC0A1-3447-5C0E-09F2-04CD507C6ECE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CDF94C6-1294-8183-658D-E71FCE44DB20}"/>
              </a:ext>
            </a:extLst>
          </p:cNvPr>
          <p:cNvSpPr txBox="1">
            <a:spLocks/>
          </p:cNvSpPr>
          <p:nvPr/>
        </p:nvSpPr>
        <p:spPr>
          <a:xfrm>
            <a:off x="1039552" y="3919537"/>
            <a:ext cx="7651052" cy="1908485"/>
          </a:xfrm>
          <a:prstGeom prst="wedgeRoundRectCallout">
            <a:avLst>
              <a:gd name="adj1" fmla="val -50167"/>
              <a:gd name="adj2" fmla="val -63273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school activity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like?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E0252756-EB0F-62EF-4516-F4169A341520}"/>
              </a:ext>
            </a:extLst>
          </p:cNvPr>
          <p:cNvSpPr txBox="1">
            <a:spLocks/>
          </p:cNvSpPr>
          <p:nvPr/>
        </p:nvSpPr>
        <p:spPr>
          <a:xfrm>
            <a:off x="1062998" y="6299057"/>
            <a:ext cx="7651052" cy="1176057"/>
          </a:xfrm>
          <a:prstGeom prst="wedgeRoundRectCallout">
            <a:avLst>
              <a:gd name="adj1" fmla="val 57869"/>
              <a:gd name="adj2" fmla="val 46052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CA515DA1-2A89-1D49-7B3F-EE7E95B585AF}"/>
              </a:ext>
            </a:extLst>
          </p:cNvPr>
          <p:cNvSpPr txBox="1">
            <a:spLocks/>
          </p:cNvSpPr>
          <p:nvPr/>
        </p:nvSpPr>
        <p:spPr>
          <a:xfrm>
            <a:off x="1039552" y="3919537"/>
            <a:ext cx="7651052" cy="1908485"/>
          </a:xfrm>
          <a:prstGeom prst="wedgeRoundRectCallout">
            <a:avLst>
              <a:gd name="adj1" fmla="val -50167"/>
              <a:gd name="adj2" fmla="val -63273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school activity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9307EB-E20B-AB33-8813-1B3D87ED01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406" r="50565"/>
          <a:stretch/>
        </p:blipFill>
        <p:spPr>
          <a:xfrm>
            <a:off x="9793412" y="2095500"/>
            <a:ext cx="7455036" cy="6341328"/>
          </a:xfrm>
          <a:prstGeom prst="rect">
            <a:avLst/>
          </a:prstGeom>
        </p:spPr>
      </p:pic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F964AEBC-7747-D203-18D9-3D1570F05510}"/>
              </a:ext>
            </a:extLst>
          </p:cNvPr>
          <p:cNvSpPr txBox="1">
            <a:spLocks/>
          </p:cNvSpPr>
          <p:nvPr/>
        </p:nvSpPr>
        <p:spPr>
          <a:xfrm>
            <a:off x="1062998" y="6299057"/>
            <a:ext cx="8081002" cy="1176057"/>
          </a:xfrm>
          <a:prstGeom prst="wedgeRoundRectCallout">
            <a:avLst>
              <a:gd name="adj1" fmla="val 57869"/>
              <a:gd name="adj2" fmla="val 46052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read</a:t>
            </a:r>
            <a:r>
              <a:rPr lang="vi-VN" dirty="0" err="1">
                <a:solidFill>
                  <a:srgbClr val="C00000"/>
                </a:solidFill>
              </a:rPr>
              <a:t>ing</a:t>
            </a:r>
            <a:r>
              <a:rPr lang="en-US" dirty="0"/>
              <a:t> books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142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6" grpId="1" animBg="1"/>
      <p:bldP spid="27" grpId="0" animBg="1"/>
      <p:bldP spid="27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339C422D-F81C-8F7B-556A-03BBB162381D}"/>
              </a:ext>
            </a:extLst>
          </p:cNvPr>
          <p:cNvGrpSpPr/>
          <p:nvPr/>
        </p:nvGrpSpPr>
        <p:grpSpPr>
          <a:xfrm>
            <a:off x="13411200" y="3919537"/>
            <a:ext cx="1899880" cy="3074513"/>
            <a:chOff x="12828904" y="10154812"/>
            <a:chExt cx="1062485" cy="1719385"/>
          </a:xfrm>
        </p:grpSpPr>
        <p:sp>
          <p:nvSpPr>
            <p:cNvPr id="8" name="Mspham-0936082789">
              <a:hlinkClick r:id="rId4"/>
              <a:extLst>
                <a:ext uri="{FF2B5EF4-FFF2-40B4-BE49-F238E27FC236}">
                  <a16:creationId xmlns:a16="http://schemas.microsoft.com/office/drawing/2014/main" id="{5555F290-284F-24FD-3F1D-CED841FCD133}"/>
                </a:ext>
              </a:extLst>
            </p:cNvPr>
            <p:cNvSpPr txBox="1"/>
            <p:nvPr/>
          </p:nvSpPr>
          <p:spPr>
            <a:xfrm>
              <a:off x="12828904" y="11409472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01842B24-70D1-DE2F-BF9F-8C8B2BFFC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35460" y="1015481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E9029D3-1E57-940D-51EC-674382A077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C4059FB-A090-1B37-D88E-B3FEFDF7CCD3}"/>
              </a:ext>
            </a:extLst>
          </p:cNvPr>
          <p:cNvGrpSpPr/>
          <p:nvPr/>
        </p:nvGrpSpPr>
        <p:grpSpPr>
          <a:xfrm>
            <a:off x="2895600" y="514992"/>
            <a:ext cx="6821568" cy="846812"/>
            <a:chOff x="3358242" y="6999030"/>
            <a:chExt cx="3757064" cy="769856"/>
          </a:xfrm>
        </p:grpSpPr>
        <p:grpSp>
          <p:nvGrpSpPr>
            <p:cNvPr id="12" name="Group 8">
              <a:extLst>
                <a:ext uri="{FF2B5EF4-FFF2-40B4-BE49-F238E27FC236}">
                  <a16:creationId xmlns:a16="http://schemas.microsoft.com/office/drawing/2014/main" id="{DF2E74BF-3DC6-4FEC-0C66-A6FCC7988315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D93881C-DB8C-D8C4-6424-163631D37D66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10">
                <a:extLst>
                  <a:ext uri="{FF2B5EF4-FFF2-40B4-BE49-F238E27FC236}">
                    <a16:creationId xmlns:a16="http://schemas.microsoft.com/office/drawing/2014/main" id="{46681DF2-EE28-6074-7825-E9FEC55BE67E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7EA0B518-C245-841E-9F1B-489C1F418F77}"/>
                </a:ext>
              </a:extLst>
            </p:cNvPr>
            <p:cNvSpPr txBox="1"/>
            <p:nvPr/>
          </p:nvSpPr>
          <p:spPr>
            <a:xfrm>
              <a:off x="3358242" y="7032266"/>
              <a:ext cx="3482514" cy="615575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Listen, point and say</a:t>
              </a:r>
            </a:p>
          </p:txBody>
        </p:sp>
        <p:grpSp>
          <p:nvGrpSpPr>
            <p:cNvPr id="16" name="Group 12">
              <a:extLst>
                <a:ext uri="{FF2B5EF4-FFF2-40B4-BE49-F238E27FC236}">
                  <a16:creationId xmlns:a16="http://schemas.microsoft.com/office/drawing/2014/main" id="{A34D27FD-9E58-7305-65E5-D27EA0EC5A67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8BF051B5-B290-A743-A09E-7EAF37A76233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4">
                <a:extLst>
                  <a:ext uri="{FF2B5EF4-FFF2-40B4-BE49-F238E27FC236}">
                    <a16:creationId xmlns:a16="http://schemas.microsoft.com/office/drawing/2014/main" id="{AD4BC0A1-3447-5C0E-09F2-04CD507C6ECE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CDF94C6-1294-8183-658D-E71FCE44DB20}"/>
              </a:ext>
            </a:extLst>
          </p:cNvPr>
          <p:cNvSpPr txBox="1">
            <a:spLocks/>
          </p:cNvSpPr>
          <p:nvPr/>
        </p:nvSpPr>
        <p:spPr>
          <a:xfrm>
            <a:off x="1039552" y="3919537"/>
            <a:ext cx="7651052" cy="1908485"/>
          </a:xfrm>
          <a:prstGeom prst="wedgeRoundRectCallout">
            <a:avLst>
              <a:gd name="adj1" fmla="val -50167"/>
              <a:gd name="adj2" fmla="val -63273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school activity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like?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E0252756-EB0F-62EF-4516-F4169A341520}"/>
              </a:ext>
            </a:extLst>
          </p:cNvPr>
          <p:cNvSpPr txBox="1">
            <a:spLocks/>
          </p:cNvSpPr>
          <p:nvPr/>
        </p:nvSpPr>
        <p:spPr>
          <a:xfrm>
            <a:off x="1062998" y="6299057"/>
            <a:ext cx="7651052" cy="1176057"/>
          </a:xfrm>
          <a:prstGeom prst="wedgeRoundRectCallout">
            <a:avLst>
              <a:gd name="adj1" fmla="val 57869"/>
              <a:gd name="adj2" fmla="val 46052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CA515DA1-2A89-1D49-7B3F-EE7E95B585AF}"/>
              </a:ext>
            </a:extLst>
          </p:cNvPr>
          <p:cNvSpPr txBox="1">
            <a:spLocks/>
          </p:cNvSpPr>
          <p:nvPr/>
        </p:nvSpPr>
        <p:spPr>
          <a:xfrm>
            <a:off x="1039552" y="3919537"/>
            <a:ext cx="7651052" cy="1908485"/>
          </a:xfrm>
          <a:prstGeom prst="wedgeRoundRectCallout">
            <a:avLst>
              <a:gd name="adj1" fmla="val -50167"/>
              <a:gd name="adj2" fmla="val -63273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school activity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2E004D-1A07-B19E-0453-E38DF5F9CA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631" r="25340"/>
          <a:stretch/>
        </p:blipFill>
        <p:spPr>
          <a:xfrm>
            <a:off x="9769966" y="2260195"/>
            <a:ext cx="7455036" cy="6341328"/>
          </a:xfrm>
          <a:prstGeom prst="rect">
            <a:avLst/>
          </a:prstGeom>
        </p:spPr>
      </p:pic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F964AEBC-7747-D203-18D9-3D1570F05510}"/>
              </a:ext>
            </a:extLst>
          </p:cNvPr>
          <p:cNvSpPr txBox="1">
            <a:spLocks/>
          </p:cNvSpPr>
          <p:nvPr/>
        </p:nvSpPr>
        <p:spPr>
          <a:xfrm>
            <a:off x="839616" y="6299057"/>
            <a:ext cx="8513221" cy="1587643"/>
          </a:xfrm>
          <a:prstGeom prst="wedgeRoundRectCallout">
            <a:avLst>
              <a:gd name="adj1" fmla="val 57869"/>
              <a:gd name="adj2" fmla="val 46052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play</a:t>
            </a:r>
            <a:r>
              <a:rPr lang="vi-VN" dirty="0" err="1">
                <a:solidFill>
                  <a:srgbClr val="C00000"/>
                </a:solidFill>
              </a:rPr>
              <a:t>ing</a:t>
            </a:r>
            <a:r>
              <a:rPr lang="en-US" dirty="0"/>
              <a:t> games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903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6" grpId="1" animBg="1"/>
      <p:bldP spid="27" grpId="0" animBg="1"/>
      <p:bldP spid="2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339C422D-F81C-8F7B-556A-03BBB162381D}"/>
              </a:ext>
            </a:extLst>
          </p:cNvPr>
          <p:cNvGrpSpPr/>
          <p:nvPr/>
        </p:nvGrpSpPr>
        <p:grpSpPr>
          <a:xfrm>
            <a:off x="13411200" y="3919537"/>
            <a:ext cx="1899880" cy="3074513"/>
            <a:chOff x="12828904" y="10154812"/>
            <a:chExt cx="1062485" cy="1719385"/>
          </a:xfrm>
        </p:grpSpPr>
        <p:sp>
          <p:nvSpPr>
            <p:cNvPr id="8" name="Mspham-0936082789">
              <a:hlinkClick r:id="rId4"/>
              <a:extLst>
                <a:ext uri="{FF2B5EF4-FFF2-40B4-BE49-F238E27FC236}">
                  <a16:creationId xmlns:a16="http://schemas.microsoft.com/office/drawing/2014/main" id="{5555F290-284F-24FD-3F1D-CED841FCD133}"/>
                </a:ext>
              </a:extLst>
            </p:cNvPr>
            <p:cNvSpPr txBox="1"/>
            <p:nvPr/>
          </p:nvSpPr>
          <p:spPr>
            <a:xfrm>
              <a:off x="12828904" y="11409472"/>
              <a:ext cx="1062485" cy="464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01842B24-70D1-DE2F-BF9F-8C8B2BFFC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35460" y="1015481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E9029D3-1E57-940D-51EC-674382A077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C4059FB-A090-1B37-D88E-B3FEFDF7CCD3}"/>
              </a:ext>
            </a:extLst>
          </p:cNvPr>
          <p:cNvGrpSpPr/>
          <p:nvPr/>
        </p:nvGrpSpPr>
        <p:grpSpPr>
          <a:xfrm>
            <a:off x="2895600" y="514992"/>
            <a:ext cx="6821568" cy="846812"/>
            <a:chOff x="3358242" y="6999030"/>
            <a:chExt cx="3757064" cy="769856"/>
          </a:xfrm>
        </p:grpSpPr>
        <p:grpSp>
          <p:nvGrpSpPr>
            <p:cNvPr id="12" name="Group 8">
              <a:extLst>
                <a:ext uri="{FF2B5EF4-FFF2-40B4-BE49-F238E27FC236}">
                  <a16:creationId xmlns:a16="http://schemas.microsoft.com/office/drawing/2014/main" id="{DF2E74BF-3DC6-4FEC-0C66-A6FCC7988315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D93881C-DB8C-D8C4-6424-163631D37D66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10">
                <a:extLst>
                  <a:ext uri="{FF2B5EF4-FFF2-40B4-BE49-F238E27FC236}">
                    <a16:creationId xmlns:a16="http://schemas.microsoft.com/office/drawing/2014/main" id="{46681DF2-EE28-6074-7825-E9FEC55BE67E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7EA0B518-C245-841E-9F1B-489C1F418F77}"/>
                </a:ext>
              </a:extLst>
            </p:cNvPr>
            <p:cNvSpPr txBox="1"/>
            <p:nvPr/>
          </p:nvSpPr>
          <p:spPr>
            <a:xfrm>
              <a:off x="3358242" y="7032266"/>
              <a:ext cx="3482514" cy="615575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Listen, point and say</a:t>
              </a:r>
            </a:p>
          </p:txBody>
        </p:sp>
        <p:grpSp>
          <p:nvGrpSpPr>
            <p:cNvPr id="16" name="Group 12">
              <a:extLst>
                <a:ext uri="{FF2B5EF4-FFF2-40B4-BE49-F238E27FC236}">
                  <a16:creationId xmlns:a16="http://schemas.microsoft.com/office/drawing/2014/main" id="{A34D27FD-9E58-7305-65E5-D27EA0EC5A67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8BF051B5-B290-A743-A09E-7EAF37A76233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4">
                <a:extLst>
                  <a:ext uri="{FF2B5EF4-FFF2-40B4-BE49-F238E27FC236}">
                    <a16:creationId xmlns:a16="http://schemas.microsoft.com/office/drawing/2014/main" id="{AD4BC0A1-3447-5C0E-09F2-04CD507C6ECE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CDF94C6-1294-8183-658D-E71FCE44DB20}"/>
              </a:ext>
            </a:extLst>
          </p:cNvPr>
          <p:cNvSpPr txBox="1">
            <a:spLocks/>
          </p:cNvSpPr>
          <p:nvPr/>
        </p:nvSpPr>
        <p:spPr>
          <a:xfrm>
            <a:off x="1039552" y="3919537"/>
            <a:ext cx="7651052" cy="1908485"/>
          </a:xfrm>
          <a:prstGeom prst="wedgeRoundRectCallout">
            <a:avLst>
              <a:gd name="adj1" fmla="val -50167"/>
              <a:gd name="adj2" fmla="val -63273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school activity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like?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E0252756-EB0F-62EF-4516-F4169A341520}"/>
              </a:ext>
            </a:extLst>
          </p:cNvPr>
          <p:cNvSpPr txBox="1">
            <a:spLocks/>
          </p:cNvSpPr>
          <p:nvPr/>
        </p:nvSpPr>
        <p:spPr>
          <a:xfrm>
            <a:off x="1062998" y="6299057"/>
            <a:ext cx="7651052" cy="1176057"/>
          </a:xfrm>
          <a:prstGeom prst="wedgeRoundRectCallout">
            <a:avLst>
              <a:gd name="adj1" fmla="val 57869"/>
              <a:gd name="adj2" fmla="val 46052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CA515DA1-2A89-1D49-7B3F-EE7E95B585AF}"/>
              </a:ext>
            </a:extLst>
          </p:cNvPr>
          <p:cNvSpPr txBox="1">
            <a:spLocks/>
          </p:cNvSpPr>
          <p:nvPr/>
        </p:nvSpPr>
        <p:spPr>
          <a:xfrm>
            <a:off x="1039552" y="3919537"/>
            <a:ext cx="7651052" cy="1908485"/>
          </a:xfrm>
          <a:prstGeom prst="wedgeRoundRectCallout">
            <a:avLst>
              <a:gd name="adj1" fmla="val -50167"/>
              <a:gd name="adj2" fmla="val -63273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school activity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like?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F964AEBC-7747-D203-18D9-3D1570F05510}"/>
              </a:ext>
            </a:extLst>
          </p:cNvPr>
          <p:cNvSpPr txBox="1">
            <a:spLocks/>
          </p:cNvSpPr>
          <p:nvPr/>
        </p:nvSpPr>
        <p:spPr>
          <a:xfrm>
            <a:off x="1062998" y="6299057"/>
            <a:ext cx="7651052" cy="1908485"/>
          </a:xfrm>
          <a:prstGeom prst="wedgeRoundRectCallout">
            <a:avLst>
              <a:gd name="adj1" fmla="val 57869"/>
              <a:gd name="adj2" fmla="val 46052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vi-V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solv</a:t>
            </a:r>
            <a:r>
              <a:rPr lang="vi-VN" dirty="0" err="1">
                <a:solidFill>
                  <a:srgbClr val="C00000"/>
                </a:solidFill>
              </a:rPr>
              <a:t>ing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maths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problems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C6B98-AFF8-8B77-04F0-0F98AAD969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958" r="13"/>
          <a:stretch/>
        </p:blipFill>
        <p:spPr>
          <a:xfrm>
            <a:off x="10134600" y="2260195"/>
            <a:ext cx="7455036" cy="634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1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6" grpId="1" animBg="1"/>
      <p:bldP spid="27" grpId="0" animBg="1"/>
      <p:bldP spid="2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750E9C79-2A1D-5E2F-4CB2-9A76F1867904}"/>
              </a:ext>
            </a:extLst>
          </p:cNvPr>
          <p:cNvGrpSpPr/>
          <p:nvPr/>
        </p:nvGrpSpPr>
        <p:grpSpPr>
          <a:xfrm>
            <a:off x="9144000" y="1638300"/>
            <a:ext cx="1899879" cy="3115159"/>
            <a:chOff x="12598729" y="11157686"/>
            <a:chExt cx="1062100" cy="1741487"/>
          </a:xfrm>
        </p:grpSpPr>
        <p:sp>
          <p:nvSpPr>
            <p:cNvPr id="9" name="Mspham-0936082789">
              <a:hlinkClick r:id="rId2"/>
              <a:extLst>
                <a:ext uri="{FF2B5EF4-FFF2-40B4-BE49-F238E27FC236}">
                  <a16:creationId xmlns:a16="http://schemas.microsoft.com/office/drawing/2014/main" id="{5C5EC16C-8C39-2F5E-2ABB-8A495D5E1764}"/>
                </a:ext>
              </a:extLst>
            </p:cNvPr>
            <p:cNvSpPr txBox="1"/>
            <p:nvPr/>
          </p:nvSpPr>
          <p:spPr>
            <a:xfrm>
              <a:off x="12598729" y="12434616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hlinkClick r:id="rId2"/>
              <a:extLst>
                <a:ext uri="{FF2B5EF4-FFF2-40B4-BE49-F238E27FC236}">
                  <a16:creationId xmlns:a16="http://schemas.microsoft.com/office/drawing/2014/main" id="{FE7B41DD-2A87-CDDE-6175-CBC8AEC58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965F9D-7B92-83F2-096F-BDCC91F0902E}"/>
              </a:ext>
            </a:extLst>
          </p:cNvPr>
          <p:cNvGrpSpPr/>
          <p:nvPr/>
        </p:nvGrpSpPr>
        <p:grpSpPr>
          <a:xfrm>
            <a:off x="7848600" y="1101719"/>
            <a:ext cx="9699163" cy="8373836"/>
            <a:chOff x="8077201" y="1567319"/>
            <a:chExt cx="8308130" cy="71728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EAF9B4-02CD-99BB-8FF7-537B309BC2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0222"/>
            <a:stretch/>
          </p:blipFill>
          <p:spPr>
            <a:xfrm>
              <a:off x="8077201" y="1567319"/>
              <a:ext cx="8308130" cy="355332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76F0C2-CD21-054B-006A-7C6CA30D2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222"/>
            <a:stretch/>
          </p:blipFill>
          <p:spPr>
            <a:xfrm>
              <a:off x="8077202" y="5186876"/>
              <a:ext cx="8308129" cy="3553321"/>
            </a:xfrm>
            <a:prstGeom prst="rect">
              <a:avLst/>
            </a:prstGeom>
          </p:spPr>
        </p:pic>
      </p:grp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8371F7A5-5A70-7BBB-4746-675AADE3FD7F}"/>
              </a:ext>
            </a:extLst>
          </p:cNvPr>
          <p:cNvSpPr txBox="1">
            <a:spLocks/>
          </p:cNvSpPr>
          <p:nvPr/>
        </p:nvSpPr>
        <p:spPr>
          <a:xfrm>
            <a:off x="730948" y="3804957"/>
            <a:ext cx="6821569" cy="1908485"/>
          </a:xfrm>
          <a:prstGeom prst="wedgeRoundRectCallout">
            <a:avLst>
              <a:gd name="adj1" fmla="val -50167"/>
              <a:gd name="adj2" fmla="val -63273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4199" dirty="0">
                <a:latin typeface="Arial" panose="020B0604020202020204" pitchFamily="34" charset="0"/>
                <a:cs typeface="Arial" panose="020B0604020202020204" pitchFamily="34" charset="0"/>
              </a:rPr>
              <a:t>What school activity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4199" dirty="0">
                <a:latin typeface="Arial" panose="020B0604020202020204" pitchFamily="34" charset="0"/>
                <a:cs typeface="Arial" panose="020B0604020202020204" pitchFamily="34" charset="0"/>
              </a:rPr>
              <a:t>does he / she like?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376671E-1621-29EB-F8C1-EF57F3448126}"/>
              </a:ext>
            </a:extLst>
          </p:cNvPr>
          <p:cNvSpPr txBox="1">
            <a:spLocks/>
          </p:cNvSpPr>
          <p:nvPr/>
        </p:nvSpPr>
        <p:spPr>
          <a:xfrm>
            <a:off x="730948" y="6134100"/>
            <a:ext cx="6821569" cy="1176057"/>
          </a:xfrm>
          <a:prstGeom prst="wedgeRoundRectCallout">
            <a:avLst>
              <a:gd name="adj1" fmla="val 57869"/>
              <a:gd name="adj2" fmla="val 46052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4199" dirty="0">
                <a:latin typeface="Arial" panose="020B0604020202020204" pitchFamily="34" charset="0"/>
                <a:cs typeface="Arial" panose="020B0604020202020204" pitchFamily="34" charset="0"/>
              </a:rPr>
              <a:t>He / She likes</a:t>
            </a:r>
            <a:r>
              <a:rPr lang="vi-VN" sz="41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99" dirty="0"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ABBDBB-8F95-667F-C137-E5D6D1788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1BD0F14-C0C4-1828-63F5-728DE6FD7B69}"/>
              </a:ext>
            </a:extLst>
          </p:cNvPr>
          <p:cNvGrpSpPr/>
          <p:nvPr/>
        </p:nvGrpSpPr>
        <p:grpSpPr>
          <a:xfrm>
            <a:off x="2895600" y="514992"/>
            <a:ext cx="6821568" cy="846812"/>
            <a:chOff x="3358242" y="6999030"/>
            <a:chExt cx="3757064" cy="769856"/>
          </a:xfrm>
        </p:grpSpPr>
        <p:grpSp>
          <p:nvGrpSpPr>
            <p:cNvPr id="16" name="Group 8">
              <a:extLst>
                <a:ext uri="{FF2B5EF4-FFF2-40B4-BE49-F238E27FC236}">
                  <a16:creationId xmlns:a16="http://schemas.microsoft.com/office/drawing/2014/main" id="{7E4B0B6E-1970-894A-DCDC-F935F6867E40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73FCEB6B-A106-DB1B-6D14-E7C8D5F89DA8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10">
                <a:extLst>
                  <a:ext uri="{FF2B5EF4-FFF2-40B4-BE49-F238E27FC236}">
                    <a16:creationId xmlns:a16="http://schemas.microsoft.com/office/drawing/2014/main" id="{8AA87D61-09EA-B101-9949-DCC652CB271B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C5A971F6-2793-85B4-7D22-FAEC02C0B4E9}"/>
                </a:ext>
              </a:extLst>
            </p:cNvPr>
            <p:cNvSpPr txBox="1"/>
            <p:nvPr/>
          </p:nvSpPr>
          <p:spPr>
            <a:xfrm>
              <a:off x="3358242" y="7032266"/>
              <a:ext cx="3482514" cy="615575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Listen, point and say</a:t>
              </a:r>
            </a:p>
          </p:txBody>
        </p:sp>
        <p:grpSp>
          <p:nvGrpSpPr>
            <p:cNvPr id="18" name="Group 12">
              <a:extLst>
                <a:ext uri="{FF2B5EF4-FFF2-40B4-BE49-F238E27FC236}">
                  <a16:creationId xmlns:a16="http://schemas.microsoft.com/office/drawing/2014/main" id="{AFDBF642-10FA-5EB5-02D1-D0A2EDC207D6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76CEDFE2-4A02-7BD5-DC5E-6A1C6115474D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14">
                <a:extLst>
                  <a:ext uri="{FF2B5EF4-FFF2-40B4-BE49-F238E27FC236}">
                    <a16:creationId xmlns:a16="http://schemas.microsoft.com/office/drawing/2014/main" id="{FC916EC2-CCA2-8853-D484-3D6D0AE9211A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079625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A87D93-3450-C74D-2913-468F0B5EBEFF}"/>
              </a:ext>
            </a:extLst>
          </p:cNvPr>
          <p:cNvSpPr/>
          <p:nvPr/>
        </p:nvSpPr>
        <p:spPr>
          <a:xfrm>
            <a:off x="10883" y="0"/>
            <a:ext cx="18277117" cy="10287000"/>
          </a:xfrm>
          <a:prstGeom prst="rect">
            <a:avLst/>
          </a:prstGeom>
          <a:solidFill>
            <a:srgbClr val="FFD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3489397" y="3509448"/>
            <a:ext cx="1899879" cy="2377608"/>
            <a:chOff x="12694079" y="11157686"/>
            <a:chExt cx="1062100" cy="1329169"/>
          </a:xfrm>
        </p:grpSpPr>
        <p:sp>
          <p:nvSpPr>
            <p:cNvPr id="12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94079" y="12022298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D8659A0-EC97-D026-C8D6-85CF5B1F9AD7}"/>
              </a:ext>
            </a:extLst>
          </p:cNvPr>
          <p:cNvGrpSpPr/>
          <p:nvPr/>
        </p:nvGrpSpPr>
        <p:grpSpPr>
          <a:xfrm>
            <a:off x="3276151" y="-564517"/>
            <a:ext cx="13570969" cy="11416037"/>
            <a:chOff x="3276151" y="-564517"/>
            <a:chExt cx="13570969" cy="11416037"/>
          </a:xfrm>
        </p:grpSpPr>
        <p:grpSp>
          <p:nvGrpSpPr>
            <p:cNvPr id="52" name="Group 2">
              <a:extLst>
                <a:ext uri="{FF2B5EF4-FFF2-40B4-BE49-F238E27FC236}">
                  <a16:creationId xmlns:a16="http://schemas.microsoft.com/office/drawing/2014/main" id="{4015924E-AC50-F0C6-F24A-5B38BC5C66AE}"/>
                </a:ext>
              </a:extLst>
            </p:cNvPr>
            <p:cNvGrpSpPr/>
            <p:nvPr/>
          </p:nvGrpSpPr>
          <p:grpSpPr>
            <a:xfrm rot="-972653">
              <a:off x="3454707" y="-564517"/>
              <a:ext cx="11069243" cy="11416037"/>
              <a:chOff x="0" y="0"/>
              <a:chExt cx="2628020" cy="2710354"/>
            </a:xfrm>
          </p:grpSpPr>
          <p:sp>
            <p:nvSpPr>
              <p:cNvPr id="60" name="Freeform 3">
                <a:extLst>
                  <a:ext uri="{FF2B5EF4-FFF2-40B4-BE49-F238E27FC236}">
                    <a16:creationId xmlns:a16="http://schemas.microsoft.com/office/drawing/2014/main" id="{6E599D23-B69C-EA55-48B2-E33D9B577DF5}"/>
                  </a:ext>
                </a:extLst>
              </p:cNvPr>
              <p:cNvSpPr/>
              <p:nvPr/>
            </p:nvSpPr>
            <p:spPr>
              <a:xfrm>
                <a:off x="0" y="0"/>
                <a:ext cx="2628020" cy="2710354"/>
              </a:xfrm>
              <a:custGeom>
                <a:avLst/>
                <a:gdLst/>
                <a:ahLst/>
                <a:cxnLst/>
                <a:rect l="l" t="t" r="r" b="b"/>
                <a:pathLst>
                  <a:path w="2628020" h="2710354">
                    <a:moveTo>
                      <a:pt x="0" y="0"/>
                    </a:moveTo>
                    <a:lnTo>
                      <a:pt x="2628020" y="0"/>
                    </a:lnTo>
                    <a:lnTo>
                      <a:pt x="2628020" y="2710354"/>
                    </a:lnTo>
                    <a:lnTo>
                      <a:pt x="0" y="271035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TextBox 4">
                <a:extLst>
                  <a:ext uri="{FF2B5EF4-FFF2-40B4-BE49-F238E27FC236}">
                    <a16:creationId xmlns:a16="http://schemas.microsoft.com/office/drawing/2014/main" id="{6576AFC8-FF10-BB0A-EA9F-2BF34294304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628020" cy="27675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/>
              </a:p>
            </p:txBody>
          </p:sp>
        </p:grp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508664BB-1501-0A18-A376-AFDF49C1C48C}"/>
                </a:ext>
              </a:extLst>
            </p:cNvPr>
            <p:cNvSpPr/>
            <p:nvPr/>
          </p:nvSpPr>
          <p:spPr>
            <a:xfrm rot="-2700000">
              <a:off x="13000442" y="8471542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94E46C54-95D1-D14D-1AFA-B0B8789C5A64}"/>
                </a:ext>
              </a:extLst>
            </p:cNvPr>
            <p:cNvSpPr/>
            <p:nvPr/>
          </p:nvSpPr>
          <p:spPr>
            <a:xfrm rot="-2241234">
              <a:off x="3276151" y="-39445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23" descr="A blue and white text&#10;&#10;Description automatically generated">
            <a:extLst>
              <a:ext uri="{FF2B5EF4-FFF2-40B4-BE49-F238E27FC236}">
                <a16:creationId xmlns:a16="http://schemas.microsoft.com/office/drawing/2014/main" id="{D490A34D-89C3-F8EE-ACD9-02630D40F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649" y="355875"/>
            <a:ext cx="2456462" cy="116732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MsPham-0936082789">
            <a:hlinkClick r:id="rId3"/>
            <a:extLst>
              <a:ext uri="{FF2B5EF4-FFF2-40B4-BE49-F238E27FC236}">
                <a16:creationId xmlns:a16="http://schemas.microsoft.com/office/drawing/2014/main" id="{45B121E2-C49B-B106-C871-F388C99F5A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0" y="8839583"/>
            <a:ext cx="2077365" cy="131969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MsPham 0936082789">
            <a:extLst>
              <a:ext uri="{FF2B5EF4-FFF2-40B4-BE49-F238E27FC236}">
                <a16:creationId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3683399" y="4265382"/>
            <a:ext cx="10962144" cy="2200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14300" spc="-150">
                <a:solidFill>
                  <a:srgbClr val="472153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Let’s talk.</a:t>
            </a:r>
          </a:p>
        </p:txBody>
      </p:sp>
      <p:sp>
        <p:nvSpPr>
          <p:cNvPr id="76" name="Freeform 2">
            <a:extLst>
              <a:ext uri="{FF2B5EF4-FFF2-40B4-BE49-F238E27FC236}">
                <a16:creationId xmlns:a16="http://schemas.microsoft.com/office/drawing/2014/main" id="{7949FBC8-2FF3-0264-7684-16111B5BA719}"/>
              </a:ext>
            </a:extLst>
          </p:cNvPr>
          <p:cNvSpPr/>
          <p:nvPr/>
        </p:nvSpPr>
        <p:spPr>
          <a:xfrm>
            <a:off x="248158" y="331055"/>
            <a:ext cx="4036893" cy="2750133"/>
          </a:xfrm>
          <a:custGeom>
            <a:avLst/>
            <a:gdLst/>
            <a:ahLst/>
            <a:cxnLst/>
            <a:rect l="l" t="t" r="r" b="b"/>
            <a:pathLst>
              <a:path w="12080147" h="8229600">
                <a:moveTo>
                  <a:pt x="0" y="0"/>
                </a:moveTo>
                <a:lnTo>
                  <a:pt x="12080146" y="0"/>
                </a:lnTo>
                <a:lnTo>
                  <a:pt x="120801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986E43-6040-01D3-1CFA-1DCB818D13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3915" y="1916797"/>
            <a:ext cx="2217463" cy="8010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1DFD21-BC3E-BA3E-A037-3ECB75AC986F}"/>
              </a:ext>
            </a:extLst>
          </p:cNvPr>
          <p:cNvGrpSpPr/>
          <p:nvPr/>
        </p:nvGrpSpPr>
        <p:grpSpPr>
          <a:xfrm>
            <a:off x="7848806" y="1692374"/>
            <a:ext cx="2590594" cy="1249918"/>
            <a:chOff x="3358242" y="6999030"/>
            <a:chExt cx="3825374" cy="687765"/>
          </a:xfrm>
        </p:grpSpPr>
        <p:grpSp>
          <p:nvGrpSpPr>
            <p:cNvPr id="7" name="Group 8">
              <a:extLst>
                <a:ext uri="{FF2B5EF4-FFF2-40B4-BE49-F238E27FC236}">
                  <a16:creationId xmlns:a16="http://schemas.microsoft.com/office/drawing/2014/main" id="{5DDE887D-6A75-ADE3-B076-FA38C3B25DA0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id="{08ED4BA4-C909-9853-62E3-5BE25EA950F6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FF04AC45-B09A-C2DD-A6BE-C0E7E5812C99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9D534F8-3024-E020-982A-B2781369278B}"/>
                </a:ext>
              </a:extLst>
            </p:cNvPr>
            <p:cNvSpPr txBox="1"/>
            <p:nvPr/>
          </p:nvSpPr>
          <p:spPr>
            <a:xfrm>
              <a:off x="3358242" y="7001347"/>
              <a:ext cx="3482514" cy="67741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8000" b="1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grpSp>
          <p:nvGrpSpPr>
            <p:cNvPr id="15" name="Group 12">
              <a:extLst>
                <a:ext uri="{FF2B5EF4-FFF2-40B4-BE49-F238E27FC236}">
                  <a16:creationId xmlns:a16="http://schemas.microsoft.com/office/drawing/2014/main" id="{1087596E-E817-19B6-8DBC-DE196A7122F6}"/>
                </a:ext>
              </a:extLst>
            </p:cNvPr>
            <p:cNvGrpSpPr/>
            <p:nvPr/>
          </p:nvGrpSpPr>
          <p:grpSpPr>
            <a:xfrm rot="-10800000">
              <a:off x="6578729" y="6999030"/>
              <a:ext cx="604887" cy="687765"/>
              <a:chOff x="0" y="0"/>
              <a:chExt cx="421110" cy="478808"/>
            </a:xfrm>
          </p:grpSpPr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BB5D67C2-3587-9E2C-5D11-1981784617F1}"/>
                  </a:ext>
                </a:extLst>
              </p:cNvPr>
              <p:cNvSpPr/>
              <p:nvPr/>
            </p:nvSpPr>
            <p:spPr>
              <a:xfrm>
                <a:off x="0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14">
                <a:extLst>
                  <a:ext uri="{FF2B5EF4-FFF2-40B4-BE49-F238E27FC236}">
                    <a16:creationId xmlns:a16="http://schemas.microsoft.com/office/drawing/2014/main" id="{4F839D18-CA5E-40EE-C158-9A6B68E0A75D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9" name="Freeform 2">
            <a:extLst>
              <a:ext uri="{FF2B5EF4-FFF2-40B4-BE49-F238E27FC236}">
                <a16:creationId xmlns:a16="http://schemas.microsoft.com/office/drawing/2014/main" id="{D7D7999B-5C76-D7FB-618C-D5EC3ECB9D60}"/>
              </a:ext>
            </a:extLst>
          </p:cNvPr>
          <p:cNvSpPr/>
          <p:nvPr/>
        </p:nvSpPr>
        <p:spPr>
          <a:xfrm>
            <a:off x="12869867" y="5868456"/>
            <a:ext cx="5060013" cy="4018494"/>
          </a:xfrm>
          <a:custGeom>
            <a:avLst/>
            <a:gdLst/>
            <a:ahLst/>
            <a:cxnLst/>
            <a:rect l="l" t="t" r="r" b="b"/>
            <a:pathLst>
              <a:path w="10362560" h="8229600">
                <a:moveTo>
                  <a:pt x="0" y="0"/>
                </a:moveTo>
                <a:lnTo>
                  <a:pt x="10362560" y="0"/>
                </a:lnTo>
                <a:lnTo>
                  <a:pt x="103625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226135-DFFC-8AF3-BB3D-6954FFD7A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D4A6A91-F9A8-3033-92F2-04B4081DC3FE}"/>
              </a:ext>
            </a:extLst>
          </p:cNvPr>
          <p:cNvGrpSpPr/>
          <p:nvPr/>
        </p:nvGrpSpPr>
        <p:grpSpPr>
          <a:xfrm>
            <a:off x="2895600" y="514992"/>
            <a:ext cx="4191000" cy="846812"/>
            <a:chOff x="3358242" y="6999030"/>
            <a:chExt cx="3757064" cy="769856"/>
          </a:xfrm>
        </p:grpSpPr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9D9B5E0C-23A6-14B1-F0EF-35667C0F512A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DB6C868D-8502-917C-0C0C-5A899B1A7F75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0">
                <a:extLst>
                  <a:ext uri="{FF2B5EF4-FFF2-40B4-BE49-F238E27FC236}">
                    <a16:creationId xmlns:a16="http://schemas.microsoft.com/office/drawing/2014/main" id="{0E7C0C0E-00E9-AF86-6AAD-F36976FEBBEC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7CA0ABCC-5134-A3F6-F06F-4D6D72806646}"/>
                </a:ext>
              </a:extLst>
            </p:cNvPr>
            <p:cNvSpPr txBox="1"/>
            <p:nvPr/>
          </p:nvSpPr>
          <p:spPr>
            <a:xfrm>
              <a:off x="3358242" y="7032267"/>
              <a:ext cx="3482514" cy="61557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vi-VN" sz="4400" dirty="0" err="1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Let’s</a:t>
              </a:r>
              <a:r>
                <a:rPr lang="vi-VN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 </a:t>
              </a:r>
              <a:r>
                <a:rPr lang="vi-VN" sz="4400" dirty="0" err="1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talk</a:t>
              </a:r>
              <a:endParaRPr lang="en-US" sz="4400" dirty="0">
                <a:solidFill>
                  <a:srgbClr val="FFFFFF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12">
              <a:extLst>
                <a:ext uri="{FF2B5EF4-FFF2-40B4-BE49-F238E27FC236}">
                  <a16:creationId xmlns:a16="http://schemas.microsoft.com/office/drawing/2014/main" id="{5798F7D6-29AD-0ABE-91CF-D7D00061EB36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id="{579292E6-3274-5995-7168-3E079A320812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14">
                <a:extLst>
                  <a:ext uri="{FF2B5EF4-FFF2-40B4-BE49-F238E27FC236}">
                    <a16:creationId xmlns:a16="http://schemas.microsoft.com/office/drawing/2014/main" id="{777F54D0-DE60-0740-60AF-EF8043B9292A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29A9DC11-3955-CD5A-F5C7-170E644334FF}"/>
              </a:ext>
            </a:extLst>
          </p:cNvPr>
          <p:cNvGrpSpPr/>
          <p:nvPr/>
        </p:nvGrpSpPr>
        <p:grpSpPr>
          <a:xfrm>
            <a:off x="9144000" y="3585920"/>
            <a:ext cx="1899879" cy="3115159"/>
            <a:chOff x="12598729" y="11157686"/>
            <a:chExt cx="1062100" cy="1741487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2DC6F3FC-4B5D-2916-6ECE-827196C31963}"/>
                </a:ext>
              </a:extLst>
            </p:cNvPr>
            <p:cNvSpPr txBox="1"/>
            <p:nvPr/>
          </p:nvSpPr>
          <p:spPr>
            <a:xfrm>
              <a:off x="12598729" y="12434616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hlinkClick r:id="rId3"/>
              <a:extLst>
                <a:ext uri="{FF2B5EF4-FFF2-40B4-BE49-F238E27FC236}">
                  <a16:creationId xmlns:a16="http://schemas.microsoft.com/office/drawing/2014/main" id="{9B386A35-1388-A684-D776-3AA258100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1855229F-D12E-5957-E919-26B869383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48" y="1943100"/>
            <a:ext cx="17496503" cy="712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828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226135-DFFC-8AF3-BB3D-6954FFD7A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D4A6A91-F9A8-3033-92F2-04B4081DC3FE}"/>
              </a:ext>
            </a:extLst>
          </p:cNvPr>
          <p:cNvGrpSpPr/>
          <p:nvPr/>
        </p:nvGrpSpPr>
        <p:grpSpPr>
          <a:xfrm>
            <a:off x="2895600" y="514992"/>
            <a:ext cx="4191000" cy="846812"/>
            <a:chOff x="3358242" y="6999030"/>
            <a:chExt cx="3757064" cy="769856"/>
          </a:xfrm>
        </p:grpSpPr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9D9B5E0C-23A6-14B1-F0EF-35667C0F512A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DB6C868D-8502-917C-0C0C-5A899B1A7F75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0">
                <a:extLst>
                  <a:ext uri="{FF2B5EF4-FFF2-40B4-BE49-F238E27FC236}">
                    <a16:creationId xmlns:a16="http://schemas.microsoft.com/office/drawing/2014/main" id="{0E7C0C0E-00E9-AF86-6AAD-F36976FEBBEC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7CA0ABCC-5134-A3F6-F06F-4D6D72806646}"/>
                </a:ext>
              </a:extLst>
            </p:cNvPr>
            <p:cNvSpPr txBox="1"/>
            <p:nvPr/>
          </p:nvSpPr>
          <p:spPr>
            <a:xfrm>
              <a:off x="3358242" y="7032267"/>
              <a:ext cx="3482514" cy="61557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vi-VN" sz="4400" dirty="0" err="1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Let’s</a:t>
              </a:r>
              <a:r>
                <a:rPr lang="vi-VN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 </a:t>
              </a:r>
              <a:r>
                <a:rPr lang="vi-VN" sz="4400" dirty="0" err="1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talk</a:t>
              </a:r>
              <a:endParaRPr lang="en-US" sz="4400" dirty="0">
                <a:solidFill>
                  <a:srgbClr val="FFFFFF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12">
              <a:extLst>
                <a:ext uri="{FF2B5EF4-FFF2-40B4-BE49-F238E27FC236}">
                  <a16:creationId xmlns:a16="http://schemas.microsoft.com/office/drawing/2014/main" id="{5798F7D6-29AD-0ABE-91CF-D7D00061EB36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id="{579292E6-3274-5995-7168-3E079A320812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14">
                <a:extLst>
                  <a:ext uri="{FF2B5EF4-FFF2-40B4-BE49-F238E27FC236}">
                    <a16:creationId xmlns:a16="http://schemas.microsoft.com/office/drawing/2014/main" id="{777F54D0-DE60-0740-60AF-EF8043B9292A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29A9DC11-3955-CD5A-F5C7-170E644334FF}"/>
              </a:ext>
            </a:extLst>
          </p:cNvPr>
          <p:cNvGrpSpPr/>
          <p:nvPr/>
        </p:nvGrpSpPr>
        <p:grpSpPr>
          <a:xfrm>
            <a:off x="2908783" y="6038968"/>
            <a:ext cx="1899879" cy="3115159"/>
            <a:chOff x="12598729" y="11157686"/>
            <a:chExt cx="1062100" cy="1741487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2DC6F3FC-4B5D-2916-6ECE-827196C31963}"/>
                </a:ext>
              </a:extLst>
            </p:cNvPr>
            <p:cNvSpPr txBox="1"/>
            <p:nvPr/>
          </p:nvSpPr>
          <p:spPr>
            <a:xfrm>
              <a:off x="12598729" y="12434616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hlinkClick r:id="rId3"/>
              <a:extLst>
                <a:ext uri="{FF2B5EF4-FFF2-40B4-BE49-F238E27FC236}">
                  <a16:creationId xmlns:a16="http://schemas.microsoft.com/office/drawing/2014/main" id="{9B386A35-1388-A684-D776-3AA258100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9CFAA70-44EE-C35F-C5A4-D50FC55355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0" t="27359" r="99831" b="72620"/>
          <a:stretch>
            <a:fillRect/>
          </a:stretch>
        </p:blipFill>
        <p:spPr>
          <a:xfrm>
            <a:off x="422032" y="3891477"/>
            <a:ext cx="3341" cy="1537"/>
          </a:xfrm>
          <a:custGeom>
            <a:avLst/>
            <a:gdLst>
              <a:gd name="connsiteX0" fmla="*/ 3341 w 3341"/>
              <a:gd name="connsiteY0" fmla="*/ 0 h 1537"/>
              <a:gd name="connsiteX1" fmla="*/ 1636 w 3341"/>
              <a:gd name="connsiteY1" fmla="*/ 1537 h 1537"/>
              <a:gd name="connsiteX2" fmla="*/ 0 w 3341"/>
              <a:gd name="connsiteY2" fmla="*/ 586 h 1537"/>
              <a:gd name="connsiteX3" fmla="*/ 3341 w 3341"/>
              <a:gd name="connsiteY3" fmla="*/ 0 h 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1" h="1537">
                <a:moveTo>
                  <a:pt x="3341" y="0"/>
                </a:moveTo>
                <a:lnTo>
                  <a:pt x="1636" y="1537"/>
                </a:lnTo>
                <a:lnTo>
                  <a:pt x="0" y="586"/>
                </a:lnTo>
                <a:lnTo>
                  <a:pt x="3341" y="0"/>
                </a:lnTo>
                <a:close/>
              </a:path>
            </a:pathLst>
          </a:cu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77CE81-0B7A-8FCC-C4A9-29B0E0A850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124" t="79384" r="62731" b="19628"/>
          <a:stretch>
            <a:fillRect/>
          </a:stretch>
        </p:blipFill>
        <p:spPr>
          <a:xfrm>
            <a:off x="6891249" y="7596548"/>
            <a:ext cx="25367" cy="70345"/>
          </a:xfrm>
          <a:custGeom>
            <a:avLst/>
            <a:gdLst>
              <a:gd name="connsiteX0" fmla="*/ 13192 w 25367"/>
              <a:gd name="connsiteY0" fmla="*/ 0 h 70345"/>
              <a:gd name="connsiteX1" fmla="*/ 25367 w 25367"/>
              <a:gd name="connsiteY1" fmla="*/ 70345 h 70345"/>
              <a:gd name="connsiteX2" fmla="*/ 0 w 25367"/>
              <a:gd name="connsiteY2" fmla="*/ 55601 h 70345"/>
              <a:gd name="connsiteX3" fmla="*/ 8402 w 25367"/>
              <a:gd name="connsiteY3" fmla="*/ 24802 h 70345"/>
              <a:gd name="connsiteX4" fmla="*/ 13192 w 25367"/>
              <a:gd name="connsiteY4" fmla="*/ 0 h 70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67" h="70345">
                <a:moveTo>
                  <a:pt x="13192" y="0"/>
                </a:moveTo>
                <a:lnTo>
                  <a:pt x="25367" y="70345"/>
                </a:lnTo>
                <a:lnTo>
                  <a:pt x="0" y="55601"/>
                </a:lnTo>
                <a:lnTo>
                  <a:pt x="8402" y="24802"/>
                </a:lnTo>
                <a:lnTo>
                  <a:pt x="13192" y="0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C3998F-1B46-050F-92EA-365A25965B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7053" t="27733" r="66718" b="-21977"/>
          <a:stretch>
            <a:fillRect/>
          </a:stretch>
        </p:blipFill>
        <p:spPr>
          <a:xfrm>
            <a:off x="-838200" y="3918174"/>
            <a:ext cx="7057098" cy="6711726"/>
          </a:xfrm>
          <a:custGeom>
            <a:avLst/>
            <a:gdLst>
              <a:gd name="connsiteX0" fmla="*/ 1233948 w 7057098"/>
              <a:gd name="connsiteY0" fmla="*/ 0 h 6711726"/>
              <a:gd name="connsiteX1" fmla="*/ 1233948 w 7057098"/>
              <a:gd name="connsiteY1" fmla="*/ 5146572 h 6711726"/>
              <a:gd name="connsiteX2" fmla="*/ 7057098 w 7057098"/>
              <a:gd name="connsiteY2" fmla="*/ 5146572 h 6711726"/>
              <a:gd name="connsiteX3" fmla="*/ 6943273 w 7057098"/>
              <a:gd name="connsiteY3" fmla="*/ 5297510 h 6711726"/>
              <a:gd name="connsiteX4" fmla="*/ 3919103 w 7057098"/>
              <a:gd name="connsiteY4" fmla="*/ 6711726 h 6711726"/>
              <a:gd name="connsiteX5" fmla="*/ 0 w 7057098"/>
              <a:gd name="connsiteY5" fmla="*/ 2825526 h 6711726"/>
              <a:gd name="connsiteX6" fmla="*/ 1147879 w 7057098"/>
              <a:gd name="connsiteY6" fmla="*/ 77568 h 6711726"/>
              <a:gd name="connsiteX7" fmla="*/ 1233948 w 7057098"/>
              <a:gd name="connsiteY7" fmla="*/ 0 h 6711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57098" h="6711726">
                <a:moveTo>
                  <a:pt x="1233948" y="0"/>
                </a:moveTo>
                <a:lnTo>
                  <a:pt x="1233948" y="5146572"/>
                </a:lnTo>
                <a:lnTo>
                  <a:pt x="7057098" y="5146572"/>
                </a:lnTo>
                <a:lnTo>
                  <a:pt x="6943273" y="5297510"/>
                </a:lnTo>
                <a:cubicBezTo>
                  <a:pt x="6224453" y="6161207"/>
                  <a:pt x="5136613" y="6711726"/>
                  <a:pt x="3919103" y="6711726"/>
                </a:cubicBezTo>
                <a:cubicBezTo>
                  <a:pt x="1754642" y="6711726"/>
                  <a:pt x="0" y="4971815"/>
                  <a:pt x="0" y="2825526"/>
                </a:cubicBezTo>
                <a:cubicBezTo>
                  <a:pt x="0" y="1752382"/>
                  <a:pt x="438660" y="780832"/>
                  <a:pt x="1147879" y="77568"/>
                </a:cubicBezTo>
                <a:lnTo>
                  <a:pt x="1233948" y="0"/>
                </a:ln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372CF63-ACCF-E2C5-0781-5589E90632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6" b="13006"/>
          <a:stretch/>
        </p:blipFill>
        <p:spPr>
          <a:xfrm>
            <a:off x="23446" y="3827876"/>
            <a:ext cx="9185905" cy="6467867"/>
          </a:xfrm>
          <a:prstGeom prst="rect">
            <a:avLst/>
          </a:prstGeom>
        </p:spPr>
      </p:pic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4DF18F56-53A9-0B0C-439B-62B599869DBB}"/>
              </a:ext>
            </a:extLst>
          </p:cNvPr>
          <p:cNvSpPr txBox="1">
            <a:spLocks/>
          </p:cNvSpPr>
          <p:nvPr/>
        </p:nvSpPr>
        <p:spPr>
          <a:xfrm>
            <a:off x="9126415" y="1585234"/>
            <a:ext cx="7651052" cy="1908485"/>
          </a:xfrm>
          <a:prstGeom prst="wedgeRoundRectCallout">
            <a:avLst>
              <a:gd name="adj1" fmla="val -50167"/>
              <a:gd name="adj2" fmla="val -63273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school activity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like?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DAC0D37D-1619-D795-252E-0979DBE35636}"/>
              </a:ext>
            </a:extLst>
          </p:cNvPr>
          <p:cNvSpPr txBox="1">
            <a:spLocks/>
          </p:cNvSpPr>
          <p:nvPr/>
        </p:nvSpPr>
        <p:spPr>
          <a:xfrm>
            <a:off x="9149861" y="3964754"/>
            <a:ext cx="7651052" cy="1176057"/>
          </a:xfrm>
          <a:prstGeom prst="wedgeRoundRectCallout">
            <a:avLst>
              <a:gd name="adj1" fmla="val 57869"/>
              <a:gd name="adj2" fmla="val 46052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_____.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ADB9C73F-FCDE-D4B1-B716-96809E960097}"/>
              </a:ext>
            </a:extLst>
          </p:cNvPr>
          <p:cNvSpPr txBox="1">
            <a:spLocks/>
          </p:cNvSpPr>
          <p:nvPr/>
        </p:nvSpPr>
        <p:spPr>
          <a:xfrm>
            <a:off x="9126415" y="1585234"/>
            <a:ext cx="7651052" cy="1908485"/>
          </a:xfrm>
          <a:prstGeom prst="wedgeRoundRectCallout">
            <a:avLst>
              <a:gd name="adj1" fmla="val -50167"/>
              <a:gd name="adj2" fmla="val -63273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school activity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like?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8B33CEDE-DE90-5FC8-EF48-FBDB43D55BDD}"/>
              </a:ext>
            </a:extLst>
          </p:cNvPr>
          <p:cNvSpPr txBox="1">
            <a:spLocks/>
          </p:cNvSpPr>
          <p:nvPr/>
        </p:nvSpPr>
        <p:spPr>
          <a:xfrm>
            <a:off x="9149861" y="3964754"/>
            <a:ext cx="7651052" cy="1176057"/>
          </a:xfrm>
          <a:prstGeom prst="wedgeRoundRectCallout">
            <a:avLst>
              <a:gd name="adj1" fmla="val 57869"/>
              <a:gd name="adj2" fmla="val 46052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vi-V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do</a:t>
            </a:r>
            <a:r>
              <a:rPr lang="vi-VN" dirty="0" err="1">
                <a:solidFill>
                  <a:srgbClr val="C00000"/>
                </a:solidFill>
              </a:rPr>
              <a:t>ing</a:t>
            </a:r>
            <a:r>
              <a:rPr lang="en-US" dirty="0">
                <a:solidFill>
                  <a:srgbClr val="C00000"/>
                </a:solidFill>
              </a:rPr>
              <a:t> projects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374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226135-DFFC-8AF3-BB3D-6954FFD7A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D4A6A91-F9A8-3033-92F2-04B4081DC3FE}"/>
              </a:ext>
            </a:extLst>
          </p:cNvPr>
          <p:cNvGrpSpPr/>
          <p:nvPr/>
        </p:nvGrpSpPr>
        <p:grpSpPr>
          <a:xfrm>
            <a:off x="2895600" y="514992"/>
            <a:ext cx="4191000" cy="846812"/>
            <a:chOff x="3358242" y="6999030"/>
            <a:chExt cx="3757064" cy="769856"/>
          </a:xfrm>
        </p:grpSpPr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9D9B5E0C-23A6-14B1-F0EF-35667C0F512A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DB6C868D-8502-917C-0C0C-5A899B1A7F75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0">
                <a:extLst>
                  <a:ext uri="{FF2B5EF4-FFF2-40B4-BE49-F238E27FC236}">
                    <a16:creationId xmlns:a16="http://schemas.microsoft.com/office/drawing/2014/main" id="{0E7C0C0E-00E9-AF86-6AAD-F36976FEBBEC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7CA0ABCC-5134-A3F6-F06F-4D6D72806646}"/>
                </a:ext>
              </a:extLst>
            </p:cNvPr>
            <p:cNvSpPr txBox="1"/>
            <p:nvPr/>
          </p:nvSpPr>
          <p:spPr>
            <a:xfrm>
              <a:off x="3358242" y="7032267"/>
              <a:ext cx="3482514" cy="61557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vi-VN" sz="4400" dirty="0" err="1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Let’s</a:t>
              </a:r>
              <a:r>
                <a:rPr lang="vi-VN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 </a:t>
              </a:r>
              <a:r>
                <a:rPr lang="vi-VN" sz="4400" dirty="0" err="1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talk</a:t>
              </a:r>
              <a:endParaRPr lang="en-US" sz="4400" dirty="0">
                <a:solidFill>
                  <a:srgbClr val="FFFFFF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12">
              <a:extLst>
                <a:ext uri="{FF2B5EF4-FFF2-40B4-BE49-F238E27FC236}">
                  <a16:creationId xmlns:a16="http://schemas.microsoft.com/office/drawing/2014/main" id="{5798F7D6-29AD-0ABE-91CF-D7D00061EB36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id="{579292E6-3274-5995-7168-3E079A320812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14">
                <a:extLst>
                  <a:ext uri="{FF2B5EF4-FFF2-40B4-BE49-F238E27FC236}">
                    <a16:creationId xmlns:a16="http://schemas.microsoft.com/office/drawing/2014/main" id="{777F54D0-DE60-0740-60AF-EF8043B9292A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29A9DC11-3955-CD5A-F5C7-170E644334FF}"/>
              </a:ext>
            </a:extLst>
          </p:cNvPr>
          <p:cNvGrpSpPr/>
          <p:nvPr/>
        </p:nvGrpSpPr>
        <p:grpSpPr>
          <a:xfrm>
            <a:off x="2938091" y="4000500"/>
            <a:ext cx="1899879" cy="3115159"/>
            <a:chOff x="12598729" y="11157686"/>
            <a:chExt cx="1062100" cy="1741487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2DC6F3FC-4B5D-2916-6ECE-827196C31963}"/>
                </a:ext>
              </a:extLst>
            </p:cNvPr>
            <p:cNvSpPr txBox="1"/>
            <p:nvPr/>
          </p:nvSpPr>
          <p:spPr>
            <a:xfrm>
              <a:off x="12598729" y="12434616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hlinkClick r:id="rId3"/>
              <a:extLst>
                <a:ext uri="{FF2B5EF4-FFF2-40B4-BE49-F238E27FC236}">
                  <a16:creationId xmlns:a16="http://schemas.microsoft.com/office/drawing/2014/main" id="{9B386A35-1388-A684-D776-3AA258100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1855229F-D12E-5957-E919-26B869383B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856" t="52450"/>
          <a:stretch/>
        </p:blipFill>
        <p:spPr>
          <a:xfrm>
            <a:off x="872618" y="2997767"/>
            <a:ext cx="8352427" cy="5029201"/>
          </a:xfrm>
          <a:prstGeom prst="round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EAA10389-760B-71D4-8B56-514A31B15A5E}"/>
              </a:ext>
            </a:extLst>
          </p:cNvPr>
          <p:cNvSpPr txBox="1">
            <a:spLocks/>
          </p:cNvSpPr>
          <p:nvPr/>
        </p:nvSpPr>
        <p:spPr>
          <a:xfrm>
            <a:off x="9144000" y="2019300"/>
            <a:ext cx="7651052" cy="1908485"/>
          </a:xfrm>
          <a:prstGeom prst="wedgeRoundRectCallout">
            <a:avLst>
              <a:gd name="adj1" fmla="val -50167"/>
              <a:gd name="adj2" fmla="val -63273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school activity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like?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8369FB93-F9A4-CA93-5017-C8F3335FFE8F}"/>
              </a:ext>
            </a:extLst>
          </p:cNvPr>
          <p:cNvSpPr txBox="1">
            <a:spLocks/>
          </p:cNvSpPr>
          <p:nvPr/>
        </p:nvSpPr>
        <p:spPr>
          <a:xfrm>
            <a:off x="9167446" y="4398820"/>
            <a:ext cx="7651052" cy="1176057"/>
          </a:xfrm>
          <a:prstGeom prst="wedgeRoundRectCallout">
            <a:avLst>
              <a:gd name="adj1" fmla="val 57869"/>
              <a:gd name="adj2" fmla="val 46052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_____.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38309ED4-D167-539F-FDAA-C73292D08CF6}"/>
              </a:ext>
            </a:extLst>
          </p:cNvPr>
          <p:cNvSpPr txBox="1">
            <a:spLocks/>
          </p:cNvSpPr>
          <p:nvPr/>
        </p:nvSpPr>
        <p:spPr>
          <a:xfrm>
            <a:off x="9144000" y="2019300"/>
            <a:ext cx="7651052" cy="1908485"/>
          </a:xfrm>
          <a:prstGeom prst="wedgeRoundRectCallout">
            <a:avLst>
              <a:gd name="adj1" fmla="val -50167"/>
              <a:gd name="adj2" fmla="val -63273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school activity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like?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79A16381-5446-D9AA-5FE2-D263FC7F271D}"/>
              </a:ext>
            </a:extLst>
          </p:cNvPr>
          <p:cNvSpPr txBox="1">
            <a:spLocks/>
          </p:cNvSpPr>
          <p:nvPr/>
        </p:nvSpPr>
        <p:spPr>
          <a:xfrm>
            <a:off x="9167446" y="4398820"/>
            <a:ext cx="7651052" cy="1176057"/>
          </a:xfrm>
          <a:prstGeom prst="wedgeRoundRectCallout">
            <a:avLst>
              <a:gd name="adj1" fmla="val 57869"/>
              <a:gd name="adj2" fmla="val 46052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vi-VN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read</a:t>
            </a:r>
            <a:r>
              <a:rPr lang="vi-VN" dirty="0" err="1">
                <a:solidFill>
                  <a:srgbClr val="C00000"/>
                </a:solidFill>
              </a:rPr>
              <a:t>ing</a:t>
            </a:r>
            <a:r>
              <a:rPr lang="en-US" dirty="0">
                <a:solidFill>
                  <a:srgbClr val="C00000"/>
                </a:solidFill>
              </a:rPr>
              <a:t> books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715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 descr="Background pattern&#10;&#10;Description automatically generated">
            <a:extLst>
              <a:ext uri="{FF2B5EF4-FFF2-40B4-BE49-F238E27FC236}">
                <a16:creationId xmlns:a16="http://schemas.microsoft.com/office/drawing/2014/main" id="{52FC269F-B0C0-DE05-034A-74CA10B10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8288000" cy="10287000"/>
          </a:xfrm>
          <a:prstGeom prst="rect">
            <a:avLst/>
          </a:prstGeom>
        </p:spPr>
      </p:pic>
      <p:pic>
        <p:nvPicPr>
          <p:cNvPr id="84" name="MsPham-0936082789" descr="Chick clip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85371" y="4338249"/>
            <a:ext cx="2529416" cy="301602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MsPham-0936082789"/>
          <p:cNvSpPr txBox="1"/>
          <p:nvPr/>
        </p:nvSpPr>
        <p:spPr>
          <a:xfrm>
            <a:off x="3682680" y="1201457"/>
            <a:ext cx="11200437" cy="1800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10800" b="1"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  <a:solidFill>
                  <a:srgbClr val="E93340"/>
                </a:solidFill>
                <a:latin typeface="Impact" panose="020B0806030902050204" pitchFamily="34" charset="0"/>
                <a:ea typeface="Federo"/>
                <a:cs typeface="Federo"/>
                <a:sym typeface="Federo"/>
              </a:rPr>
              <a:t>HATCHING EGGS </a:t>
            </a:r>
            <a:endParaRPr sz="10800"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  <a:solidFill>
                <a:srgbClr val="E93340"/>
              </a:solidFill>
              <a:latin typeface="Impact" panose="020B080603090205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86" name="MsPham-0936082789">
            <a:hlinkClick r:id="" action="ppaction://hlinkshowjump?jump=nextslide"/>
          </p:cNvPr>
          <p:cNvSpPr/>
          <p:nvPr/>
        </p:nvSpPr>
        <p:spPr>
          <a:xfrm>
            <a:off x="7053711" y="8687438"/>
            <a:ext cx="3354204" cy="1024904"/>
          </a:xfrm>
          <a:prstGeom prst="roundRect">
            <a:avLst>
              <a:gd name="adj" fmla="val 16667"/>
            </a:avLst>
          </a:prstGeom>
          <a:solidFill>
            <a:srgbClr val="EF6A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4800" b="1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Start</a:t>
            </a:r>
          </a:p>
        </p:txBody>
      </p:sp>
      <p:pic>
        <p:nvPicPr>
          <p:cNvPr id="5" name="MsPham-0936082789" descr="Chicken clipart">
            <a:extLst>
              <a:ext uri="{FF2B5EF4-FFF2-40B4-BE49-F238E27FC236}">
                <a16:creationId xmlns:a16="http://schemas.microsoft.com/office/drawing/2014/main" id="{374AC227-9B64-3DFA-46DB-DD4A76F6882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69015" y="3896632"/>
            <a:ext cx="4028463" cy="499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MsPham-0936082789" descr="Rooster clipart">
            <a:extLst>
              <a:ext uri="{FF2B5EF4-FFF2-40B4-BE49-F238E27FC236}">
                <a16:creationId xmlns:a16="http://schemas.microsoft.com/office/drawing/2014/main" id="{61C6C4C5-9978-B6A6-E950-00497A68CEB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5835" y="4203347"/>
            <a:ext cx="4838466" cy="526635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320110DB-3F44-8293-D07B-9C68E126016D}"/>
              </a:ext>
            </a:extLst>
          </p:cNvPr>
          <p:cNvSpPr/>
          <p:nvPr/>
        </p:nvSpPr>
        <p:spPr>
          <a:xfrm rot="2956567">
            <a:off x="5859495" y="5895843"/>
            <a:ext cx="2403399" cy="1686561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BE7ECE3-406E-A6C1-2195-680BABAE1A51}"/>
              </a:ext>
            </a:extLst>
          </p:cNvPr>
          <p:cNvSpPr/>
          <p:nvPr/>
        </p:nvSpPr>
        <p:spPr>
          <a:xfrm rot="18643433" flipH="1">
            <a:off x="9764745" y="5727650"/>
            <a:ext cx="2403399" cy="2022942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217DC86D-8BCD-A302-7329-86FE9AC5808B}"/>
              </a:ext>
            </a:extLst>
          </p:cNvPr>
          <p:cNvSpPr txBox="1"/>
          <p:nvPr/>
        </p:nvSpPr>
        <p:spPr>
          <a:xfrm>
            <a:off x="7685370" y="4548773"/>
            <a:ext cx="25294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>
                <a:latin typeface="Arial" panose="020B0604020202020204" pitchFamily="34" charset="0"/>
              </a:rPr>
              <a:t>MsPham</a:t>
            </a:r>
          </a:p>
          <a:p>
            <a:pPr algn="ctr"/>
            <a:r>
              <a:rPr lang="en-US" sz="2700">
                <a:latin typeface="Arial" panose="020B0604020202020204" pitchFamily="34" charset="0"/>
              </a:rPr>
              <a:t>0936082789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A6A83D1-DC7A-4CE3-C74B-FFD3F34286F4}"/>
              </a:ext>
            </a:extLst>
          </p:cNvPr>
          <p:cNvSpPr/>
          <p:nvPr/>
        </p:nvSpPr>
        <p:spPr>
          <a:xfrm>
            <a:off x="7098956" y="3621617"/>
            <a:ext cx="3511604" cy="4599672"/>
          </a:xfrm>
          <a:prstGeom prst="ellipse">
            <a:avLst/>
          </a:pr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 animBg="1"/>
      <p:bldP spid="7" grpId="0" animBg="1"/>
      <p:bldP spid="9" grpId="0" animBg="1"/>
      <p:bldP spid="3" grpId="0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226135-DFFC-8AF3-BB3D-6954FFD7A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D4A6A91-F9A8-3033-92F2-04B4081DC3FE}"/>
              </a:ext>
            </a:extLst>
          </p:cNvPr>
          <p:cNvGrpSpPr/>
          <p:nvPr/>
        </p:nvGrpSpPr>
        <p:grpSpPr>
          <a:xfrm>
            <a:off x="2895600" y="514992"/>
            <a:ext cx="4191000" cy="846812"/>
            <a:chOff x="3358242" y="6999030"/>
            <a:chExt cx="3757064" cy="769856"/>
          </a:xfrm>
        </p:grpSpPr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9D9B5E0C-23A6-14B1-F0EF-35667C0F512A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DB6C868D-8502-917C-0C0C-5A899B1A7F75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0">
                <a:extLst>
                  <a:ext uri="{FF2B5EF4-FFF2-40B4-BE49-F238E27FC236}">
                    <a16:creationId xmlns:a16="http://schemas.microsoft.com/office/drawing/2014/main" id="{0E7C0C0E-00E9-AF86-6AAD-F36976FEBBEC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7CA0ABCC-5134-A3F6-F06F-4D6D72806646}"/>
                </a:ext>
              </a:extLst>
            </p:cNvPr>
            <p:cNvSpPr txBox="1"/>
            <p:nvPr/>
          </p:nvSpPr>
          <p:spPr>
            <a:xfrm>
              <a:off x="3358242" y="7032267"/>
              <a:ext cx="3482514" cy="61557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vi-VN" sz="4400" dirty="0" err="1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Let’s</a:t>
              </a:r>
              <a:r>
                <a:rPr lang="vi-VN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 </a:t>
              </a:r>
              <a:r>
                <a:rPr lang="vi-VN" sz="4400" dirty="0" err="1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talk</a:t>
              </a:r>
              <a:endParaRPr lang="en-US" sz="4400" dirty="0">
                <a:solidFill>
                  <a:srgbClr val="FFFFFF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12">
              <a:extLst>
                <a:ext uri="{FF2B5EF4-FFF2-40B4-BE49-F238E27FC236}">
                  <a16:creationId xmlns:a16="http://schemas.microsoft.com/office/drawing/2014/main" id="{5798F7D6-29AD-0ABE-91CF-D7D00061EB36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id="{579292E6-3274-5995-7168-3E079A320812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14">
                <a:extLst>
                  <a:ext uri="{FF2B5EF4-FFF2-40B4-BE49-F238E27FC236}">
                    <a16:creationId xmlns:a16="http://schemas.microsoft.com/office/drawing/2014/main" id="{777F54D0-DE60-0740-60AF-EF8043B9292A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29A9DC11-3955-CD5A-F5C7-170E644334FF}"/>
              </a:ext>
            </a:extLst>
          </p:cNvPr>
          <p:cNvGrpSpPr/>
          <p:nvPr/>
        </p:nvGrpSpPr>
        <p:grpSpPr>
          <a:xfrm>
            <a:off x="6050065" y="3585920"/>
            <a:ext cx="1899879" cy="3115159"/>
            <a:chOff x="12598729" y="11157686"/>
            <a:chExt cx="1062100" cy="1741487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2DC6F3FC-4B5D-2916-6ECE-827196C31963}"/>
                </a:ext>
              </a:extLst>
            </p:cNvPr>
            <p:cNvSpPr txBox="1"/>
            <p:nvPr/>
          </p:nvSpPr>
          <p:spPr>
            <a:xfrm>
              <a:off x="12598729" y="12434616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hlinkClick r:id="rId3"/>
              <a:extLst>
                <a:ext uri="{FF2B5EF4-FFF2-40B4-BE49-F238E27FC236}">
                  <a16:creationId xmlns:a16="http://schemas.microsoft.com/office/drawing/2014/main" id="{9B386A35-1388-A684-D776-3AA258100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1855229F-D12E-5957-E919-26B869383B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615" t="32100" r="36063" b="10121"/>
          <a:stretch/>
        </p:blipFill>
        <p:spPr>
          <a:xfrm>
            <a:off x="789082" y="2693381"/>
            <a:ext cx="7651052" cy="6353404"/>
          </a:xfrm>
          <a:prstGeom prst="round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6D84F2AB-2421-2A99-6432-88AF99B1627C}"/>
              </a:ext>
            </a:extLst>
          </p:cNvPr>
          <p:cNvSpPr txBox="1">
            <a:spLocks/>
          </p:cNvSpPr>
          <p:nvPr/>
        </p:nvSpPr>
        <p:spPr>
          <a:xfrm>
            <a:off x="9144000" y="2019300"/>
            <a:ext cx="7651052" cy="1908485"/>
          </a:xfrm>
          <a:prstGeom prst="wedgeRoundRectCallout">
            <a:avLst>
              <a:gd name="adj1" fmla="val -50167"/>
              <a:gd name="adj2" fmla="val -63273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school activity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like?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1F854B4-6916-2348-BE87-E02A9F0BAE53}"/>
              </a:ext>
            </a:extLst>
          </p:cNvPr>
          <p:cNvSpPr txBox="1">
            <a:spLocks/>
          </p:cNvSpPr>
          <p:nvPr/>
        </p:nvSpPr>
        <p:spPr>
          <a:xfrm>
            <a:off x="9167446" y="4398820"/>
            <a:ext cx="7651052" cy="1176057"/>
          </a:xfrm>
          <a:prstGeom prst="wedgeRoundRectCallout">
            <a:avLst>
              <a:gd name="adj1" fmla="val 57869"/>
              <a:gd name="adj2" fmla="val 46052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_____.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1F832BE3-19A9-419C-5FBF-549F6353B17F}"/>
              </a:ext>
            </a:extLst>
          </p:cNvPr>
          <p:cNvSpPr txBox="1">
            <a:spLocks/>
          </p:cNvSpPr>
          <p:nvPr/>
        </p:nvSpPr>
        <p:spPr>
          <a:xfrm>
            <a:off x="9144000" y="2019300"/>
            <a:ext cx="7651052" cy="1908485"/>
          </a:xfrm>
          <a:prstGeom prst="wedgeRoundRectCallout">
            <a:avLst>
              <a:gd name="adj1" fmla="val -50167"/>
              <a:gd name="adj2" fmla="val -63273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school activity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like?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A71B52F7-9066-5AA9-A786-5F04EDC05E28}"/>
              </a:ext>
            </a:extLst>
          </p:cNvPr>
          <p:cNvSpPr txBox="1">
            <a:spLocks/>
          </p:cNvSpPr>
          <p:nvPr/>
        </p:nvSpPr>
        <p:spPr>
          <a:xfrm>
            <a:off x="9167446" y="4398820"/>
            <a:ext cx="7651052" cy="1908485"/>
          </a:xfrm>
          <a:prstGeom prst="wedgeRoundRectCallout">
            <a:avLst>
              <a:gd name="adj1" fmla="val 57869"/>
              <a:gd name="adj2" fmla="val 46052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solv</a:t>
            </a:r>
            <a:r>
              <a:rPr lang="vi-VN" dirty="0" err="1">
                <a:solidFill>
                  <a:srgbClr val="C00000"/>
                </a:solidFill>
              </a:rPr>
              <a:t>ing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maths</a:t>
            </a:r>
            <a:r>
              <a:rPr lang="en-US" dirty="0">
                <a:solidFill>
                  <a:srgbClr val="C00000"/>
                </a:solidFill>
              </a:rPr>
              <a:t> problems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277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226135-DFFC-8AF3-BB3D-6954FFD7A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D4A6A91-F9A8-3033-92F2-04B4081DC3FE}"/>
              </a:ext>
            </a:extLst>
          </p:cNvPr>
          <p:cNvGrpSpPr/>
          <p:nvPr/>
        </p:nvGrpSpPr>
        <p:grpSpPr>
          <a:xfrm>
            <a:off x="2895600" y="514992"/>
            <a:ext cx="4191000" cy="846812"/>
            <a:chOff x="3358242" y="6999030"/>
            <a:chExt cx="3757064" cy="769856"/>
          </a:xfrm>
        </p:grpSpPr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9D9B5E0C-23A6-14B1-F0EF-35667C0F512A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DB6C868D-8502-917C-0C0C-5A899B1A7F75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0">
                <a:extLst>
                  <a:ext uri="{FF2B5EF4-FFF2-40B4-BE49-F238E27FC236}">
                    <a16:creationId xmlns:a16="http://schemas.microsoft.com/office/drawing/2014/main" id="{0E7C0C0E-00E9-AF86-6AAD-F36976FEBBEC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7CA0ABCC-5134-A3F6-F06F-4D6D72806646}"/>
                </a:ext>
              </a:extLst>
            </p:cNvPr>
            <p:cNvSpPr txBox="1"/>
            <p:nvPr/>
          </p:nvSpPr>
          <p:spPr>
            <a:xfrm>
              <a:off x="3358242" y="7032267"/>
              <a:ext cx="3482514" cy="61557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vi-VN" sz="4400" dirty="0" err="1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Let’s</a:t>
              </a:r>
              <a:r>
                <a:rPr lang="vi-VN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 </a:t>
              </a:r>
              <a:r>
                <a:rPr lang="vi-VN" sz="4400" dirty="0" err="1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talk</a:t>
              </a:r>
              <a:endParaRPr lang="en-US" sz="4400" dirty="0">
                <a:solidFill>
                  <a:srgbClr val="FFFFFF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12">
              <a:extLst>
                <a:ext uri="{FF2B5EF4-FFF2-40B4-BE49-F238E27FC236}">
                  <a16:creationId xmlns:a16="http://schemas.microsoft.com/office/drawing/2014/main" id="{5798F7D6-29AD-0ABE-91CF-D7D00061EB36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id="{579292E6-3274-5995-7168-3E079A320812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14">
                <a:extLst>
                  <a:ext uri="{FF2B5EF4-FFF2-40B4-BE49-F238E27FC236}">
                    <a16:creationId xmlns:a16="http://schemas.microsoft.com/office/drawing/2014/main" id="{777F54D0-DE60-0740-60AF-EF8043B9292A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3" name="Mspham-0936082789">
            <a:extLst>
              <a:ext uri="{FF2B5EF4-FFF2-40B4-BE49-F238E27FC236}">
                <a16:creationId xmlns:a16="http://schemas.microsoft.com/office/drawing/2014/main" id="{29A9DC11-3955-CD5A-F5C7-170E644334FF}"/>
              </a:ext>
            </a:extLst>
          </p:cNvPr>
          <p:cNvGrpSpPr/>
          <p:nvPr/>
        </p:nvGrpSpPr>
        <p:grpSpPr>
          <a:xfrm>
            <a:off x="4703850" y="3995174"/>
            <a:ext cx="1899879" cy="3115159"/>
            <a:chOff x="12598729" y="11157686"/>
            <a:chExt cx="1062100" cy="1741487"/>
          </a:xfrm>
        </p:grpSpPr>
        <p:sp>
          <p:nvSpPr>
            <p:cNvPr id="14" name="Mspham-0936082789">
              <a:hlinkClick r:id="rId3"/>
              <a:extLst>
                <a:ext uri="{FF2B5EF4-FFF2-40B4-BE49-F238E27FC236}">
                  <a16:creationId xmlns:a16="http://schemas.microsoft.com/office/drawing/2014/main" id="{2DC6F3FC-4B5D-2916-6ECE-827196C31963}"/>
                </a:ext>
              </a:extLst>
            </p:cNvPr>
            <p:cNvSpPr txBox="1"/>
            <p:nvPr/>
          </p:nvSpPr>
          <p:spPr>
            <a:xfrm>
              <a:off x="12598729" y="12434616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hlinkClick r:id="rId3"/>
              <a:extLst>
                <a:ext uri="{FF2B5EF4-FFF2-40B4-BE49-F238E27FC236}">
                  <a16:creationId xmlns:a16="http://schemas.microsoft.com/office/drawing/2014/main" id="{9B386A35-1388-A684-D776-3AA258100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1855229F-D12E-5957-E919-26B869383B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727" b="48641"/>
          <a:stretch/>
        </p:blipFill>
        <p:spPr>
          <a:xfrm>
            <a:off x="310520" y="2999919"/>
            <a:ext cx="9515787" cy="6360958"/>
          </a:xfrm>
          <a:prstGeom prst="cloud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84099E3A-B34C-A40A-89AA-2A91E25D4CFB}"/>
              </a:ext>
            </a:extLst>
          </p:cNvPr>
          <p:cNvSpPr txBox="1">
            <a:spLocks/>
          </p:cNvSpPr>
          <p:nvPr/>
        </p:nvSpPr>
        <p:spPr>
          <a:xfrm>
            <a:off x="9144000" y="2019300"/>
            <a:ext cx="7651052" cy="1908485"/>
          </a:xfrm>
          <a:prstGeom prst="wedgeRoundRectCallout">
            <a:avLst>
              <a:gd name="adj1" fmla="val -50167"/>
              <a:gd name="adj2" fmla="val -63273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school activity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like?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D15826B-DCA0-0A66-3506-70D25B09D509}"/>
              </a:ext>
            </a:extLst>
          </p:cNvPr>
          <p:cNvSpPr txBox="1">
            <a:spLocks/>
          </p:cNvSpPr>
          <p:nvPr/>
        </p:nvSpPr>
        <p:spPr>
          <a:xfrm>
            <a:off x="9167446" y="4398820"/>
            <a:ext cx="7651052" cy="1176057"/>
          </a:xfrm>
          <a:prstGeom prst="wedgeRoundRectCallout">
            <a:avLst>
              <a:gd name="adj1" fmla="val 57869"/>
              <a:gd name="adj2" fmla="val 46052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_____.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341FA14-33B1-A3E9-73EF-D02ABC6C3D23}"/>
              </a:ext>
            </a:extLst>
          </p:cNvPr>
          <p:cNvSpPr txBox="1">
            <a:spLocks/>
          </p:cNvSpPr>
          <p:nvPr/>
        </p:nvSpPr>
        <p:spPr>
          <a:xfrm>
            <a:off x="9144000" y="2019300"/>
            <a:ext cx="7651052" cy="1908485"/>
          </a:xfrm>
          <a:prstGeom prst="wedgeRoundRectCallout">
            <a:avLst>
              <a:gd name="adj1" fmla="val -50167"/>
              <a:gd name="adj2" fmla="val -63273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school activity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does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like?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5FA97E67-CD4F-E9DE-04AE-F1988073A97E}"/>
              </a:ext>
            </a:extLst>
          </p:cNvPr>
          <p:cNvSpPr txBox="1">
            <a:spLocks/>
          </p:cNvSpPr>
          <p:nvPr/>
        </p:nvSpPr>
        <p:spPr>
          <a:xfrm>
            <a:off x="9167446" y="4398820"/>
            <a:ext cx="7651052" cy="1960396"/>
          </a:xfrm>
          <a:prstGeom prst="wedgeRoundRectCallout">
            <a:avLst>
              <a:gd name="adj1" fmla="val 57869"/>
              <a:gd name="adj2" fmla="val 46052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dirty="0">
                <a:solidFill>
                  <a:srgbClr val="C00000"/>
                </a:solidFill>
              </a:rPr>
              <a:t>play</a:t>
            </a:r>
            <a:r>
              <a:rPr lang="vi-VN" dirty="0" err="1">
                <a:solidFill>
                  <a:srgbClr val="C00000"/>
                </a:solidFill>
              </a:rPr>
              <a:t>ing</a:t>
            </a:r>
            <a:r>
              <a:rPr lang="en-US" dirty="0">
                <a:solidFill>
                  <a:srgbClr val="C00000"/>
                </a:solidFill>
              </a:rPr>
              <a:t> games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426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A87D93-3450-C74D-2913-468F0B5EBEFF}"/>
              </a:ext>
            </a:extLst>
          </p:cNvPr>
          <p:cNvSpPr/>
          <p:nvPr/>
        </p:nvSpPr>
        <p:spPr>
          <a:xfrm>
            <a:off x="10883" y="0"/>
            <a:ext cx="18277117" cy="10477500"/>
          </a:xfrm>
          <a:prstGeom prst="rect">
            <a:avLst/>
          </a:prstGeom>
          <a:solidFill>
            <a:srgbClr val="FFD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3489397" y="3509448"/>
            <a:ext cx="1899879" cy="2377608"/>
            <a:chOff x="12694079" y="11157686"/>
            <a:chExt cx="1062100" cy="1329169"/>
          </a:xfrm>
        </p:grpSpPr>
        <p:sp>
          <p:nvSpPr>
            <p:cNvPr id="12" name="Mspham-0936082789">
              <a:hlinkClick r:id="rId3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94079" y="12022298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3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D8659A0-EC97-D026-C8D6-85CF5B1F9AD7}"/>
              </a:ext>
            </a:extLst>
          </p:cNvPr>
          <p:cNvGrpSpPr/>
          <p:nvPr/>
        </p:nvGrpSpPr>
        <p:grpSpPr>
          <a:xfrm>
            <a:off x="3276151" y="-564517"/>
            <a:ext cx="13570969" cy="11416037"/>
            <a:chOff x="3276151" y="-564517"/>
            <a:chExt cx="13570969" cy="11416037"/>
          </a:xfrm>
        </p:grpSpPr>
        <p:grpSp>
          <p:nvGrpSpPr>
            <p:cNvPr id="52" name="Group 2">
              <a:extLst>
                <a:ext uri="{FF2B5EF4-FFF2-40B4-BE49-F238E27FC236}">
                  <a16:creationId xmlns:a16="http://schemas.microsoft.com/office/drawing/2014/main" id="{4015924E-AC50-F0C6-F24A-5B38BC5C66AE}"/>
                </a:ext>
              </a:extLst>
            </p:cNvPr>
            <p:cNvGrpSpPr/>
            <p:nvPr/>
          </p:nvGrpSpPr>
          <p:grpSpPr>
            <a:xfrm rot="-972653">
              <a:off x="3454707" y="-564517"/>
              <a:ext cx="11069243" cy="11416037"/>
              <a:chOff x="0" y="0"/>
              <a:chExt cx="2628020" cy="2710354"/>
            </a:xfrm>
          </p:grpSpPr>
          <p:sp>
            <p:nvSpPr>
              <p:cNvPr id="60" name="Freeform 3">
                <a:extLst>
                  <a:ext uri="{FF2B5EF4-FFF2-40B4-BE49-F238E27FC236}">
                    <a16:creationId xmlns:a16="http://schemas.microsoft.com/office/drawing/2014/main" id="{6E599D23-B69C-EA55-48B2-E33D9B577DF5}"/>
                  </a:ext>
                </a:extLst>
              </p:cNvPr>
              <p:cNvSpPr/>
              <p:nvPr/>
            </p:nvSpPr>
            <p:spPr>
              <a:xfrm>
                <a:off x="0" y="0"/>
                <a:ext cx="2628020" cy="2710354"/>
              </a:xfrm>
              <a:custGeom>
                <a:avLst/>
                <a:gdLst/>
                <a:ahLst/>
                <a:cxnLst/>
                <a:rect l="l" t="t" r="r" b="b"/>
                <a:pathLst>
                  <a:path w="2628020" h="2710354">
                    <a:moveTo>
                      <a:pt x="0" y="0"/>
                    </a:moveTo>
                    <a:lnTo>
                      <a:pt x="2628020" y="0"/>
                    </a:lnTo>
                    <a:lnTo>
                      <a:pt x="2628020" y="2710354"/>
                    </a:lnTo>
                    <a:lnTo>
                      <a:pt x="0" y="271035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TextBox 4">
                <a:extLst>
                  <a:ext uri="{FF2B5EF4-FFF2-40B4-BE49-F238E27FC236}">
                    <a16:creationId xmlns:a16="http://schemas.microsoft.com/office/drawing/2014/main" id="{6576AFC8-FF10-BB0A-EA9F-2BF34294304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628020" cy="27675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/>
              </a:p>
            </p:txBody>
          </p:sp>
        </p:grp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508664BB-1501-0A18-A376-AFDF49C1C48C}"/>
                </a:ext>
              </a:extLst>
            </p:cNvPr>
            <p:cNvSpPr/>
            <p:nvPr/>
          </p:nvSpPr>
          <p:spPr>
            <a:xfrm rot="-2700000">
              <a:off x="13000442" y="8471542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94E46C54-95D1-D14D-1AFA-B0B8789C5A64}"/>
                </a:ext>
              </a:extLst>
            </p:cNvPr>
            <p:cNvSpPr/>
            <p:nvPr/>
          </p:nvSpPr>
          <p:spPr>
            <a:xfrm rot="-2241234">
              <a:off x="3276151" y="-39445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23" descr="A blue and white text&#10;&#10;Description automatically generated">
            <a:extLst>
              <a:ext uri="{FF2B5EF4-FFF2-40B4-BE49-F238E27FC236}">
                <a16:creationId xmlns:a16="http://schemas.microsoft.com/office/drawing/2014/main" id="{D490A34D-89C3-F8EE-ACD9-02630D40F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649" y="355875"/>
            <a:ext cx="2456462" cy="116732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MsPham-0936082789">
            <a:hlinkClick r:id="rId3"/>
            <a:extLst>
              <a:ext uri="{FF2B5EF4-FFF2-40B4-BE49-F238E27FC236}">
                <a16:creationId xmlns:a16="http://schemas.microsoft.com/office/drawing/2014/main" id="{45B121E2-C49B-B106-C871-F388C99F5A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0" y="8839583"/>
            <a:ext cx="2077365" cy="131969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MsPham 0936082789">
            <a:extLst>
              <a:ext uri="{FF2B5EF4-FFF2-40B4-BE49-F238E27FC236}">
                <a16:creationId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3546936" y="3158837"/>
            <a:ext cx="10962144" cy="4401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14300" spc="-150">
                <a:solidFill>
                  <a:srgbClr val="472153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Fun corner </a:t>
            </a:r>
          </a:p>
          <a:p>
            <a:r>
              <a:rPr lang="en-US" dirty="0"/>
              <a:t>and wrap-up</a:t>
            </a:r>
          </a:p>
        </p:txBody>
      </p:sp>
      <p:sp>
        <p:nvSpPr>
          <p:cNvPr id="76" name="Freeform 2">
            <a:extLst>
              <a:ext uri="{FF2B5EF4-FFF2-40B4-BE49-F238E27FC236}">
                <a16:creationId xmlns:a16="http://schemas.microsoft.com/office/drawing/2014/main" id="{7949FBC8-2FF3-0264-7684-16111B5BA719}"/>
              </a:ext>
            </a:extLst>
          </p:cNvPr>
          <p:cNvSpPr/>
          <p:nvPr/>
        </p:nvSpPr>
        <p:spPr>
          <a:xfrm>
            <a:off x="248158" y="331055"/>
            <a:ext cx="4036893" cy="2750133"/>
          </a:xfrm>
          <a:custGeom>
            <a:avLst/>
            <a:gdLst/>
            <a:ahLst/>
            <a:cxnLst/>
            <a:rect l="l" t="t" r="r" b="b"/>
            <a:pathLst>
              <a:path w="12080147" h="8229600">
                <a:moveTo>
                  <a:pt x="0" y="0"/>
                </a:moveTo>
                <a:lnTo>
                  <a:pt x="12080146" y="0"/>
                </a:lnTo>
                <a:lnTo>
                  <a:pt x="120801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986E43-6040-01D3-1CFA-1DCB818D13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3915" y="1916797"/>
            <a:ext cx="2217463" cy="8010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1DFD21-BC3E-BA3E-A037-3ECB75AC986F}"/>
              </a:ext>
            </a:extLst>
          </p:cNvPr>
          <p:cNvGrpSpPr/>
          <p:nvPr/>
        </p:nvGrpSpPr>
        <p:grpSpPr>
          <a:xfrm>
            <a:off x="7848806" y="1692374"/>
            <a:ext cx="2590594" cy="1249918"/>
            <a:chOff x="3358242" y="6999030"/>
            <a:chExt cx="3825374" cy="687765"/>
          </a:xfrm>
        </p:grpSpPr>
        <p:grpSp>
          <p:nvGrpSpPr>
            <p:cNvPr id="7" name="Group 8">
              <a:extLst>
                <a:ext uri="{FF2B5EF4-FFF2-40B4-BE49-F238E27FC236}">
                  <a16:creationId xmlns:a16="http://schemas.microsoft.com/office/drawing/2014/main" id="{5DDE887D-6A75-ADE3-B076-FA38C3B25DA0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id="{08ED4BA4-C909-9853-62E3-5BE25EA950F6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FF04AC45-B09A-C2DD-A6BE-C0E7E5812C99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9D534F8-3024-E020-982A-B2781369278B}"/>
                </a:ext>
              </a:extLst>
            </p:cNvPr>
            <p:cNvSpPr txBox="1"/>
            <p:nvPr/>
          </p:nvSpPr>
          <p:spPr>
            <a:xfrm>
              <a:off x="3358242" y="7001347"/>
              <a:ext cx="3482514" cy="67741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en-US" sz="8000" b="1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grpSp>
          <p:nvGrpSpPr>
            <p:cNvPr id="15" name="Group 12">
              <a:extLst>
                <a:ext uri="{FF2B5EF4-FFF2-40B4-BE49-F238E27FC236}">
                  <a16:creationId xmlns:a16="http://schemas.microsoft.com/office/drawing/2014/main" id="{1087596E-E817-19B6-8DBC-DE196A7122F6}"/>
                </a:ext>
              </a:extLst>
            </p:cNvPr>
            <p:cNvGrpSpPr/>
            <p:nvPr/>
          </p:nvGrpSpPr>
          <p:grpSpPr>
            <a:xfrm rot="-10800000">
              <a:off x="6578729" y="6999030"/>
              <a:ext cx="604887" cy="687765"/>
              <a:chOff x="0" y="0"/>
              <a:chExt cx="421110" cy="478808"/>
            </a:xfrm>
          </p:grpSpPr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BB5D67C2-3587-9E2C-5D11-1981784617F1}"/>
                  </a:ext>
                </a:extLst>
              </p:cNvPr>
              <p:cNvSpPr/>
              <p:nvPr/>
            </p:nvSpPr>
            <p:spPr>
              <a:xfrm>
                <a:off x="0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14">
                <a:extLst>
                  <a:ext uri="{FF2B5EF4-FFF2-40B4-BE49-F238E27FC236}">
                    <a16:creationId xmlns:a16="http://schemas.microsoft.com/office/drawing/2014/main" id="{4F839D18-CA5E-40EE-C158-9A6B68E0A75D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36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9" name="Freeform 2">
            <a:extLst>
              <a:ext uri="{FF2B5EF4-FFF2-40B4-BE49-F238E27FC236}">
                <a16:creationId xmlns:a16="http://schemas.microsoft.com/office/drawing/2014/main" id="{D7D7999B-5C76-D7FB-618C-D5EC3ECB9D60}"/>
              </a:ext>
            </a:extLst>
          </p:cNvPr>
          <p:cNvSpPr/>
          <p:nvPr/>
        </p:nvSpPr>
        <p:spPr>
          <a:xfrm>
            <a:off x="12869867" y="5868456"/>
            <a:ext cx="5060013" cy="4018494"/>
          </a:xfrm>
          <a:custGeom>
            <a:avLst/>
            <a:gdLst/>
            <a:ahLst/>
            <a:cxnLst/>
            <a:rect l="l" t="t" r="r" b="b"/>
            <a:pathLst>
              <a:path w="10362560" h="8229600">
                <a:moveTo>
                  <a:pt x="0" y="0"/>
                </a:moveTo>
                <a:lnTo>
                  <a:pt x="10362560" y="0"/>
                </a:lnTo>
                <a:lnTo>
                  <a:pt x="103625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4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MsPham0936082789">
            <a:extLst>
              <a:ext uri="{FF2B5EF4-FFF2-40B4-BE49-F238E27FC236}">
                <a16:creationId xmlns:a16="http://schemas.microsoft.com/office/drawing/2014/main" id="{39BA6ACD-A6E0-B2B7-6697-E5D5BA9272CD}"/>
              </a:ext>
            </a:extLst>
          </p:cNvPr>
          <p:cNvGrpSpPr/>
          <p:nvPr/>
        </p:nvGrpSpPr>
        <p:grpSpPr>
          <a:xfrm>
            <a:off x="-18432921" y="-622652"/>
            <a:ext cx="54208821" cy="11532300"/>
            <a:chOff x="-12288614" y="-415101"/>
            <a:chExt cx="36139214" cy="7688200"/>
          </a:xfrm>
        </p:grpSpPr>
        <p:pic>
          <p:nvPicPr>
            <p:cNvPr id="12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id="{4CCC4B1F-3F22-97BB-1BBD-6044457C8919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13" name="MsPham0936082789">
              <a:extLst>
                <a:ext uri="{FF2B5EF4-FFF2-40B4-BE49-F238E27FC236}">
                  <a16:creationId xmlns:a16="http://schemas.microsoft.com/office/drawing/2014/main" id="{C0E398B6-48E9-BB88-5579-AF7BB13074D6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</p:grp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833"/>
          <a:stretch/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47AD0F-8007-8ED3-F586-13283C3DBA84}"/>
              </a:ext>
            </a:extLst>
          </p:cNvPr>
          <p:cNvSpPr/>
          <p:nvPr/>
        </p:nvSpPr>
        <p:spPr>
          <a:xfrm>
            <a:off x="2188739" y="1911339"/>
            <a:ext cx="13910522" cy="82296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sz="16600" b="1">
                <a:ln w="6600">
                  <a:solidFill>
                    <a:srgbClr val="F1542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15422"/>
                  </a:outerShdw>
                </a:effectLst>
                <a:latin typeface=".VnCooperH" panose="020B7200000000000000" pitchFamily="34" charset="0"/>
              </a:rPr>
              <a:t>Keep </a:t>
            </a:r>
            <a:r>
              <a:rPr lang="en-US" sz="5400" b="1">
                <a:ln w="6600">
                  <a:solidFill>
                    <a:srgbClr val="F1542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15422"/>
                  </a:outerShdw>
                </a:effectLst>
                <a:latin typeface=".VnCooperH" panose="020B7200000000000000" pitchFamily="34" charset="0"/>
              </a:rPr>
              <a:t>or</a:t>
            </a:r>
            <a:r>
              <a:rPr lang="en-US" sz="16600" b="1">
                <a:ln w="6600">
                  <a:solidFill>
                    <a:srgbClr val="F1542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15422"/>
                  </a:outerShdw>
                </a:effectLst>
                <a:latin typeface=".VnCooperH" panose="020B7200000000000000" pitchFamily="34" charset="0"/>
              </a:rPr>
              <a:t> give</a:t>
            </a: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E29D7856-C2E6-564B-4AF0-CEDE52EDB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E1BAA181-797D-6C03-E340-E6B2D881A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2FAD698-9E5D-7833-5E3E-CD308D2EBA18}"/>
              </a:ext>
            </a:extLst>
          </p:cNvPr>
          <p:cNvSpPr/>
          <p:nvPr/>
        </p:nvSpPr>
        <p:spPr>
          <a:xfrm>
            <a:off x="2466938" y="5465637"/>
            <a:ext cx="13910522" cy="339813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>
                <a:ln>
                  <a:solidFill>
                    <a:schemeClr val="bg1"/>
                  </a:solidFill>
                </a:ln>
                <a:solidFill>
                  <a:srgbClr val="F1542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CooperH" panose="020B7200000000000000" pitchFamily="34" charset="0"/>
              </a:rPr>
              <a:t>The box</a:t>
            </a:r>
          </a:p>
        </p:txBody>
      </p:sp>
      <p:sp>
        <p:nvSpPr>
          <p:cNvPr id="36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FDCA50A-D803-8A39-B771-C5AB3CE6DBB0}"/>
              </a:ext>
            </a:extLst>
          </p:cNvPr>
          <p:cNvSpPr/>
          <p:nvPr/>
        </p:nvSpPr>
        <p:spPr>
          <a:xfrm>
            <a:off x="11520037" y="8617177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Next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8662FE8E-2729-79E2-59B5-F0F75DF98F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0840" y="2798129"/>
            <a:ext cx="7139035" cy="3426249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D1DEF15C-4287-B7A7-DD29-196ACF0751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81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3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833"/>
          <a:stretch/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47AD0F-8007-8ED3-F586-13283C3DBA84}"/>
              </a:ext>
            </a:extLst>
          </p:cNvPr>
          <p:cNvSpPr/>
          <p:nvPr/>
        </p:nvSpPr>
        <p:spPr>
          <a:xfrm>
            <a:off x="983020" y="680397"/>
            <a:ext cx="17457380" cy="892620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1542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H" panose="020B7200000000000000" pitchFamily="34" charset="0"/>
                <a:cs typeface="Arial" panose="020B0604020202020204" pitchFamily="34" charset="0"/>
              </a:rPr>
              <a:t>HOW TO PLAY</a:t>
            </a:r>
          </a:p>
          <a:p>
            <a:pPr marL="822960" indent="-4572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Make 2 teams</a:t>
            </a:r>
          </a:p>
          <a:p>
            <a:pPr marL="822960" indent="-4572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Answer the question</a:t>
            </a:r>
          </a:p>
          <a:p>
            <a:pPr marL="822960" indent="-4572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Then you must choose: </a:t>
            </a:r>
          </a:p>
          <a:p>
            <a:pPr marL="365760">
              <a:spcBef>
                <a:spcPts val="600"/>
              </a:spcBef>
              <a:spcAft>
                <a:spcPts val="1200"/>
              </a:spcAft>
            </a:pP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		  KEEP or GIVE THE GIFT to the other team.</a:t>
            </a:r>
          </a:p>
          <a:p>
            <a:pPr marL="365760" algn="ctr">
              <a:spcBef>
                <a:spcPts val="600"/>
              </a:spcBef>
              <a:spcAft>
                <a:spcPts val="1200"/>
              </a:spcAft>
            </a:pPr>
            <a:endParaRPr lang="en-US" sz="100" b="1" dirty="0"/>
          </a:p>
          <a:p>
            <a:pPr marL="365760" algn="ctr">
              <a:spcBef>
                <a:spcPts val="600"/>
              </a:spcBef>
              <a:spcAft>
                <a:spcPts val="1200"/>
              </a:spcAft>
            </a:pPr>
            <a:r>
              <a:rPr lang="en-US" sz="6600" b="1" dirty="0">
                <a:ln>
                  <a:solidFill>
                    <a:srgbClr val="F25D2E"/>
                  </a:solidFill>
                </a:ln>
                <a:solidFill>
                  <a:schemeClr val="bg1"/>
                </a:solidFill>
                <a:latin typeface=".VnCooperH" panose="020B7200000000000000" pitchFamily="34" charset="0"/>
              </a:rPr>
              <a:t>BE CAREFUL!</a:t>
            </a:r>
            <a:endParaRPr lang="en-US" sz="6000" b="1" dirty="0">
              <a:ln>
                <a:solidFill>
                  <a:srgbClr val="F25D2E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0">
              <a:spcBef>
                <a:spcPts val="600"/>
              </a:spcBef>
              <a:spcAft>
                <a:spcPts val="1200"/>
              </a:spcAft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			  The points in the gift can be 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BAD.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5760">
              <a:spcBef>
                <a:spcPts val="600"/>
              </a:spcBef>
              <a:spcAft>
                <a:spcPts val="1200"/>
              </a:spcAft>
            </a:pP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endParaRPr lang="en-US" sz="48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1200"/>
              </a:spcAft>
            </a:pPr>
            <a:endParaRPr lang="en-US" sz="48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E29D7856-C2E6-564B-4AF0-CEDE52EDB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773400" y="7086605"/>
            <a:ext cx="2155970" cy="2748023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E1BAA181-797D-6C03-E340-E6B2D881A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sp>
        <p:nvSpPr>
          <p:cNvPr id="36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FDCA50A-D803-8A39-B771-C5AB3CE6DBB0}"/>
              </a:ext>
            </a:extLst>
          </p:cNvPr>
          <p:cNvSpPr/>
          <p:nvPr/>
        </p:nvSpPr>
        <p:spPr>
          <a:xfrm>
            <a:off x="11520037" y="8617177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Start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8662FE8E-2729-79E2-59B5-F0F75DF98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5287" y="331259"/>
            <a:ext cx="2789693" cy="1338862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D1DEF15C-4287-B7A7-DD29-196ACF0751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96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CB8CBEBF-9A8A-E089-A5DF-50BADE0E5F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0B2FB97C-B070-E942-0A8C-557806844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2B1937E-555C-4DB5-C25C-7FC840CD360D}"/>
              </a:ext>
            </a:extLst>
          </p:cNvPr>
          <p:cNvSpPr/>
          <p:nvPr/>
        </p:nvSpPr>
        <p:spPr>
          <a:xfrm>
            <a:off x="2038038" y="628853"/>
            <a:ext cx="14270540" cy="4810161"/>
          </a:xfrm>
          <a:prstGeom prst="rect">
            <a:avLst/>
          </a:prstGeom>
          <a:solidFill>
            <a:schemeClr val="bg1"/>
          </a:solidFill>
          <a:ln w="57150">
            <a:solidFill>
              <a:srgbClr val="1E9CA2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8208D5D9-8257-7434-1D70-57B83CFD3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595" y="332582"/>
            <a:ext cx="1140885" cy="1618194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6D4F54F7-5E50-2E95-A3F3-0AE5B1126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02462">
            <a:off x="14899534" y="196768"/>
            <a:ext cx="1409044" cy="850046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A7B4E59E-77F8-B196-E177-6623B8A685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87690">
            <a:off x="15415460" y="308271"/>
            <a:ext cx="1409044" cy="850046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8E4B41B-82E7-C6EC-B185-85F12EDA3912}"/>
              </a:ext>
            </a:extLst>
          </p:cNvPr>
          <p:cNvSpPr/>
          <p:nvPr/>
        </p:nvSpPr>
        <p:spPr>
          <a:xfrm>
            <a:off x="4623399" y="6275199"/>
            <a:ext cx="9413628" cy="3173045"/>
          </a:xfrm>
          <a:prstGeom prst="rect">
            <a:avLst/>
          </a:prstGeom>
          <a:solidFill>
            <a:schemeClr val="bg1"/>
          </a:solidFill>
          <a:ln w="57150">
            <a:solidFill>
              <a:srgbClr val="1E9CA2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E9357873-E566-9C7D-4556-F70287ACCA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1193" y="4422793"/>
            <a:ext cx="4018050" cy="1928389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5336961D-5451-8EE4-CF1A-6C12E9586495}"/>
              </a:ext>
            </a:extLst>
          </p:cNvPr>
          <p:cNvSpPr>
            <a:spLocks/>
          </p:cNvSpPr>
          <p:nvPr/>
        </p:nvSpPr>
        <p:spPr>
          <a:xfrm>
            <a:off x="12805414" y="4815776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Check </a:t>
            </a:r>
          </a:p>
        </p:txBody>
      </p:sp>
      <p:sp>
        <p:nvSpPr>
          <p:cNvPr id="1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3BB4A5F-61B1-AE4D-7C52-39E948042912}"/>
              </a:ext>
            </a:extLst>
          </p:cNvPr>
          <p:cNvSpPr/>
          <p:nvPr/>
        </p:nvSpPr>
        <p:spPr>
          <a:xfrm>
            <a:off x="10464283" y="4815776"/>
            <a:ext cx="5512984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KEEP or GIVE</a:t>
            </a:r>
          </a:p>
        </p:txBody>
      </p:sp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50965266-8E94-FBEC-0DC0-F4A5D26BB3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559F1ACB-B966-69F2-BC25-5E65BB3FDDB7}"/>
              </a:ext>
            </a:extLst>
          </p:cNvPr>
          <p:cNvSpPr/>
          <p:nvPr/>
        </p:nvSpPr>
        <p:spPr>
          <a:xfrm>
            <a:off x="3303635" y="2178979"/>
            <a:ext cx="6959083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______</a:t>
            </a:r>
          </a:p>
          <a:p>
            <a:pPr algn="ctr"/>
            <a:r>
              <a:rPr lang="en-US" sz="5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she like?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AA26D272-EBE0-8D69-E242-88F4E531C395}"/>
              </a:ext>
            </a:extLst>
          </p:cNvPr>
          <p:cNvSpPr/>
          <p:nvPr/>
        </p:nvSpPr>
        <p:spPr>
          <a:xfrm>
            <a:off x="5015983" y="6840100"/>
            <a:ext cx="8242817" cy="2138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EB73DA1-9021-9159-06DF-5BBDE9A3C4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01843">
            <a:off x="11413750" y="1541625"/>
            <a:ext cx="3743796" cy="247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64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8766B610-3DA8-7BC5-52B8-A93B3B20808D}"/>
              </a:ext>
            </a:extLst>
          </p:cNvPr>
          <p:cNvSpPr/>
          <p:nvPr/>
        </p:nvSpPr>
        <p:spPr>
          <a:xfrm>
            <a:off x="3483531" y="317189"/>
            <a:ext cx="11658600" cy="38177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+</a:t>
            </a:r>
            <a:r>
              <a:rPr lang="en-US" sz="239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.VnHelvetInsH" panose="020B7200000000000000" pitchFamily="34" charset="0"/>
              </a:rPr>
              <a:t>10</a:t>
            </a:r>
            <a:r>
              <a:rPr lang="en-US" sz="96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US" sz="9600" b="1">
                <a:solidFill>
                  <a:schemeClr val="bg1"/>
                </a:solidFill>
                <a:effectLst>
                  <a:glow rad="101600">
                    <a:srgbClr val="2E6370"/>
                  </a:glow>
                </a:effectLst>
                <a:latin typeface="Century Gothic" panose="020B0502020202020204" pitchFamily="34" charset="0"/>
              </a:rPr>
              <a:t>point</a:t>
            </a:r>
          </a:p>
        </p:txBody>
      </p:sp>
      <p:pic>
        <p:nvPicPr>
          <p:cNvPr id="54" name="MsPham-0936082789">
            <a:extLst>
              <a:ext uri="{FF2B5EF4-FFF2-40B4-BE49-F238E27FC236}">
                <a16:creationId xmlns:a16="http://schemas.microsoft.com/office/drawing/2014/main" id="{1573A16B-3D99-BEA3-E514-8C54C607D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sp>
        <p:nvSpPr>
          <p:cNvPr id="2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FF8B03-75E0-110C-A41A-B3DE17C12297}"/>
              </a:ext>
            </a:extLst>
          </p:cNvPr>
          <p:cNvSpPr/>
          <p:nvPr/>
        </p:nvSpPr>
        <p:spPr>
          <a:xfrm>
            <a:off x="7715618" y="814082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895678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  <p:sndAc>
          <p:stSnd>
            <p:snd r:embed="rId2" name="Win Sound.wav"/>
          </p:stSnd>
        </p:sndAc>
      </p:transition>
    </mc:Choice>
    <mc:Fallback xmlns="">
      <p:transition spd="slow" advClick="0">
        <p:fade/>
        <p:sndAc>
          <p:stSnd>
            <p:snd r:embed="rId10" name="Win Sound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1B82CD2A-B5C4-E7E8-621C-CD12988106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234BC5BD-93F8-DEBD-1B70-60C02D82D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0AF4D0F-BEDE-79F6-BA66-632F27E3C042}"/>
              </a:ext>
            </a:extLst>
          </p:cNvPr>
          <p:cNvSpPr/>
          <p:nvPr/>
        </p:nvSpPr>
        <p:spPr>
          <a:xfrm>
            <a:off x="2038038" y="628853"/>
            <a:ext cx="14270540" cy="4810161"/>
          </a:xfrm>
          <a:prstGeom prst="rect">
            <a:avLst/>
          </a:prstGeom>
          <a:solidFill>
            <a:schemeClr val="bg1"/>
          </a:solidFill>
          <a:ln w="57150">
            <a:solidFill>
              <a:srgbClr val="1E9CA2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98CE999E-BC6C-20B1-C599-6D6845872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595" y="332582"/>
            <a:ext cx="1140885" cy="1618194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FC4E02B8-2B37-215B-7C24-6C0E287E9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02462">
            <a:off x="14899534" y="196768"/>
            <a:ext cx="1409044" cy="850046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28134E9D-9DED-F900-9EF0-3AD9B4BA9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87690">
            <a:off x="15415460" y="308271"/>
            <a:ext cx="1409044" cy="850046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21193F5-1F39-AF47-6EC8-EBBE563D884B}"/>
              </a:ext>
            </a:extLst>
          </p:cNvPr>
          <p:cNvSpPr/>
          <p:nvPr/>
        </p:nvSpPr>
        <p:spPr>
          <a:xfrm>
            <a:off x="4623399" y="6275199"/>
            <a:ext cx="9413628" cy="3173045"/>
          </a:xfrm>
          <a:prstGeom prst="rect">
            <a:avLst/>
          </a:prstGeom>
          <a:solidFill>
            <a:schemeClr val="bg1"/>
          </a:solidFill>
          <a:ln w="57150">
            <a:solidFill>
              <a:srgbClr val="1E9CA2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C72C580D-550C-CA45-AE7C-584F8DB84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1193" y="4422793"/>
            <a:ext cx="4018050" cy="1928389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2CE83407-E59A-3CDE-F0BB-F02E0BD77DD8}"/>
              </a:ext>
            </a:extLst>
          </p:cNvPr>
          <p:cNvSpPr>
            <a:spLocks/>
          </p:cNvSpPr>
          <p:nvPr/>
        </p:nvSpPr>
        <p:spPr>
          <a:xfrm>
            <a:off x="12805414" y="4815776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Check </a:t>
            </a:r>
          </a:p>
        </p:txBody>
      </p:sp>
      <p:sp>
        <p:nvSpPr>
          <p:cNvPr id="1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AC4D2B-4551-754C-2D18-094E803EEF3D}"/>
              </a:ext>
            </a:extLst>
          </p:cNvPr>
          <p:cNvSpPr/>
          <p:nvPr/>
        </p:nvSpPr>
        <p:spPr>
          <a:xfrm>
            <a:off x="10464283" y="4815776"/>
            <a:ext cx="5512984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KEEP or GIVE</a:t>
            </a:r>
          </a:p>
        </p:txBody>
      </p:sp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2995A583-9CEF-040B-230A-50D725B0B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61335109-5B44-A452-E086-69D44096DE6F}"/>
              </a:ext>
            </a:extLst>
          </p:cNvPr>
          <p:cNvSpPr/>
          <p:nvPr/>
        </p:nvSpPr>
        <p:spPr>
          <a:xfrm>
            <a:off x="1239361" y="2453578"/>
            <a:ext cx="10896599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activity</a:t>
            </a:r>
          </a:p>
          <a:p>
            <a:pPr algn="ctr"/>
            <a:r>
              <a:rPr lang="en-US" sz="5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he ______?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C4BC5E19-9708-6C7A-CAFA-09CA956B603A}"/>
              </a:ext>
            </a:extLst>
          </p:cNvPr>
          <p:cNvSpPr/>
          <p:nvPr/>
        </p:nvSpPr>
        <p:spPr>
          <a:xfrm>
            <a:off x="5015983" y="6840100"/>
            <a:ext cx="8242817" cy="2138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91DE1A25-5136-6DFE-B527-66476376AD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51429">
            <a:off x="11542333" y="1490305"/>
            <a:ext cx="3967179" cy="263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73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8766B610-3DA8-7BC5-52B8-A93B3B20808D}"/>
              </a:ext>
            </a:extLst>
          </p:cNvPr>
          <p:cNvSpPr/>
          <p:nvPr/>
        </p:nvSpPr>
        <p:spPr>
          <a:xfrm>
            <a:off x="3483531" y="317189"/>
            <a:ext cx="11658600" cy="38177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-</a:t>
            </a:r>
            <a:r>
              <a:rPr lang="en-US" sz="239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.VnHelvetInsH" panose="020B7200000000000000" pitchFamily="34" charset="0"/>
              </a:rPr>
              <a:t>3</a:t>
            </a:r>
            <a:r>
              <a:rPr lang="en-US" sz="96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US" sz="9600" b="1" dirty="0">
                <a:solidFill>
                  <a:schemeClr val="bg1"/>
                </a:solidFill>
                <a:effectLst>
                  <a:glow rad="101600">
                    <a:srgbClr val="2E6370"/>
                  </a:glow>
                </a:effectLst>
                <a:latin typeface="Century Gothic" panose="020B0502020202020204" pitchFamily="34" charset="0"/>
              </a:rPr>
              <a:t>point</a:t>
            </a:r>
          </a:p>
        </p:txBody>
      </p:sp>
      <p:pic>
        <p:nvPicPr>
          <p:cNvPr id="54" name="MsPham-0936082789">
            <a:extLst>
              <a:ext uri="{FF2B5EF4-FFF2-40B4-BE49-F238E27FC236}">
                <a16:creationId xmlns:a16="http://schemas.microsoft.com/office/drawing/2014/main" id="{1573A16B-3D99-BEA3-E514-8C54C607D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sp>
        <p:nvSpPr>
          <p:cNvPr id="2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FF8B03-75E0-110C-A41A-B3DE17C12297}"/>
              </a:ext>
            </a:extLst>
          </p:cNvPr>
          <p:cNvSpPr/>
          <p:nvPr/>
        </p:nvSpPr>
        <p:spPr>
          <a:xfrm>
            <a:off x="7715618" y="814082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318936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  <p:sndAc>
          <p:stSnd>
            <p:snd r:embed="rId2" name="breeze.wav"/>
          </p:stSnd>
        </p:sndAc>
      </p:transition>
    </mc:Choice>
    <mc:Fallback xmlns="">
      <p:transition spd="slow" advClick="0">
        <p:fade/>
        <p:sndAc>
          <p:stSnd>
            <p:snd r:embed="rId8" name="breeze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BF509452-4471-372D-A2B2-799CAC3C92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7688849A-5036-673D-F3AD-EDAFF50C1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3005C8B-0D5E-6F8D-6662-93BFAF8CC1E6}"/>
              </a:ext>
            </a:extLst>
          </p:cNvPr>
          <p:cNvSpPr/>
          <p:nvPr/>
        </p:nvSpPr>
        <p:spPr>
          <a:xfrm>
            <a:off x="2038038" y="628853"/>
            <a:ext cx="14270540" cy="4810161"/>
          </a:xfrm>
          <a:prstGeom prst="rect">
            <a:avLst/>
          </a:prstGeom>
          <a:solidFill>
            <a:schemeClr val="bg1"/>
          </a:solidFill>
          <a:ln w="57150">
            <a:solidFill>
              <a:srgbClr val="1E9CA2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A4744AE7-A574-AB2B-C522-99E2E5086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595" y="332582"/>
            <a:ext cx="1140885" cy="1618194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1A7ECD2C-888B-6870-1ECF-794714C30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02462">
            <a:off x="14899534" y="196768"/>
            <a:ext cx="1409044" cy="850046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AB223021-D03D-78E6-34DF-92BB5A7DE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87690">
            <a:off x="15415460" y="308271"/>
            <a:ext cx="1409044" cy="850046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AD555109-C313-E848-AB6E-4FC5EAAAC279}"/>
              </a:ext>
            </a:extLst>
          </p:cNvPr>
          <p:cNvSpPr/>
          <p:nvPr/>
        </p:nvSpPr>
        <p:spPr>
          <a:xfrm>
            <a:off x="4623399" y="6275199"/>
            <a:ext cx="9413628" cy="3173045"/>
          </a:xfrm>
          <a:prstGeom prst="rect">
            <a:avLst/>
          </a:prstGeom>
          <a:solidFill>
            <a:schemeClr val="bg1"/>
          </a:solidFill>
          <a:ln w="57150">
            <a:solidFill>
              <a:srgbClr val="1E9CA2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CC7C9EF9-3762-F76B-F5F7-BCCC3B406E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1193" y="4422793"/>
            <a:ext cx="4018050" cy="1928389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4113248-9CD6-D31F-AC49-6CB8078DE180}"/>
              </a:ext>
            </a:extLst>
          </p:cNvPr>
          <p:cNvSpPr>
            <a:spLocks/>
          </p:cNvSpPr>
          <p:nvPr/>
        </p:nvSpPr>
        <p:spPr>
          <a:xfrm>
            <a:off x="12805414" y="4815776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Check </a:t>
            </a:r>
          </a:p>
        </p:txBody>
      </p:sp>
      <p:sp>
        <p:nvSpPr>
          <p:cNvPr id="1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8DDF419-DE2D-4CEF-CCA0-2B9D73811BAA}"/>
              </a:ext>
            </a:extLst>
          </p:cNvPr>
          <p:cNvSpPr/>
          <p:nvPr/>
        </p:nvSpPr>
        <p:spPr>
          <a:xfrm>
            <a:off x="10464283" y="4815776"/>
            <a:ext cx="5512984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KEEP or GIVE</a:t>
            </a:r>
          </a:p>
        </p:txBody>
      </p:sp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7C6F7FD9-A151-ACB5-7E21-727AB0CA6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CAF1227-5204-C937-6854-57A000653C4B}"/>
              </a:ext>
            </a:extLst>
          </p:cNvPr>
          <p:cNvSpPr/>
          <p:nvPr/>
        </p:nvSpPr>
        <p:spPr>
          <a:xfrm>
            <a:off x="3505200" y="1586377"/>
            <a:ext cx="6703821" cy="24702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______ reading books.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8E7931B5-42A7-3BBE-5261-AC6983C0BF98}"/>
              </a:ext>
            </a:extLst>
          </p:cNvPr>
          <p:cNvSpPr/>
          <p:nvPr/>
        </p:nvSpPr>
        <p:spPr>
          <a:xfrm>
            <a:off x="5015983" y="6840100"/>
            <a:ext cx="8242817" cy="2138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AF0D3E-A173-72CB-DDBC-C7BD979A89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56164" y="816096"/>
            <a:ext cx="3205272" cy="381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07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8841DA54-6761-A5BB-04C8-19C2F811E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pic>
        <p:nvPicPr>
          <p:cNvPr id="12" name="MsPham-0936082789" descr="Chick clipart">
            <a:extLst>
              <a:ext uri="{FF2B5EF4-FFF2-40B4-BE49-F238E27FC236}">
                <a16:creationId xmlns:a16="http://schemas.microsoft.com/office/drawing/2014/main" id="{59521AF3-C7A9-4268-24E8-0A55D321D1E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7548" y="8298482"/>
            <a:ext cx="1054058" cy="125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MsPham-0936082789" descr="Chick clipart">
            <a:extLst>
              <a:ext uri="{FF2B5EF4-FFF2-40B4-BE49-F238E27FC236}">
                <a16:creationId xmlns:a16="http://schemas.microsoft.com/office/drawing/2014/main" id="{86458E66-60B2-9778-73EC-D8AEE696FB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3443" y="8298482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AD6669B-F13C-8E5A-45DA-ECA59AEDDE05}"/>
              </a:ext>
            </a:extLst>
          </p:cNvPr>
          <p:cNvSpPr/>
          <p:nvPr/>
        </p:nvSpPr>
        <p:spPr>
          <a:xfrm rot="2956567">
            <a:off x="5812562" y="8947562"/>
            <a:ext cx="1001544" cy="702824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D959CF6-A17E-D472-D693-78881636B241}"/>
              </a:ext>
            </a:extLst>
          </p:cNvPr>
          <p:cNvSpPr/>
          <p:nvPr/>
        </p:nvSpPr>
        <p:spPr>
          <a:xfrm rot="18643433" flipH="1">
            <a:off x="7439958" y="8877471"/>
            <a:ext cx="1001544" cy="843000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6" name="MsPham-0936082789">
            <a:hlinkClick r:id="" action="ppaction://hlinkshowjump?jump=nextslide"/>
          </p:cNvPr>
          <p:cNvSpPr/>
          <p:nvPr/>
        </p:nvSpPr>
        <p:spPr>
          <a:xfrm>
            <a:off x="15289797" y="9012729"/>
            <a:ext cx="1894113" cy="627729"/>
          </a:xfrm>
          <a:prstGeom prst="roundRect">
            <a:avLst>
              <a:gd name="adj" fmla="val 50000"/>
            </a:avLst>
          </a:prstGeom>
          <a:solidFill>
            <a:srgbClr val="EF6A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Next</a:t>
            </a:r>
          </a:p>
        </p:txBody>
      </p:sp>
      <p:pic>
        <p:nvPicPr>
          <p:cNvPr id="23" name="MsPham-0936082789" descr="Chick clipart">
            <a:extLst>
              <a:ext uri="{FF2B5EF4-FFF2-40B4-BE49-F238E27FC236}">
                <a16:creationId xmlns:a16="http://schemas.microsoft.com/office/drawing/2014/main" id="{2E7D42FA-F533-F455-E3F2-43ED6E9462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15639" y="8433529"/>
            <a:ext cx="1054058" cy="1256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MsPham-0936082789">
            <a:extLst>
              <a:ext uri="{FF2B5EF4-FFF2-40B4-BE49-F238E27FC236}">
                <a16:creationId xmlns:a16="http://schemas.microsoft.com/office/drawing/2014/main" id="{9E242179-1FE0-A90B-082D-A1DF4103E497}"/>
              </a:ext>
            </a:extLst>
          </p:cNvPr>
          <p:cNvGrpSpPr/>
          <p:nvPr/>
        </p:nvGrpSpPr>
        <p:grpSpPr>
          <a:xfrm>
            <a:off x="1003176" y="7999845"/>
            <a:ext cx="1463355" cy="1916775"/>
            <a:chOff x="668783" y="5333230"/>
            <a:chExt cx="975570" cy="1277850"/>
          </a:xfrm>
        </p:grpSpPr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A2C89D3-FF03-722E-CCB3-C2C6B373CAF9}"/>
                </a:ext>
              </a:extLst>
            </p:cNvPr>
            <p:cNvSpPr/>
            <p:nvPr/>
          </p:nvSpPr>
          <p:spPr>
            <a:xfrm>
              <a:off x="668783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14360045-D118-DCE0-4EA8-68949A8DBCF8}"/>
                </a:ext>
              </a:extLst>
            </p:cNvPr>
            <p:cNvSpPr/>
            <p:nvPr/>
          </p:nvSpPr>
          <p:spPr>
            <a:xfrm>
              <a:off x="677778" y="5571113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A</a:t>
              </a:r>
            </a:p>
          </p:txBody>
        </p:sp>
      </p:grp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4EDA4EAA-A981-B85A-F6BE-61328661B3CF}"/>
              </a:ext>
            </a:extLst>
          </p:cNvPr>
          <p:cNvGrpSpPr/>
          <p:nvPr/>
        </p:nvGrpSpPr>
        <p:grpSpPr>
          <a:xfrm>
            <a:off x="6329070" y="7999845"/>
            <a:ext cx="1463355" cy="1916775"/>
            <a:chOff x="4219380" y="5333230"/>
            <a:chExt cx="975570" cy="1277850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35C937FD-CF5A-70CC-0866-6930CA75FB5E}"/>
                </a:ext>
              </a:extLst>
            </p:cNvPr>
            <p:cNvSpPr/>
            <p:nvPr/>
          </p:nvSpPr>
          <p:spPr>
            <a:xfrm>
              <a:off x="4219380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DBD041E7-BEED-BB89-EC0F-45D239FC471D}"/>
                </a:ext>
              </a:extLst>
            </p:cNvPr>
            <p:cNvSpPr/>
            <p:nvPr/>
          </p:nvSpPr>
          <p:spPr>
            <a:xfrm>
              <a:off x="4230546" y="5602892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B</a:t>
              </a:r>
            </a:p>
          </p:txBody>
        </p:sp>
      </p:grpSp>
      <p:grpSp>
        <p:nvGrpSpPr>
          <p:cNvPr id="33" name="MsPham-0936082789">
            <a:extLst>
              <a:ext uri="{FF2B5EF4-FFF2-40B4-BE49-F238E27FC236}">
                <a16:creationId xmlns:a16="http://schemas.microsoft.com/office/drawing/2014/main" id="{EAFD35DC-FC99-3134-1475-63F5C4B88764}"/>
              </a:ext>
            </a:extLst>
          </p:cNvPr>
          <p:cNvGrpSpPr/>
          <p:nvPr/>
        </p:nvGrpSpPr>
        <p:grpSpPr>
          <a:xfrm>
            <a:off x="11671266" y="8134893"/>
            <a:ext cx="1463355" cy="1916775"/>
            <a:chOff x="7780844" y="5423261"/>
            <a:chExt cx="975570" cy="127785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DA787059-28CE-5EC6-780E-F3D84CC6C285}"/>
                </a:ext>
              </a:extLst>
            </p:cNvPr>
            <p:cNvSpPr/>
            <p:nvPr/>
          </p:nvSpPr>
          <p:spPr>
            <a:xfrm>
              <a:off x="7780844" y="5423261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B264BFB5-0B86-9CA3-F53D-175847159844}"/>
                </a:ext>
              </a:extLst>
            </p:cNvPr>
            <p:cNvSpPr/>
            <p:nvPr/>
          </p:nvSpPr>
          <p:spPr>
            <a:xfrm>
              <a:off x="7785364" y="5665988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C</a:t>
              </a:r>
            </a:p>
          </p:txBody>
        </p:sp>
      </p:grp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0617D0B6-C628-9F68-6308-5FFBD8929094}"/>
              </a:ext>
            </a:extLst>
          </p:cNvPr>
          <p:cNvSpPr txBox="1"/>
          <p:nvPr/>
        </p:nvSpPr>
        <p:spPr>
          <a:xfrm>
            <a:off x="2713466" y="999203"/>
            <a:ext cx="7264709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ea typeface="Federo"/>
                <a:cs typeface="Arial" panose="020B0604020202020204" pitchFamily="34" charset="0"/>
                <a:sym typeface="Federo"/>
              </a:rPr>
              <a:t>Choose the best option.</a:t>
            </a:r>
            <a:endParaRPr sz="480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D90D505-2E0A-45D2-077A-5B8E270313C8}"/>
              </a:ext>
            </a:extLst>
          </p:cNvPr>
          <p:cNvSpPr txBox="1"/>
          <p:nvPr/>
        </p:nvSpPr>
        <p:spPr>
          <a:xfrm>
            <a:off x="2987729" y="1986414"/>
            <a:ext cx="12312541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What’s your </a:t>
            </a:r>
            <a:r>
              <a:rPr lang="en-US" sz="4800" b="1" dirty="0" err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favourite</a:t>
            </a:r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 subject?</a:t>
            </a:r>
          </a:p>
          <a:p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It’s </a:t>
            </a:r>
            <a:r>
              <a:rPr lang="en-US" sz="4800" b="1" dirty="0" err="1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maths</a:t>
            </a:r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. </a:t>
            </a:r>
          </a:p>
        </p:txBody>
      </p:sp>
      <p:pic>
        <p:nvPicPr>
          <p:cNvPr id="69" name="MsPham-0936082789" descr="A book with cartoon characters on it&#10;&#10;Description automatically generated with low confidence">
            <a:extLst>
              <a:ext uri="{FF2B5EF4-FFF2-40B4-BE49-F238E27FC236}">
                <a16:creationId xmlns:a16="http://schemas.microsoft.com/office/drawing/2014/main" id="{A2008C2C-C374-E279-2C10-B60A83FE33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11795" r="28977" b="14864"/>
          <a:stretch/>
        </p:blipFill>
        <p:spPr>
          <a:xfrm>
            <a:off x="8014646" y="5099007"/>
            <a:ext cx="2785468" cy="3054593"/>
          </a:xfrm>
          <a:prstGeom prst="rect">
            <a:avLst/>
          </a:prstGeom>
        </p:spPr>
      </p:pic>
      <p:pic>
        <p:nvPicPr>
          <p:cNvPr id="74" name="MsPham-0936082789" descr="A picture containing text, person, screenshot, graphic design&#10;&#10;Description automatically generated">
            <a:extLst>
              <a:ext uri="{FF2B5EF4-FFF2-40B4-BE49-F238E27FC236}">
                <a16:creationId xmlns:a16="http://schemas.microsoft.com/office/drawing/2014/main" id="{F71EF382-DF70-1290-FCD2-283066D693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7" t="12826" r="25013" b="9570"/>
          <a:stretch/>
        </p:blipFill>
        <p:spPr>
          <a:xfrm>
            <a:off x="13284719" y="5367181"/>
            <a:ext cx="2589297" cy="2786419"/>
          </a:xfrm>
          <a:prstGeom prst="rect">
            <a:avLst/>
          </a:prstGeom>
        </p:spPr>
      </p:pic>
      <p:pic>
        <p:nvPicPr>
          <p:cNvPr id="75" name="MsPham-0936082789" descr="A picture containing text, screenshot, cartoon, graphic design&#10;&#10;Description automatically generated">
            <a:extLst>
              <a:ext uri="{FF2B5EF4-FFF2-40B4-BE49-F238E27FC236}">
                <a16:creationId xmlns:a16="http://schemas.microsoft.com/office/drawing/2014/main" id="{C0808604-22BD-2167-81B1-845050642C9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1" t="17804" r="30886" b="16184"/>
          <a:stretch/>
        </p:blipFill>
        <p:spPr>
          <a:xfrm>
            <a:off x="2522352" y="5146964"/>
            <a:ext cx="2785468" cy="306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8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9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8766B610-3DA8-7BC5-52B8-A93B3B20808D}"/>
              </a:ext>
            </a:extLst>
          </p:cNvPr>
          <p:cNvSpPr/>
          <p:nvPr/>
        </p:nvSpPr>
        <p:spPr>
          <a:xfrm>
            <a:off x="3483531" y="317189"/>
            <a:ext cx="11658600" cy="38177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+</a:t>
            </a:r>
            <a:r>
              <a:rPr lang="en-US" sz="239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.VnHelvetInsH" panose="020B7200000000000000" pitchFamily="34" charset="0"/>
              </a:rPr>
              <a:t>20</a:t>
            </a:r>
            <a:r>
              <a:rPr lang="en-US" sz="96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US" sz="9600" b="1" dirty="0">
                <a:solidFill>
                  <a:schemeClr val="bg1"/>
                </a:solidFill>
                <a:effectLst>
                  <a:glow rad="101600">
                    <a:srgbClr val="2E6370"/>
                  </a:glow>
                </a:effectLst>
                <a:latin typeface="Century Gothic" panose="020B0502020202020204" pitchFamily="34" charset="0"/>
              </a:rPr>
              <a:t>point</a:t>
            </a:r>
          </a:p>
        </p:txBody>
      </p:sp>
      <p:pic>
        <p:nvPicPr>
          <p:cNvPr id="54" name="MsPham-0936082789">
            <a:extLst>
              <a:ext uri="{FF2B5EF4-FFF2-40B4-BE49-F238E27FC236}">
                <a16:creationId xmlns:a16="http://schemas.microsoft.com/office/drawing/2014/main" id="{1573A16B-3D99-BEA3-E514-8C54C607D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sp>
        <p:nvSpPr>
          <p:cNvPr id="2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FF8B03-75E0-110C-A41A-B3DE17C12297}"/>
              </a:ext>
            </a:extLst>
          </p:cNvPr>
          <p:cNvSpPr/>
          <p:nvPr/>
        </p:nvSpPr>
        <p:spPr>
          <a:xfrm>
            <a:off x="7715618" y="814082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207746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  <p:sndAc>
          <p:stSnd>
            <p:snd r:embed="rId2" name="Win Sound.wav"/>
          </p:stSnd>
        </p:sndAc>
      </p:transition>
    </mc:Choice>
    <mc:Fallback xmlns="">
      <p:transition spd="slow" advClick="0">
        <p:fade/>
        <p:sndAc>
          <p:stSnd>
            <p:snd r:embed="rId8" name="Win Sound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E84EACC-46D4-0715-8A56-4A2687ED69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20072D7C-2B21-3495-B5D1-FE033B491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8477CB98-4DB1-6C1C-8D97-A87CDA827D20}"/>
              </a:ext>
            </a:extLst>
          </p:cNvPr>
          <p:cNvSpPr/>
          <p:nvPr/>
        </p:nvSpPr>
        <p:spPr>
          <a:xfrm>
            <a:off x="2038038" y="628853"/>
            <a:ext cx="14270540" cy="4810161"/>
          </a:xfrm>
          <a:prstGeom prst="rect">
            <a:avLst/>
          </a:prstGeom>
          <a:solidFill>
            <a:schemeClr val="bg1"/>
          </a:solidFill>
          <a:ln w="57150">
            <a:solidFill>
              <a:srgbClr val="1E9CA2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746F8FC9-7294-909C-3301-0B9F938FC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595" y="332582"/>
            <a:ext cx="1140885" cy="1618194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D5DE2F23-8037-BA78-7443-F183E80266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02462">
            <a:off x="14899534" y="196768"/>
            <a:ext cx="1409044" cy="850046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6DF870BD-AD21-8602-0FC3-BD581346E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87690">
            <a:off x="15415460" y="308271"/>
            <a:ext cx="1409044" cy="850046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EE9D392-9DB3-1E1D-32E1-91974DB8AF77}"/>
              </a:ext>
            </a:extLst>
          </p:cNvPr>
          <p:cNvSpPr/>
          <p:nvPr/>
        </p:nvSpPr>
        <p:spPr>
          <a:xfrm>
            <a:off x="4623399" y="6275199"/>
            <a:ext cx="9413628" cy="3173045"/>
          </a:xfrm>
          <a:prstGeom prst="rect">
            <a:avLst/>
          </a:prstGeom>
          <a:solidFill>
            <a:schemeClr val="bg1"/>
          </a:solidFill>
          <a:ln w="57150">
            <a:solidFill>
              <a:srgbClr val="1E9CA2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60AC77F7-85B8-A166-C0C9-D976251A8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1193" y="4422793"/>
            <a:ext cx="4018050" cy="1928389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2E80AFB-B35A-387E-1640-9EA7ADAFEA21}"/>
              </a:ext>
            </a:extLst>
          </p:cNvPr>
          <p:cNvSpPr>
            <a:spLocks/>
          </p:cNvSpPr>
          <p:nvPr/>
        </p:nvSpPr>
        <p:spPr>
          <a:xfrm>
            <a:off x="12805414" y="4815776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Check </a:t>
            </a:r>
          </a:p>
        </p:txBody>
      </p:sp>
      <p:sp>
        <p:nvSpPr>
          <p:cNvPr id="1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327EA2-2960-747C-6C7E-85EB2DD787AF}"/>
              </a:ext>
            </a:extLst>
          </p:cNvPr>
          <p:cNvSpPr/>
          <p:nvPr/>
        </p:nvSpPr>
        <p:spPr>
          <a:xfrm>
            <a:off x="10464283" y="4815776"/>
            <a:ext cx="5512984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KEEP or GIVE</a:t>
            </a:r>
          </a:p>
        </p:txBody>
      </p:sp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216CECF6-AF35-DA8C-A432-FE90C76DC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316B1914-C0E4-5DC5-A4F3-C6511E528A9F}"/>
              </a:ext>
            </a:extLst>
          </p:cNvPr>
          <p:cNvSpPr/>
          <p:nvPr/>
        </p:nvSpPr>
        <p:spPr>
          <a:xfrm>
            <a:off x="3429000" y="759412"/>
            <a:ext cx="13514775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4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activity does she like?</a:t>
            </a:r>
          </a:p>
          <a:p>
            <a:r>
              <a:rPr lang="en-US" sz="4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______ the internet.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5414CA0-C2BF-9C18-2E37-84F779D90B4D}"/>
              </a:ext>
            </a:extLst>
          </p:cNvPr>
          <p:cNvSpPr/>
          <p:nvPr/>
        </p:nvSpPr>
        <p:spPr>
          <a:xfrm>
            <a:off x="5015983" y="6840100"/>
            <a:ext cx="8242817" cy="2138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surfing</a:t>
            </a:r>
          </a:p>
        </p:txBody>
      </p:sp>
      <p:pic>
        <p:nvPicPr>
          <p:cNvPr id="16" name="Picture 15" descr="A cartoon of a child using a computer&#10;&#10;Description automatically generated">
            <a:extLst>
              <a:ext uri="{FF2B5EF4-FFF2-40B4-BE49-F238E27FC236}">
                <a16:creationId xmlns:a16="http://schemas.microsoft.com/office/drawing/2014/main" id="{847BC69B-9F7A-49D5-6F60-6C02992DED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4300" y="1634788"/>
            <a:ext cx="2798642" cy="286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00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8766B610-3DA8-7BC5-52B8-A93B3B20808D}"/>
              </a:ext>
            </a:extLst>
          </p:cNvPr>
          <p:cNvSpPr/>
          <p:nvPr/>
        </p:nvSpPr>
        <p:spPr>
          <a:xfrm>
            <a:off x="3483531" y="317189"/>
            <a:ext cx="11658600" cy="38177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-</a:t>
            </a:r>
            <a:r>
              <a:rPr lang="en-US" sz="239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.VnHelvetInsH" panose="020B7200000000000000" pitchFamily="34" charset="0"/>
              </a:rPr>
              <a:t>5</a:t>
            </a:r>
            <a:r>
              <a:rPr lang="en-US" sz="96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US" sz="9600" b="1" dirty="0">
                <a:solidFill>
                  <a:schemeClr val="bg1"/>
                </a:solidFill>
                <a:effectLst>
                  <a:glow rad="101600">
                    <a:srgbClr val="2E6370"/>
                  </a:glow>
                </a:effectLst>
                <a:latin typeface="Century Gothic" panose="020B0502020202020204" pitchFamily="34" charset="0"/>
              </a:rPr>
              <a:t>point</a:t>
            </a:r>
          </a:p>
        </p:txBody>
      </p:sp>
      <p:pic>
        <p:nvPicPr>
          <p:cNvPr id="54" name="MsPham-0936082789">
            <a:extLst>
              <a:ext uri="{FF2B5EF4-FFF2-40B4-BE49-F238E27FC236}">
                <a16:creationId xmlns:a16="http://schemas.microsoft.com/office/drawing/2014/main" id="{1573A16B-3D99-BEA3-E514-8C54C607D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sp>
        <p:nvSpPr>
          <p:cNvPr id="2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FF8B03-75E0-110C-A41A-B3DE17C12297}"/>
              </a:ext>
            </a:extLst>
          </p:cNvPr>
          <p:cNvSpPr/>
          <p:nvPr/>
        </p:nvSpPr>
        <p:spPr>
          <a:xfrm>
            <a:off x="7715618" y="814082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80674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  <p:sndAc>
          <p:stSnd>
            <p:snd r:embed="rId2" name="breeze.wav"/>
          </p:stSnd>
        </p:sndAc>
      </p:transition>
    </mc:Choice>
    <mc:Fallback xmlns="">
      <p:transition spd="slow" advClick="0">
        <p:fade/>
        <p:sndAc>
          <p:stSnd>
            <p:snd r:embed="rId8" name="breeze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FDAF3A23-E7E6-585E-C180-D738CFB5B3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5E32697F-A5ED-9BB5-7C74-253127748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3D34EA12-02ED-8D97-B95C-8C3AE3D8EE29}"/>
              </a:ext>
            </a:extLst>
          </p:cNvPr>
          <p:cNvSpPr/>
          <p:nvPr/>
        </p:nvSpPr>
        <p:spPr>
          <a:xfrm>
            <a:off x="2038038" y="628853"/>
            <a:ext cx="14270540" cy="4810161"/>
          </a:xfrm>
          <a:prstGeom prst="rect">
            <a:avLst/>
          </a:prstGeom>
          <a:solidFill>
            <a:schemeClr val="bg1"/>
          </a:solidFill>
          <a:ln w="57150">
            <a:solidFill>
              <a:srgbClr val="1E9CA2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26F3A844-DC91-ECA8-41D5-09F6E6AA9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595" y="332582"/>
            <a:ext cx="1140885" cy="1618194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6E1B1267-7A82-7DD3-C02D-44952AA7B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02462">
            <a:off x="14899534" y="196768"/>
            <a:ext cx="1409044" cy="850046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69694FDE-8C54-5CD4-531F-57D774247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87690">
            <a:off x="15415460" y="308271"/>
            <a:ext cx="1409044" cy="850046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689EA59-EC40-5A4A-DC58-29C89E04408B}"/>
              </a:ext>
            </a:extLst>
          </p:cNvPr>
          <p:cNvSpPr/>
          <p:nvPr/>
        </p:nvSpPr>
        <p:spPr>
          <a:xfrm>
            <a:off x="4623399" y="6275199"/>
            <a:ext cx="9413628" cy="3173045"/>
          </a:xfrm>
          <a:prstGeom prst="rect">
            <a:avLst/>
          </a:prstGeom>
          <a:solidFill>
            <a:schemeClr val="bg1"/>
          </a:solidFill>
          <a:ln w="57150">
            <a:solidFill>
              <a:srgbClr val="1E9CA2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9353414D-2E34-2931-1CE8-4F1A2CCFE1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1193" y="4422793"/>
            <a:ext cx="4018050" cy="1928389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5077B59-549F-9EAF-A027-947C8D2523BE}"/>
              </a:ext>
            </a:extLst>
          </p:cNvPr>
          <p:cNvSpPr>
            <a:spLocks/>
          </p:cNvSpPr>
          <p:nvPr/>
        </p:nvSpPr>
        <p:spPr>
          <a:xfrm>
            <a:off x="12805414" y="4815776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Check </a:t>
            </a:r>
          </a:p>
        </p:txBody>
      </p:sp>
      <p:sp>
        <p:nvSpPr>
          <p:cNvPr id="1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5458645-CFE0-F38A-0504-1A6E44398F5E}"/>
              </a:ext>
            </a:extLst>
          </p:cNvPr>
          <p:cNvSpPr/>
          <p:nvPr/>
        </p:nvSpPr>
        <p:spPr>
          <a:xfrm>
            <a:off x="10464283" y="4815776"/>
            <a:ext cx="5512984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KEEP or GIVE</a:t>
            </a:r>
          </a:p>
        </p:txBody>
      </p:sp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F3C835BB-B89D-38AB-D684-186B112185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9F7427E-7426-AB5B-1C33-2BFBBDE352D5}"/>
              </a:ext>
            </a:extLst>
          </p:cNvPr>
          <p:cNvSpPr/>
          <p:nvPr/>
        </p:nvSpPr>
        <p:spPr>
          <a:xfrm>
            <a:off x="2745671" y="1045928"/>
            <a:ext cx="12783439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activity does Tom like?</a:t>
            </a:r>
          </a:p>
          <a:p>
            <a:r>
              <a:rPr lang="en-US" sz="4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solving </a:t>
            </a:r>
            <a:r>
              <a:rPr lang="en-US" sz="4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4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_______.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F27C7FA-FBB2-ABB4-F473-6A3D971D9BFF}"/>
              </a:ext>
            </a:extLst>
          </p:cNvPr>
          <p:cNvSpPr/>
          <p:nvPr/>
        </p:nvSpPr>
        <p:spPr>
          <a:xfrm>
            <a:off x="5015983" y="6840100"/>
            <a:ext cx="8242817" cy="2138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C3AC11-1DD1-8F6D-4EC8-C7AA9E53EA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58800" y="999318"/>
            <a:ext cx="1772622" cy="359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66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8766B610-3DA8-7BC5-52B8-A93B3B20808D}"/>
              </a:ext>
            </a:extLst>
          </p:cNvPr>
          <p:cNvSpPr/>
          <p:nvPr/>
        </p:nvSpPr>
        <p:spPr>
          <a:xfrm>
            <a:off x="3483531" y="317189"/>
            <a:ext cx="11658600" cy="38177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+</a:t>
            </a:r>
            <a:r>
              <a:rPr lang="en-US" sz="239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.VnHelvetInsH" panose="020B7200000000000000" pitchFamily="34" charset="0"/>
              </a:rPr>
              <a:t>10</a:t>
            </a:r>
            <a:r>
              <a:rPr lang="en-US" sz="96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US" sz="9600" b="1">
                <a:solidFill>
                  <a:schemeClr val="bg1"/>
                </a:solidFill>
                <a:effectLst>
                  <a:glow rad="101600">
                    <a:srgbClr val="2E6370"/>
                  </a:glow>
                </a:effectLst>
                <a:latin typeface="Century Gothic" panose="020B0502020202020204" pitchFamily="34" charset="0"/>
              </a:rPr>
              <a:t>point</a:t>
            </a:r>
          </a:p>
        </p:txBody>
      </p:sp>
      <p:pic>
        <p:nvPicPr>
          <p:cNvPr id="54" name="MsPham-0936082789">
            <a:extLst>
              <a:ext uri="{FF2B5EF4-FFF2-40B4-BE49-F238E27FC236}">
                <a16:creationId xmlns:a16="http://schemas.microsoft.com/office/drawing/2014/main" id="{1573A16B-3D99-BEA3-E514-8C54C607D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sp>
        <p:nvSpPr>
          <p:cNvPr id="2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FF8B03-75E0-110C-A41A-B3DE17C12297}"/>
              </a:ext>
            </a:extLst>
          </p:cNvPr>
          <p:cNvSpPr/>
          <p:nvPr/>
        </p:nvSpPr>
        <p:spPr>
          <a:xfrm>
            <a:off x="7715618" y="814082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5881645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  <p:sndAc>
          <p:stSnd>
            <p:snd r:embed="rId2" name="Win Sound.wav"/>
          </p:stSnd>
        </p:sndAc>
      </p:transition>
    </mc:Choice>
    <mc:Fallback xmlns="">
      <p:transition spd="slow" advClick="0">
        <p:fade/>
        <p:sndAc>
          <p:stSnd>
            <p:snd r:embed="rId8" name="Win Sound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BF509452-4471-372D-A2B2-799CAC3C92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7688849A-5036-673D-F3AD-EDAFF50C1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3005C8B-0D5E-6F8D-6662-93BFAF8CC1E6}"/>
              </a:ext>
            </a:extLst>
          </p:cNvPr>
          <p:cNvSpPr/>
          <p:nvPr/>
        </p:nvSpPr>
        <p:spPr>
          <a:xfrm>
            <a:off x="2038038" y="628853"/>
            <a:ext cx="14270540" cy="4810161"/>
          </a:xfrm>
          <a:prstGeom prst="rect">
            <a:avLst/>
          </a:prstGeom>
          <a:solidFill>
            <a:schemeClr val="bg1"/>
          </a:solidFill>
          <a:ln w="57150">
            <a:solidFill>
              <a:srgbClr val="1E9CA2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A4744AE7-A574-AB2B-C522-99E2E5086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595" y="332582"/>
            <a:ext cx="1140885" cy="1618194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1A7ECD2C-888B-6870-1ECF-794714C30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02462">
            <a:off x="14899534" y="196768"/>
            <a:ext cx="1409044" cy="850046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AB223021-D03D-78E6-34DF-92BB5A7DE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87690">
            <a:off x="15415460" y="308271"/>
            <a:ext cx="1409044" cy="850046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AD555109-C313-E848-AB6E-4FC5EAAAC279}"/>
              </a:ext>
            </a:extLst>
          </p:cNvPr>
          <p:cNvSpPr/>
          <p:nvPr/>
        </p:nvSpPr>
        <p:spPr>
          <a:xfrm>
            <a:off x="4623399" y="6275199"/>
            <a:ext cx="9413628" cy="3173045"/>
          </a:xfrm>
          <a:prstGeom prst="rect">
            <a:avLst/>
          </a:prstGeom>
          <a:solidFill>
            <a:schemeClr val="bg1"/>
          </a:solidFill>
          <a:ln w="57150">
            <a:solidFill>
              <a:srgbClr val="1E9CA2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CC7C9EF9-3762-F76B-F5F7-BCCC3B406E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1193" y="4422793"/>
            <a:ext cx="4018050" cy="1928389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4113248-9CD6-D31F-AC49-6CB8078DE180}"/>
              </a:ext>
            </a:extLst>
          </p:cNvPr>
          <p:cNvSpPr>
            <a:spLocks/>
          </p:cNvSpPr>
          <p:nvPr/>
        </p:nvSpPr>
        <p:spPr>
          <a:xfrm>
            <a:off x="12805414" y="4815776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Check </a:t>
            </a:r>
          </a:p>
        </p:txBody>
      </p:sp>
      <p:sp>
        <p:nvSpPr>
          <p:cNvPr id="1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8DDF419-DE2D-4CEF-CCA0-2B9D73811BAA}"/>
              </a:ext>
            </a:extLst>
          </p:cNvPr>
          <p:cNvSpPr/>
          <p:nvPr/>
        </p:nvSpPr>
        <p:spPr>
          <a:xfrm>
            <a:off x="10464283" y="4815776"/>
            <a:ext cx="5512984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KEEP or GIVE</a:t>
            </a:r>
          </a:p>
        </p:txBody>
      </p:sp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7C6F7FD9-A151-ACB5-7E21-727AB0CA6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CAF1227-5204-C937-6854-57A000653C4B}"/>
              </a:ext>
            </a:extLst>
          </p:cNvPr>
          <p:cNvSpPr/>
          <p:nvPr/>
        </p:nvSpPr>
        <p:spPr>
          <a:xfrm>
            <a:off x="3505200" y="1586377"/>
            <a:ext cx="6703821" cy="24702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activity does she like?</a:t>
            </a:r>
          </a:p>
          <a:p>
            <a:r>
              <a:rPr lang="en-US" sz="5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solving </a:t>
            </a:r>
            <a:r>
              <a:rPr lang="en-US" sz="5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5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_______. 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8E7931B5-42A7-3BBE-5261-AC6983C0BF98}"/>
              </a:ext>
            </a:extLst>
          </p:cNvPr>
          <p:cNvSpPr/>
          <p:nvPr/>
        </p:nvSpPr>
        <p:spPr>
          <a:xfrm>
            <a:off x="5015983" y="6840100"/>
            <a:ext cx="8242817" cy="2138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E9A06A-B888-4423-9569-9A0D262345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50185" y="1015156"/>
            <a:ext cx="3973713" cy="342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03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8766B610-3DA8-7BC5-52B8-A93B3B20808D}"/>
              </a:ext>
            </a:extLst>
          </p:cNvPr>
          <p:cNvSpPr/>
          <p:nvPr/>
        </p:nvSpPr>
        <p:spPr>
          <a:xfrm>
            <a:off x="3483531" y="317189"/>
            <a:ext cx="11658600" cy="38177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+</a:t>
            </a:r>
            <a:r>
              <a:rPr lang="en-US" sz="239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.VnHelvetInsH" panose="020B7200000000000000" pitchFamily="34" charset="0"/>
              </a:rPr>
              <a:t>10</a:t>
            </a:r>
            <a:r>
              <a:rPr lang="en-US" sz="9600" b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US" sz="9600" b="1">
                <a:solidFill>
                  <a:schemeClr val="bg1"/>
                </a:solidFill>
                <a:effectLst>
                  <a:glow rad="101600">
                    <a:srgbClr val="2E6370"/>
                  </a:glow>
                </a:effectLst>
                <a:latin typeface="Century Gothic" panose="020B0502020202020204" pitchFamily="34" charset="0"/>
              </a:rPr>
              <a:t>point</a:t>
            </a:r>
          </a:p>
        </p:txBody>
      </p:sp>
      <p:pic>
        <p:nvPicPr>
          <p:cNvPr id="54" name="MsPham-0936082789">
            <a:extLst>
              <a:ext uri="{FF2B5EF4-FFF2-40B4-BE49-F238E27FC236}">
                <a16:creationId xmlns:a16="http://schemas.microsoft.com/office/drawing/2014/main" id="{1573A16B-3D99-BEA3-E514-8C54C607D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sp>
        <p:nvSpPr>
          <p:cNvPr id="2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FF8B03-75E0-110C-A41A-B3DE17C12297}"/>
              </a:ext>
            </a:extLst>
          </p:cNvPr>
          <p:cNvSpPr/>
          <p:nvPr/>
        </p:nvSpPr>
        <p:spPr>
          <a:xfrm>
            <a:off x="7715618" y="814082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526435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  <p:sndAc>
          <p:stSnd>
            <p:snd r:embed="rId2" name="Win Sound.wav"/>
          </p:stSnd>
        </p:sndAc>
      </p:transition>
    </mc:Choice>
    <mc:Fallback xmlns="">
      <p:transition spd="slow" advClick="0">
        <p:fade/>
        <p:sndAc>
          <p:stSnd>
            <p:snd r:embed="rId8" name="Win Sound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07484B36-9395-C527-1701-E2E842C1D7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5AAF2B17-C861-1135-19A3-79CB96FC4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3246398D-1DFA-0B7B-DC1B-21AA6673B0C5}"/>
              </a:ext>
            </a:extLst>
          </p:cNvPr>
          <p:cNvSpPr/>
          <p:nvPr/>
        </p:nvSpPr>
        <p:spPr>
          <a:xfrm>
            <a:off x="2038038" y="628853"/>
            <a:ext cx="14270540" cy="4810161"/>
          </a:xfrm>
          <a:prstGeom prst="rect">
            <a:avLst/>
          </a:prstGeom>
          <a:solidFill>
            <a:schemeClr val="bg1"/>
          </a:solidFill>
          <a:ln w="57150">
            <a:solidFill>
              <a:srgbClr val="1E9CA2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BA8C0CA8-06A8-B7D7-5A1D-9AD2DF514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595" y="332582"/>
            <a:ext cx="1140885" cy="1618194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4C57CBCA-F856-8B04-0359-B600C4DEF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02462">
            <a:off x="14899534" y="196768"/>
            <a:ext cx="1409044" cy="850046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1451CC11-3F8A-2A89-F210-AC9E1F297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87690">
            <a:off x="15415460" y="308271"/>
            <a:ext cx="1409044" cy="850046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C33E646-7AFE-43DB-E3DE-75C831FD0DD7}"/>
              </a:ext>
            </a:extLst>
          </p:cNvPr>
          <p:cNvSpPr/>
          <p:nvPr/>
        </p:nvSpPr>
        <p:spPr>
          <a:xfrm>
            <a:off x="4623399" y="6275199"/>
            <a:ext cx="9413628" cy="3173045"/>
          </a:xfrm>
          <a:prstGeom prst="rect">
            <a:avLst/>
          </a:prstGeom>
          <a:solidFill>
            <a:schemeClr val="bg1"/>
          </a:solidFill>
          <a:ln w="57150">
            <a:solidFill>
              <a:srgbClr val="1E9CA2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86EC19CE-F192-FF7D-BD49-11A26DD95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1193" y="4422793"/>
            <a:ext cx="4018050" cy="1928389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F5100592-3359-2E52-8722-AA8F6B411833}"/>
              </a:ext>
            </a:extLst>
          </p:cNvPr>
          <p:cNvSpPr>
            <a:spLocks/>
          </p:cNvSpPr>
          <p:nvPr/>
        </p:nvSpPr>
        <p:spPr>
          <a:xfrm>
            <a:off x="12805414" y="4815776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Check </a:t>
            </a:r>
          </a:p>
        </p:txBody>
      </p:sp>
      <p:sp>
        <p:nvSpPr>
          <p:cNvPr id="1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EC99C5C-75FC-78E5-AFF9-40CD23D6F71E}"/>
              </a:ext>
            </a:extLst>
          </p:cNvPr>
          <p:cNvSpPr/>
          <p:nvPr/>
        </p:nvSpPr>
        <p:spPr>
          <a:xfrm>
            <a:off x="10464283" y="4815776"/>
            <a:ext cx="5512984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KEEP or GIVE</a:t>
            </a:r>
          </a:p>
        </p:txBody>
      </p:sp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FA81BA4F-AA33-BE1D-143E-8B616166F9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397675E-05FC-6BD7-A942-C7A5BA1C4EC2}"/>
              </a:ext>
            </a:extLst>
          </p:cNvPr>
          <p:cNvSpPr/>
          <p:nvPr/>
        </p:nvSpPr>
        <p:spPr>
          <a:xfrm>
            <a:off x="3041510" y="1107629"/>
            <a:ext cx="10896599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activity does she like?</a:t>
            </a:r>
          </a:p>
          <a:p>
            <a:r>
              <a:rPr lang="en-US" sz="5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_________.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C22D333-292A-B05A-68B8-1E4EE9B64784}"/>
              </a:ext>
            </a:extLst>
          </p:cNvPr>
          <p:cNvSpPr/>
          <p:nvPr/>
        </p:nvSpPr>
        <p:spPr>
          <a:xfrm>
            <a:off x="5015983" y="6840100"/>
            <a:ext cx="8242817" cy="2138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 games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B549D-FF71-D653-408E-0FCED0D52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4080" y="2174430"/>
            <a:ext cx="4402949" cy="2460258"/>
          </a:xfrm>
          <a:prstGeom prst="rect">
            <a:avLst/>
          </a:prstGeom>
        </p:spPr>
      </p:pic>
      <p:sp>
        <p:nvSpPr>
          <p:cNvPr id="16" name="Arrow: Down 15">
            <a:extLst>
              <a:ext uri="{FF2B5EF4-FFF2-40B4-BE49-F238E27FC236}">
                <a16:creationId xmlns:a16="http://schemas.microsoft.com/office/drawing/2014/main" id="{B1DB00BF-4D39-4A0A-616C-DEEFD1030B5A}"/>
              </a:ext>
            </a:extLst>
          </p:cNvPr>
          <p:cNvSpPr/>
          <p:nvPr/>
        </p:nvSpPr>
        <p:spPr>
          <a:xfrm rot="15056054">
            <a:off x="10629947" y="3152137"/>
            <a:ext cx="557822" cy="868955"/>
          </a:xfrm>
          <a:prstGeom prst="downArrow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69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8766B610-3DA8-7BC5-52B8-A93B3B20808D}"/>
              </a:ext>
            </a:extLst>
          </p:cNvPr>
          <p:cNvSpPr/>
          <p:nvPr/>
        </p:nvSpPr>
        <p:spPr>
          <a:xfrm>
            <a:off x="3483531" y="317189"/>
            <a:ext cx="11658600" cy="38177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-</a:t>
            </a:r>
            <a:r>
              <a:rPr lang="en-US" sz="239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.VnHelvetInsH" panose="020B7200000000000000" pitchFamily="34" charset="0"/>
              </a:rPr>
              <a:t>5</a:t>
            </a:r>
            <a:r>
              <a:rPr lang="en-US" sz="96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US" sz="9600" b="1" dirty="0">
                <a:solidFill>
                  <a:schemeClr val="bg1"/>
                </a:solidFill>
                <a:effectLst>
                  <a:glow rad="101600">
                    <a:srgbClr val="2E6370"/>
                  </a:glow>
                </a:effectLst>
                <a:latin typeface="Century Gothic" panose="020B0502020202020204" pitchFamily="34" charset="0"/>
              </a:rPr>
              <a:t>point</a:t>
            </a:r>
          </a:p>
        </p:txBody>
      </p:sp>
      <p:pic>
        <p:nvPicPr>
          <p:cNvPr id="54" name="MsPham-0936082789">
            <a:extLst>
              <a:ext uri="{FF2B5EF4-FFF2-40B4-BE49-F238E27FC236}">
                <a16:creationId xmlns:a16="http://schemas.microsoft.com/office/drawing/2014/main" id="{1573A16B-3D99-BEA3-E514-8C54C607D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sp>
        <p:nvSpPr>
          <p:cNvPr id="2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FF8B03-75E0-110C-A41A-B3DE17C12297}"/>
              </a:ext>
            </a:extLst>
          </p:cNvPr>
          <p:cNvSpPr/>
          <p:nvPr/>
        </p:nvSpPr>
        <p:spPr>
          <a:xfrm>
            <a:off x="7715618" y="814082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793280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  <p:sndAc>
          <p:stSnd>
            <p:snd r:embed="rId2" name="breeze.wav"/>
          </p:stSnd>
        </p:sndAc>
      </p:transition>
    </mc:Choice>
    <mc:Fallback xmlns="">
      <p:transition spd="slow" advClick="0">
        <p:fade/>
        <p:sndAc>
          <p:stSnd>
            <p:snd r:embed="rId8" name="breeze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D2B7F9A3-1D70-964C-17AA-77CCBACF7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5D3F777-5C9C-909A-EBD5-ACC533C3CEA8}"/>
              </a:ext>
            </a:extLst>
          </p:cNvPr>
          <p:cNvSpPr/>
          <p:nvPr/>
        </p:nvSpPr>
        <p:spPr>
          <a:xfrm>
            <a:off x="2038038" y="628853"/>
            <a:ext cx="14270540" cy="4810161"/>
          </a:xfrm>
          <a:prstGeom prst="rect">
            <a:avLst/>
          </a:prstGeom>
          <a:solidFill>
            <a:schemeClr val="bg1"/>
          </a:solidFill>
          <a:ln w="57150">
            <a:solidFill>
              <a:srgbClr val="1E9CA2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6E7C9594-89C1-E2E9-9B57-5DA9FBDE0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595" y="332582"/>
            <a:ext cx="1140885" cy="1618194"/>
          </a:xfrm>
          <a:prstGeom prst="rect">
            <a:avLst/>
          </a:prstGeom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id="{CC939E11-208D-D51E-08EA-370594EB8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02462">
            <a:off x="14899534" y="196768"/>
            <a:ext cx="1409044" cy="850046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CEDAEA69-767B-0842-5202-EB5CD5DB5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87690">
            <a:off x="15415460" y="308271"/>
            <a:ext cx="1409044" cy="850046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CEAC99ED-1A3E-61EF-9381-7B7C8D953C4E}"/>
              </a:ext>
            </a:extLst>
          </p:cNvPr>
          <p:cNvSpPr/>
          <p:nvPr/>
        </p:nvSpPr>
        <p:spPr>
          <a:xfrm>
            <a:off x="4623399" y="6275199"/>
            <a:ext cx="9413628" cy="3173045"/>
          </a:xfrm>
          <a:prstGeom prst="rect">
            <a:avLst/>
          </a:prstGeom>
          <a:solidFill>
            <a:schemeClr val="bg1"/>
          </a:solidFill>
          <a:ln w="57150">
            <a:solidFill>
              <a:srgbClr val="1E9CA2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5C005ACF-A746-BD44-CD4C-A54A3AF5E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1193" y="4422793"/>
            <a:ext cx="4018050" cy="1928389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16E15E6-9956-1570-2030-872F552DF4F7}"/>
              </a:ext>
            </a:extLst>
          </p:cNvPr>
          <p:cNvSpPr>
            <a:spLocks/>
          </p:cNvSpPr>
          <p:nvPr/>
        </p:nvSpPr>
        <p:spPr>
          <a:xfrm>
            <a:off x="12805414" y="4815776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Check </a:t>
            </a:r>
          </a:p>
        </p:txBody>
      </p:sp>
      <p:sp>
        <p:nvSpPr>
          <p:cNvPr id="7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A2B83B-53B3-40BE-AD7D-2DA2E5F236AE}"/>
              </a:ext>
            </a:extLst>
          </p:cNvPr>
          <p:cNvSpPr/>
          <p:nvPr/>
        </p:nvSpPr>
        <p:spPr>
          <a:xfrm>
            <a:off x="10464283" y="4815776"/>
            <a:ext cx="5512984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.VnBlack" panose="020B7200000000000000" pitchFamily="34" charset="0"/>
              </a:rPr>
              <a:t>KEEP or GIVE</a:t>
            </a:r>
          </a:p>
        </p:txBody>
      </p:sp>
      <p:pic>
        <p:nvPicPr>
          <p:cNvPr id="32" name="MsPham-0936082789">
            <a:extLst>
              <a:ext uri="{FF2B5EF4-FFF2-40B4-BE49-F238E27FC236}">
                <a16:creationId xmlns:a16="http://schemas.microsoft.com/office/drawing/2014/main" id="{5032B39F-0760-AA67-14E4-222DCCF08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AC22BBB7-4FF8-75D9-B635-CB693BA7D220}"/>
              </a:ext>
            </a:extLst>
          </p:cNvPr>
          <p:cNvSpPr/>
          <p:nvPr/>
        </p:nvSpPr>
        <p:spPr>
          <a:xfrm>
            <a:off x="2895599" y="1086888"/>
            <a:ext cx="10524951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activity does he like?</a:t>
            </a:r>
          </a:p>
          <a:p>
            <a:r>
              <a:rPr lang="en-US" sz="4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doing _______.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00580623-FD34-9026-7057-8A9E7711F7C7}"/>
              </a:ext>
            </a:extLst>
          </p:cNvPr>
          <p:cNvSpPr/>
          <p:nvPr/>
        </p:nvSpPr>
        <p:spPr>
          <a:xfrm>
            <a:off x="5015983" y="6840100"/>
            <a:ext cx="8242817" cy="2138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26D4F7-203D-93B7-76A0-F8329FCA14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40486" y="1950776"/>
            <a:ext cx="3294821" cy="2754185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D66F7DCD-B3A1-6B11-E44D-F1ED0BCAE7A2}"/>
              </a:ext>
            </a:extLst>
          </p:cNvPr>
          <p:cNvSpPr/>
          <p:nvPr/>
        </p:nvSpPr>
        <p:spPr>
          <a:xfrm>
            <a:off x="13309840" y="842065"/>
            <a:ext cx="557822" cy="868955"/>
          </a:xfrm>
          <a:prstGeom prst="downArrow">
            <a:avLst/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46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3EF29C94-4C51-E224-77E2-85134CCAD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pic>
        <p:nvPicPr>
          <p:cNvPr id="12" name="MsPham-0936082789" descr="Chick clipart">
            <a:extLst>
              <a:ext uri="{FF2B5EF4-FFF2-40B4-BE49-F238E27FC236}">
                <a16:creationId xmlns:a16="http://schemas.microsoft.com/office/drawing/2014/main" id="{59521AF3-C7A9-4268-24E8-0A55D321D1E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7548" y="8298482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C0D10B2D-D12E-85FE-0701-0BA9D52E03D4}"/>
              </a:ext>
            </a:extLst>
          </p:cNvPr>
          <p:cNvSpPr/>
          <p:nvPr/>
        </p:nvSpPr>
        <p:spPr>
          <a:xfrm rot="2956567">
            <a:off x="486666" y="8947562"/>
            <a:ext cx="1001544" cy="702824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55B9578-7DAC-53B9-9776-AA163F3DEF73}"/>
              </a:ext>
            </a:extLst>
          </p:cNvPr>
          <p:cNvSpPr/>
          <p:nvPr/>
        </p:nvSpPr>
        <p:spPr>
          <a:xfrm rot="18643433" flipH="1">
            <a:off x="2114063" y="8877471"/>
            <a:ext cx="1001544" cy="843000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8" name="MsPham-0936082789" descr="Chick clipart">
            <a:extLst>
              <a:ext uri="{FF2B5EF4-FFF2-40B4-BE49-F238E27FC236}">
                <a16:creationId xmlns:a16="http://schemas.microsoft.com/office/drawing/2014/main" id="{86458E66-60B2-9778-73EC-D8AEE696FB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3443" y="8298482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MsPham-0936082789">
            <a:hlinkClick r:id="" action="ppaction://hlinkshowjump?jump=nextslide"/>
          </p:cNvPr>
          <p:cNvSpPr/>
          <p:nvPr/>
        </p:nvSpPr>
        <p:spPr>
          <a:xfrm>
            <a:off x="15289797" y="9012729"/>
            <a:ext cx="1894113" cy="627729"/>
          </a:xfrm>
          <a:prstGeom prst="roundRect">
            <a:avLst>
              <a:gd name="adj" fmla="val 50000"/>
            </a:avLst>
          </a:prstGeom>
          <a:solidFill>
            <a:srgbClr val="EF6A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Next</a:t>
            </a:r>
          </a:p>
        </p:txBody>
      </p:sp>
      <p:pic>
        <p:nvPicPr>
          <p:cNvPr id="23" name="MsPham-0936082789" descr="Chick clipart">
            <a:extLst>
              <a:ext uri="{FF2B5EF4-FFF2-40B4-BE49-F238E27FC236}">
                <a16:creationId xmlns:a16="http://schemas.microsoft.com/office/drawing/2014/main" id="{2E7D42FA-F533-F455-E3F2-43ED6E9462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15639" y="8433529"/>
            <a:ext cx="1054058" cy="1256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MsPham-0936082789">
            <a:extLst>
              <a:ext uri="{FF2B5EF4-FFF2-40B4-BE49-F238E27FC236}">
                <a16:creationId xmlns:a16="http://schemas.microsoft.com/office/drawing/2014/main" id="{9E242179-1FE0-A90B-082D-A1DF4103E497}"/>
              </a:ext>
            </a:extLst>
          </p:cNvPr>
          <p:cNvGrpSpPr/>
          <p:nvPr/>
        </p:nvGrpSpPr>
        <p:grpSpPr>
          <a:xfrm>
            <a:off x="1003176" y="7999845"/>
            <a:ext cx="1463355" cy="1916775"/>
            <a:chOff x="668783" y="5333230"/>
            <a:chExt cx="975570" cy="1277850"/>
          </a:xfrm>
        </p:grpSpPr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A2C89D3-FF03-722E-CCB3-C2C6B373CAF9}"/>
                </a:ext>
              </a:extLst>
            </p:cNvPr>
            <p:cNvSpPr/>
            <p:nvPr/>
          </p:nvSpPr>
          <p:spPr>
            <a:xfrm>
              <a:off x="668783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14360045-D118-DCE0-4EA8-68949A8DBCF8}"/>
                </a:ext>
              </a:extLst>
            </p:cNvPr>
            <p:cNvSpPr/>
            <p:nvPr/>
          </p:nvSpPr>
          <p:spPr>
            <a:xfrm>
              <a:off x="677778" y="5571113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A</a:t>
              </a:r>
            </a:p>
          </p:txBody>
        </p:sp>
      </p:grp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4EDA4EAA-A981-B85A-F6BE-61328661B3CF}"/>
              </a:ext>
            </a:extLst>
          </p:cNvPr>
          <p:cNvGrpSpPr/>
          <p:nvPr/>
        </p:nvGrpSpPr>
        <p:grpSpPr>
          <a:xfrm>
            <a:off x="6329070" y="7999845"/>
            <a:ext cx="1463355" cy="1916775"/>
            <a:chOff x="4219380" y="5333230"/>
            <a:chExt cx="975570" cy="1277850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35C937FD-CF5A-70CC-0866-6930CA75FB5E}"/>
                </a:ext>
              </a:extLst>
            </p:cNvPr>
            <p:cNvSpPr/>
            <p:nvPr/>
          </p:nvSpPr>
          <p:spPr>
            <a:xfrm>
              <a:off x="4219380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DBD041E7-BEED-BB89-EC0F-45D239FC471D}"/>
                </a:ext>
              </a:extLst>
            </p:cNvPr>
            <p:cNvSpPr/>
            <p:nvPr/>
          </p:nvSpPr>
          <p:spPr>
            <a:xfrm>
              <a:off x="4230546" y="5602892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B</a:t>
              </a:r>
            </a:p>
          </p:txBody>
        </p:sp>
      </p:grpSp>
      <p:grpSp>
        <p:nvGrpSpPr>
          <p:cNvPr id="33" name="MsPham-0936082789">
            <a:extLst>
              <a:ext uri="{FF2B5EF4-FFF2-40B4-BE49-F238E27FC236}">
                <a16:creationId xmlns:a16="http://schemas.microsoft.com/office/drawing/2014/main" id="{EAFD35DC-FC99-3134-1475-63F5C4B88764}"/>
              </a:ext>
            </a:extLst>
          </p:cNvPr>
          <p:cNvGrpSpPr/>
          <p:nvPr/>
        </p:nvGrpSpPr>
        <p:grpSpPr>
          <a:xfrm>
            <a:off x="11671266" y="8134893"/>
            <a:ext cx="1463355" cy="1916775"/>
            <a:chOff x="7780844" y="5423261"/>
            <a:chExt cx="975570" cy="127785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DA787059-28CE-5EC6-780E-F3D84CC6C285}"/>
                </a:ext>
              </a:extLst>
            </p:cNvPr>
            <p:cNvSpPr/>
            <p:nvPr/>
          </p:nvSpPr>
          <p:spPr>
            <a:xfrm>
              <a:off x="7780844" y="5423261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B264BFB5-0B86-9CA3-F53D-175847159844}"/>
                </a:ext>
              </a:extLst>
            </p:cNvPr>
            <p:cNvSpPr/>
            <p:nvPr/>
          </p:nvSpPr>
          <p:spPr>
            <a:xfrm>
              <a:off x="7785364" y="5665988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C</a:t>
              </a:r>
            </a:p>
          </p:txBody>
        </p:sp>
      </p:grp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3541A3A-B2B6-8A64-57A0-2E8D458E00B2}"/>
              </a:ext>
            </a:extLst>
          </p:cNvPr>
          <p:cNvSpPr txBox="1"/>
          <p:nvPr/>
        </p:nvSpPr>
        <p:spPr>
          <a:xfrm>
            <a:off x="2713466" y="999203"/>
            <a:ext cx="7264709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ea typeface="Federo"/>
                <a:cs typeface="Arial" panose="020B0604020202020204" pitchFamily="34" charset="0"/>
                <a:sym typeface="Federo"/>
              </a:rPr>
              <a:t>Choose the best option.</a:t>
            </a:r>
            <a:endParaRPr lang="en-US" sz="480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3DB6208-CDCD-73A7-F320-1521E50C79CB}"/>
              </a:ext>
            </a:extLst>
          </p:cNvPr>
          <p:cNvSpPr txBox="1"/>
          <p:nvPr/>
        </p:nvSpPr>
        <p:spPr>
          <a:xfrm>
            <a:off x="3260985" y="1982162"/>
            <a:ext cx="8406434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What do you like doing?</a:t>
            </a:r>
          </a:p>
          <a:p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like drawing.</a:t>
            </a:r>
            <a:endParaRPr sz="4800" b="1" dirty="0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907D246A-D372-AE88-CCF2-31F3C68CB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501" y="5205758"/>
            <a:ext cx="3427903" cy="292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00AE67B6-950C-CB08-05E7-AF3109D61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388" y="5302286"/>
            <a:ext cx="3245853" cy="277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65B44CFD-95A4-CFD5-56E8-901F07E7F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629" y="5100616"/>
            <a:ext cx="2557271" cy="3177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9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874329-CAB9-06A8-47E1-95104DB57E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6" name="MsPham-0936082789">
            <a:extLst>
              <a:ext uri="{FF2B5EF4-FFF2-40B4-BE49-F238E27FC236}">
                <a16:creationId xmlns:a16="http://schemas.microsoft.com/office/drawing/2014/main" id="{3F948AB1-9DF6-D3DB-BBB1-7BA252877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8A326D6B-4D58-9EED-87FA-6E2E51278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B1D78CB-D589-CD3E-626E-D0AB5B352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8766B610-3DA8-7BC5-52B8-A93B3B20808D}"/>
              </a:ext>
            </a:extLst>
          </p:cNvPr>
          <p:cNvSpPr/>
          <p:nvPr/>
        </p:nvSpPr>
        <p:spPr>
          <a:xfrm>
            <a:off x="3483531" y="317189"/>
            <a:ext cx="11658600" cy="381777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+</a:t>
            </a:r>
            <a:r>
              <a:rPr lang="en-US" sz="239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.VnHelvetInsH" panose="020B7200000000000000" pitchFamily="34" charset="0"/>
              </a:rPr>
              <a:t>20</a:t>
            </a:r>
            <a:r>
              <a:rPr lang="en-US" sz="9600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US" sz="9600" b="1" dirty="0">
                <a:solidFill>
                  <a:schemeClr val="bg1"/>
                </a:solidFill>
                <a:effectLst>
                  <a:glow rad="101600">
                    <a:srgbClr val="2E6370"/>
                  </a:glow>
                </a:effectLst>
                <a:latin typeface="Century Gothic" panose="020B0502020202020204" pitchFamily="34" charset="0"/>
              </a:rPr>
              <a:t>point</a:t>
            </a:r>
          </a:p>
        </p:txBody>
      </p:sp>
      <p:pic>
        <p:nvPicPr>
          <p:cNvPr id="54" name="MsPham-0936082789">
            <a:extLst>
              <a:ext uri="{FF2B5EF4-FFF2-40B4-BE49-F238E27FC236}">
                <a16:creationId xmlns:a16="http://schemas.microsoft.com/office/drawing/2014/main" id="{1573A16B-3D99-BEA3-E514-8C54C607D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8190" y="4134968"/>
            <a:ext cx="7139035" cy="3426249"/>
          </a:xfrm>
          <a:prstGeom prst="rect">
            <a:avLst/>
          </a:prstGeom>
        </p:spPr>
      </p:pic>
      <p:sp>
        <p:nvSpPr>
          <p:cNvPr id="2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FF8B03-75E0-110C-A41A-B3DE17C12297}"/>
              </a:ext>
            </a:extLst>
          </p:cNvPr>
          <p:cNvSpPr/>
          <p:nvPr/>
        </p:nvSpPr>
        <p:spPr>
          <a:xfrm>
            <a:off x="7715618" y="814082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33145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  <p:sndAc>
          <p:stSnd>
            <p:snd r:embed="rId2" name="Win Sound.wav"/>
          </p:stSnd>
        </p:sndAc>
      </p:transition>
    </mc:Choice>
    <mc:Fallback xmlns="">
      <p:transition spd="slow" advClick="0">
        <p:fade/>
        <p:sndAc>
          <p:stSnd>
            <p:snd r:embed="rId8" name="Win Sound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MsPham-0936082789">
            <a:extLst>
              <a:ext uri="{FF2B5EF4-FFF2-40B4-BE49-F238E27FC236}">
                <a16:creationId xmlns:a16="http://schemas.microsoft.com/office/drawing/2014/main" id="{25C8ED06-4964-8AE4-E7A4-00EE815F03D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1"/>
            <a:ext cx="18288000" cy="10281858"/>
          </a:xfrm>
          <a:prstGeom prst="rect">
            <a:avLst/>
          </a:prstGeom>
        </p:spPr>
      </p:pic>
      <p:pic>
        <p:nvPicPr>
          <p:cNvPr id="38" name="MsPham-0936082789">
            <a:extLst>
              <a:ext uri="{FF2B5EF4-FFF2-40B4-BE49-F238E27FC236}">
                <a16:creationId xmlns:a16="http://schemas.microsoft.com/office/drawing/2014/main" id="{86FFD44A-4CD5-8B62-D6B5-69643C787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659027" y="5981700"/>
            <a:ext cx="2995250" cy="3817779"/>
          </a:xfrm>
          <a:prstGeom prst="rect">
            <a:avLst/>
          </a:prstGeom>
        </p:spPr>
      </p:pic>
      <p:pic>
        <p:nvPicPr>
          <p:cNvPr id="39" name="MsPham-0936082789">
            <a:extLst>
              <a:ext uri="{FF2B5EF4-FFF2-40B4-BE49-F238E27FC236}">
                <a16:creationId xmlns:a16="http://schemas.microsoft.com/office/drawing/2014/main" id="{F34B1906-B2DE-0F57-F177-E33EC80F3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0432"/>
            <a:ext cx="990600" cy="1405035"/>
          </a:xfrm>
          <a:prstGeom prst="rect">
            <a:avLst/>
          </a:prstGeom>
        </p:spPr>
      </p:pic>
      <p:pic>
        <p:nvPicPr>
          <p:cNvPr id="40" name="MsPham-0936082789">
            <a:extLst>
              <a:ext uri="{FF2B5EF4-FFF2-40B4-BE49-F238E27FC236}">
                <a16:creationId xmlns:a16="http://schemas.microsoft.com/office/drawing/2014/main" id="{6D80307F-8CEF-4756-C126-33170A25C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07581"/>
            <a:ext cx="4529721" cy="4810161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47AD0F-8007-8ED3-F586-13283C3DBA84}"/>
              </a:ext>
            </a:extLst>
          </p:cNvPr>
          <p:cNvSpPr/>
          <p:nvPr/>
        </p:nvSpPr>
        <p:spPr>
          <a:xfrm>
            <a:off x="2188739" y="2247900"/>
            <a:ext cx="13910522" cy="82296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sz="16600" b="1">
                <a:ln w="6600">
                  <a:solidFill>
                    <a:srgbClr val="F1542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15422"/>
                  </a:outerShdw>
                </a:effectLst>
                <a:latin typeface=".VnCooperH" panose="020B7200000000000000" pitchFamily="34" charset="0"/>
              </a:rPr>
              <a:t>GOOD JOB!</a:t>
            </a:r>
          </a:p>
        </p:txBody>
      </p:sp>
      <p:sp>
        <p:nvSpPr>
          <p:cNvPr id="36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FDCA50A-D803-8A39-B771-C5AB3CE6DBB0}"/>
              </a:ext>
            </a:extLst>
          </p:cNvPr>
          <p:cNvSpPr/>
          <p:nvPr/>
        </p:nvSpPr>
        <p:spPr>
          <a:xfrm>
            <a:off x="7715618" y="8140829"/>
            <a:ext cx="2995250" cy="989426"/>
          </a:xfrm>
          <a:prstGeom prst="roundRect">
            <a:avLst>
              <a:gd name="adj" fmla="val 50000"/>
            </a:avLst>
          </a:prstGeom>
          <a:solidFill>
            <a:srgbClr val="F25422"/>
          </a:solidFill>
          <a:ln w="38100">
            <a:solidFill>
              <a:srgbClr val="FFA849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.VnBlack" panose="020B7200000000000000" pitchFamily="34" charset="0"/>
              </a:rPr>
              <a:t>Exit</a:t>
            </a:r>
          </a:p>
        </p:txBody>
      </p:sp>
      <p:pic>
        <p:nvPicPr>
          <p:cNvPr id="41" name="MsPham-0936082789">
            <a:extLst>
              <a:ext uri="{FF2B5EF4-FFF2-40B4-BE49-F238E27FC236}">
                <a16:creationId xmlns:a16="http://schemas.microsoft.com/office/drawing/2014/main" id="{4C3A5B53-62A4-5F69-D303-096983A45D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4976" y="3522306"/>
            <a:ext cx="7139035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28191"/>
      </p:ext>
    </p:extLst>
  </p:cSld>
  <p:clrMapOvr>
    <a:masterClrMapping/>
  </p:clrMapOvr>
  <p:transition spd="slow" advClick="0">
    <p:wipe dir="r"/>
    <p:sndAc>
      <p:stSnd>
        <p:snd r:embed="rId2" name="applause.wav"/>
      </p:stSnd>
    </p:sndAc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31C01FA4-613A-5C92-8920-C4511B0E4E55}"/>
              </a:ext>
            </a:extLst>
          </p:cNvPr>
          <p:cNvGrpSpPr/>
          <p:nvPr/>
        </p:nvGrpSpPr>
        <p:grpSpPr>
          <a:xfrm>
            <a:off x="8194060" y="1804610"/>
            <a:ext cx="1899879" cy="2096145"/>
            <a:chOff x="3789517" y="3183324"/>
            <a:chExt cx="1550580" cy="171076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261EEE24-8D66-43FD-FA7A-EEC40DF520F8}"/>
                </a:ext>
              </a:extLst>
            </p:cNvPr>
            <p:cNvSpPr txBox="1"/>
            <p:nvPr/>
          </p:nvSpPr>
          <p:spPr>
            <a:xfrm>
              <a:off x="3789517" y="4215870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0FE68E38-403D-01F2-365B-6E1B30C64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/>
          <p:cNvSpPr/>
          <p:nvPr/>
        </p:nvSpPr>
        <p:spPr>
          <a:xfrm rot="13344900" flipH="1" flipV="1">
            <a:off x="13376664" y="3707827"/>
            <a:ext cx="1683848" cy="838760"/>
          </a:xfrm>
          <a:custGeom>
            <a:avLst/>
            <a:gdLst/>
            <a:ahLst/>
            <a:cxnLst/>
            <a:rect l="l" t="t" r="r" b="b"/>
            <a:pathLst>
              <a:path w="1520018" h="757153">
                <a:moveTo>
                  <a:pt x="0" y="757153"/>
                </a:moveTo>
                <a:lnTo>
                  <a:pt x="1520018" y="757153"/>
                </a:lnTo>
                <a:lnTo>
                  <a:pt x="1520018" y="0"/>
                </a:lnTo>
                <a:lnTo>
                  <a:pt x="0" y="0"/>
                </a:lnTo>
                <a:lnTo>
                  <a:pt x="0" y="75715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MsPham-0936082789"/>
          <p:cNvSpPr/>
          <p:nvPr/>
        </p:nvSpPr>
        <p:spPr>
          <a:xfrm rot="7907049" flipV="1">
            <a:off x="2975149" y="3768976"/>
            <a:ext cx="1792253" cy="892759"/>
          </a:xfrm>
          <a:custGeom>
            <a:avLst/>
            <a:gdLst/>
            <a:ahLst/>
            <a:cxnLst/>
            <a:rect l="l" t="t" r="r" b="b"/>
            <a:pathLst>
              <a:path w="1792253" h="892759">
                <a:moveTo>
                  <a:pt x="1792253" y="892759"/>
                </a:moveTo>
                <a:lnTo>
                  <a:pt x="0" y="892759"/>
                </a:lnTo>
                <a:lnTo>
                  <a:pt x="0" y="0"/>
                </a:lnTo>
                <a:lnTo>
                  <a:pt x="1792253" y="0"/>
                </a:lnTo>
                <a:lnTo>
                  <a:pt x="1792253" y="89275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9" name="MsPham-0936082789"/>
          <p:cNvSpPr/>
          <p:nvPr/>
        </p:nvSpPr>
        <p:spPr>
          <a:xfrm rot="4157720">
            <a:off x="9732039" y="4954948"/>
            <a:ext cx="1926152" cy="1367568"/>
          </a:xfrm>
          <a:custGeom>
            <a:avLst/>
            <a:gdLst/>
            <a:ahLst/>
            <a:cxnLst/>
            <a:rect l="l" t="t" r="r" b="b"/>
            <a:pathLst>
              <a:path w="1926152" h="1367568">
                <a:moveTo>
                  <a:pt x="0" y="0"/>
                </a:moveTo>
                <a:lnTo>
                  <a:pt x="1926152" y="0"/>
                </a:lnTo>
                <a:lnTo>
                  <a:pt x="1926152" y="1367568"/>
                </a:lnTo>
                <a:lnTo>
                  <a:pt x="0" y="13675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90BAC55A-0E4B-5800-F969-F58D0BF0AADE}"/>
              </a:ext>
            </a:extLst>
          </p:cNvPr>
          <p:cNvGrpSpPr/>
          <p:nvPr/>
        </p:nvGrpSpPr>
        <p:grpSpPr>
          <a:xfrm>
            <a:off x="4526823" y="1394537"/>
            <a:ext cx="9307111" cy="3222333"/>
            <a:chOff x="3075151" y="2565229"/>
            <a:chExt cx="6261974" cy="1967746"/>
          </a:xfrm>
        </p:grpSpPr>
        <p:sp>
          <p:nvSpPr>
            <p:cNvPr id="32" name="TextBox 22">
              <a:extLst>
                <a:ext uri="{FF2B5EF4-FFF2-40B4-BE49-F238E27FC236}">
                  <a16:creationId xmlns:a16="http://schemas.microsoft.com/office/drawing/2014/main" id="{D0F02003-4FA4-3016-B502-7EC04212ECE4}"/>
                </a:ext>
              </a:extLst>
            </p:cNvPr>
            <p:cNvSpPr txBox="1"/>
            <p:nvPr/>
          </p:nvSpPr>
          <p:spPr>
            <a:xfrm>
              <a:off x="3199846" y="2565229"/>
              <a:ext cx="5785708" cy="1967746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DD50C7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endPara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EC9694C-A816-96DB-2EBA-139FB156ACE4}"/>
                </a:ext>
              </a:extLst>
            </p:cNvPr>
            <p:cNvSpPr txBox="1"/>
            <p:nvPr/>
          </p:nvSpPr>
          <p:spPr>
            <a:xfrm>
              <a:off x="3075151" y="2868163"/>
              <a:ext cx="6261974" cy="1296830"/>
            </a:xfrm>
            <a:prstGeom prst="rect">
              <a:avLst/>
            </a:prstGeom>
            <a:solidFill>
              <a:schemeClr val="accent2">
                <a:alpha val="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  <a:defRPr sz="3200" b="0">
                  <a:solidFill>
                    <a:srgbClr val="002060"/>
                  </a:solidFill>
                  <a:latin typeface=".VnAvant" panose="020B7200000000000000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4400" b="1" dirty="0">
                  <a:latin typeface="Arial" panose="020B0604020202020204" pitchFamily="34" charset="0"/>
                </a:rPr>
                <a:t>What school activity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</a:pPr>
              <a:r>
                <a:rPr lang="en-US" sz="4400" b="1" dirty="0">
                  <a:latin typeface="Arial" panose="020B0604020202020204" pitchFamily="34" charset="0"/>
                </a:rPr>
                <a:t>does he / she like?</a:t>
              </a:r>
            </a:p>
            <a:p>
              <a:pPr>
                <a:lnSpc>
                  <a:spcPct val="100000"/>
                </a:lnSpc>
              </a:pPr>
              <a:r>
                <a:rPr lang="en-US" sz="4400" b="1" dirty="0">
                  <a:solidFill>
                    <a:srgbClr val="BD25A4"/>
                  </a:solidFill>
                  <a:latin typeface="Arial" panose="020B0604020202020204" pitchFamily="34" charset="0"/>
                </a:rPr>
                <a:t>He / She like</a:t>
              </a:r>
              <a:r>
                <a:rPr lang="vi-VN" sz="4400" b="1" dirty="0">
                  <a:solidFill>
                    <a:srgbClr val="BD25A4"/>
                  </a:solidFill>
                  <a:latin typeface="Arial" panose="020B0604020202020204" pitchFamily="34" charset="0"/>
                </a:rPr>
                <a:t>s</a:t>
              </a:r>
              <a:r>
                <a:rPr lang="en-US" sz="4400" b="1" dirty="0">
                  <a:solidFill>
                    <a:srgbClr val="BD25A4"/>
                  </a:solidFill>
                  <a:latin typeface="Arial" panose="020B0604020202020204" pitchFamily="34" charset="0"/>
                </a:rPr>
                <a:t> _______. </a:t>
              </a:r>
            </a:p>
          </p:txBody>
        </p:sp>
      </p:grp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F3DDB57C-4A48-EB44-81C5-0D98C4CA3B7E}"/>
              </a:ext>
            </a:extLst>
          </p:cNvPr>
          <p:cNvSpPr txBox="1"/>
          <p:nvPr/>
        </p:nvSpPr>
        <p:spPr>
          <a:xfrm>
            <a:off x="610339" y="6735267"/>
            <a:ext cx="3325313" cy="541174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3500"/>
              </a:lnSpc>
            </a:pPr>
            <a:r>
              <a:rPr lang="en-US" b="0" dirty="0"/>
              <a:t>play games</a:t>
            </a:r>
            <a:endParaRPr lang="en-US" b="0" dirty="0">
              <a:latin typeface=".VnAvant" panose="020B7200000000000000" pitchFamily="34" charset="0"/>
            </a:endParaRP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7261B32C-4F4E-A391-0F5F-684F0697BFF9}"/>
              </a:ext>
            </a:extLst>
          </p:cNvPr>
          <p:cNvSpPr txBox="1"/>
          <p:nvPr/>
        </p:nvSpPr>
        <p:spPr>
          <a:xfrm>
            <a:off x="4526823" y="8600075"/>
            <a:ext cx="3325313" cy="1077218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solve </a:t>
            </a:r>
            <a:r>
              <a:rPr lang="en-US" b="0" dirty="0" err="1"/>
              <a:t>maths</a:t>
            </a:r>
            <a:r>
              <a:rPr lang="en-US" b="0" dirty="0"/>
              <a:t> problems</a:t>
            </a:r>
            <a:endParaRPr lang="vi-VN" b="0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6BF457C4-7E89-8CD6-7FAB-FE77AF19877C}"/>
              </a:ext>
            </a:extLst>
          </p:cNvPr>
          <p:cNvSpPr txBox="1"/>
          <p:nvPr/>
        </p:nvSpPr>
        <p:spPr>
          <a:xfrm>
            <a:off x="14009677" y="6573831"/>
            <a:ext cx="3325313" cy="58477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read books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190BE727-2170-4190-9327-FD5C6A198145}"/>
              </a:ext>
            </a:extLst>
          </p:cNvPr>
          <p:cNvSpPr txBox="1"/>
          <p:nvPr/>
        </p:nvSpPr>
        <p:spPr>
          <a:xfrm>
            <a:off x="9980222" y="8600075"/>
            <a:ext cx="3325313" cy="584775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b="0" dirty="0"/>
              <a:t>do projects</a:t>
            </a:r>
          </a:p>
        </p:txBody>
      </p:sp>
      <p:sp>
        <p:nvSpPr>
          <p:cNvPr id="45" name="MsPham-0936082789">
            <a:extLst>
              <a:ext uri="{FF2B5EF4-FFF2-40B4-BE49-F238E27FC236}">
                <a16:creationId xmlns:a16="http://schemas.microsoft.com/office/drawing/2014/main" id="{A9325704-99DD-D5FF-009A-8F9490522B7D}"/>
              </a:ext>
            </a:extLst>
          </p:cNvPr>
          <p:cNvSpPr/>
          <p:nvPr/>
        </p:nvSpPr>
        <p:spPr>
          <a:xfrm rot="16996388" flipH="1">
            <a:off x="5516073" y="5042665"/>
            <a:ext cx="1926152" cy="1367568"/>
          </a:xfrm>
          <a:custGeom>
            <a:avLst/>
            <a:gdLst/>
            <a:ahLst/>
            <a:cxnLst/>
            <a:rect l="l" t="t" r="r" b="b"/>
            <a:pathLst>
              <a:path w="1926152" h="1367568">
                <a:moveTo>
                  <a:pt x="0" y="0"/>
                </a:moveTo>
                <a:lnTo>
                  <a:pt x="1926152" y="0"/>
                </a:lnTo>
                <a:lnTo>
                  <a:pt x="1926152" y="1367568"/>
                </a:lnTo>
                <a:lnTo>
                  <a:pt x="0" y="13675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506EDCF5-8AEE-2A2B-0447-82BBEEBE38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3695" y="684777"/>
            <a:ext cx="1154144" cy="416942"/>
          </a:xfrm>
          <a:prstGeom prst="rect">
            <a:avLst/>
          </a:prstGeom>
        </p:spPr>
      </p:pic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F3E195E2-A53C-478F-1F39-D1A7FF3844C3}"/>
              </a:ext>
            </a:extLst>
          </p:cNvPr>
          <p:cNvGrpSpPr/>
          <p:nvPr/>
        </p:nvGrpSpPr>
        <p:grpSpPr>
          <a:xfrm>
            <a:off x="2895600" y="514992"/>
            <a:ext cx="4191000" cy="846812"/>
            <a:chOff x="3358242" y="6999030"/>
            <a:chExt cx="3757064" cy="769856"/>
          </a:xfrm>
        </p:grpSpPr>
        <p:grpSp>
          <p:nvGrpSpPr>
            <p:cNvPr id="4" name="Group 8">
              <a:extLst>
                <a:ext uri="{FF2B5EF4-FFF2-40B4-BE49-F238E27FC236}">
                  <a16:creationId xmlns:a16="http://schemas.microsoft.com/office/drawing/2014/main" id="{9F4A6BC6-AD3F-C288-FFB5-5C87B2AE89BA}"/>
                </a:ext>
              </a:extLst>
            </p:cNvPr>
            <p:cNvGrpSpPr/>
            <p:nvPr/>
          </p:nvGrpSpPr>
          <p:grpSpPr>
            <a:xfrm rot="-10800000">
              <a:off x="3495552" y="6999030"/>
              <a:ext cx="3207898" cy="687765"/>
              <a:chOff x="0" y="0"/>
              <a:chExt cx="2233274" cy="478808"/>
            </a:xfrm>
          </p:grpSpPr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7002F0FC-40E2-784C-EA3D-885CB4B016DB}"/>
                  </a:ext>
                </a:extLst>
              </p:cNvPr>
              <p:cNvSpPr/>
              <p:nvPr/>
            </p:nvSpPr>
            <p:spPr>
              <a:xfrm>
                <a:off x="0" y="0"/>
                <a:ext cx="2233274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2233274" h="478808">
                    <a:moveTo>
                      <a:pt x="2030074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2233274" y="478808"/>
                    </a:lnTo>
                    <a:lnTo>
                      <a:pt x="2030074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10">
                <a:extLst>
                  <a:ext uri="{FF2B5EF4-FFF2-40B4-BE49-F238E27FC236}">
                    <a16:creationId xmlns:a16="http://schemas.microsoft.com/office/drawing/2014/main" id="{0D2CF92A-D8CD-E3A0-A6FE-703E34EFD55C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030074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3D3D96A9-E213-4CB8-FAEF-532B91A9FC8F}"/>
                </a:ext>
              </a:extLst>
            </p:cNvPr>
            <p:cNvSpPr txBox="1"/>
            <p:nvPr/>
          </p:nvSpPr>
          <p:spPr>
            <a:xfrm>
              <a:off x="3358242" y="7032267"/>
              <a:ext cx="3482514" cy="61557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 algn="ctr"/>
              <a:r>
                <a:rPr lang="vi-VN" sz="4400" dirty="0" err="1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Review</a:t>
              </a:r>
              <a:r>
                <a:rPr lang="vi-VN" sz="4400" dirty="0">
                  <a:solidFill>
                    <a:srgbClr val="FFFFFF"/>
                  </a:solidFill>
                  <a:latin typeface="Impact" panose="020B0806030902050204" pitchFamily="34" charset="0"/>
                  <a:cs typeface="Arial" panose="020B0604020202020204" pitchFamily="34" charset="0"/>
                </a:rPr>
                <a:t> </a:t>
              </a:r>
              <a:endParaRPr lang="en-US" sz="4400" dirty="0">
                <a:solidFill>
                  <a:srgbClr val="FFFFFF"/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12">
              <a:extLst>
                <a:ext uri="{FF2B5EF4-FFF2-40B4-BE49-F238E27FC236}">
                  <a16:creationId xmlns:a16="http://schemas.microsoft.com/office/drawing/2014/main" id="{DA7F9049-CC95-04E2-2D9E-869ADFCD5CE2}"/>
                </a:ext>
              </a:extLst>
            </p:cNvPr>
            <p:cNvGrpSpPr/>
            <p:nvPr/>
          </p:nvGrpSpPr>
          <p:grpSpPr>
            <a:xfrm rot="-10800000">
              <a:off x="6510419" y="6999030"/>
              <a:ext cx="604887" cy="769856"/>
              <a:chOff x="47556" y="-57150"/>
              <a:chExt cx="421110" cy="535958"/>
            </a:xfrm>
          </p:grpSpPr>
          <p:sp>
            <p:nvSpPr>
              <p:cNvPr id="11" name="Freeform 13">
                <a:extLst>
                  <a:ext uri="{FF2B5EF4-FFF2-40B4-BE49-F238E27FC236}">
                    <a16:creationId xmlns:a16="http://schemas.microsoft.com/office/drawing/2014/main" id="{F1C302F1-C96A-6A16-D1B9-DC4310003B79}"/>
                  </a:ext>
                </a:extLst>
              </p:cNvPr>
              <p:cNvSpPr/>
              <p:nvPr/>
            </p:nvSpPr>
            <p:spPr>
              <a:xfrm>
                <a:off x="47556" y="0"/>
                <a:ext cx="421110" cy="478808"/>
              </a:xfrm>
              <a:custGeom>
                <a:avLst/>
                <a:gdLst/>
                <a:ahLst/>
                <a:cxnLst/>
                <a:rect l="l" t="t" r="r" b="b"/>
                <a:pathLst>
                  <a:path w="421110" h="478808">
                    <a:moveTo>
                      <a:pt x="217910" y="0"/>
                    </a:moveTo>
                    <a:lnTo>
                      <a:pt x="0" y="0"/>
                    </a:lnTo>
                    <a:lnTo>
                      <a:pt x="203200" y="478808"/>
                    </a:lnTo>
                    <a:lnTo>
                      <a:pt x="421110" y="478808"/>
                    </a:lnTo>
                    <a:lnTo>
                      <a:pt x="217910" y="0"/>
                    </a:lnTo>
                    <a:close/>
                  </a:path>
                </a:pathLst>
              </a:custGeom>
              <a:solidFill>
                <a:srgbClr val="30CFD8"/>
              </a:solidFill>
            </p:spPr>
            <p:txBody>
              <a:bodyPr/>
              <a:lstStyle/>
              <a:p>
                <a:endParaRPr lang="en-US"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4">
                <a:extLst>
                  <a:ext uri="{FF2B5EF4-FFF2-40B4-BE49-F238E27FC236}">
                    <a16:creationId xmlns:a16="http://schemas.microsoft.com/office/drawing/2014/main" id="{3F07315C-5F15-55CC-2E4C-8131D309D1DF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217910" cy="5359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 sz="44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AC4C3612-1C8F-6DE5-BEFC-F239A67FFE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32067" y="6822038"/>
            <a:ext cx="2621622" cy="1737360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D156BB93-A5A2-4528-82C2-BB768E87DB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334210" y="4738817"/>
            <a:ext cx="2610914" cy="1737360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5EF95A18-56E5-154F-EEDE-A9B435489F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1082" y="4981870"/>
            <a:ext cx="2625518" cy="1737360"/>
          </a:xfrm>
          <a:prstGeom prst="rect">
            <a:avLst/>
          </a:prstGeom>
        </p:spPr>
      </p:pic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211F8EAD-C6C8-79B2-759D-1C8F4B361B2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8720" y="6822038"/>
            <a:ext cx="2614812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1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9" grpId="0" animBg="1"/>
      <p:bldP spid="34" grpId="0" animBg="1"/>
      <p:bldP spid="35" grpId="0" animBg="1"/>
      <p:bldP spid="36" grpId="0" animBg="1"/>
      <p:bldP spid="43" grpId="0" animBg="1"/>
      <p:bldP spid="4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A87D93-3450-C74D-2913-468F0B5EBEFF}"/>
              </a:ext>
            </a:extLst>
          </p:cNvPr>
          <p:cNvSpPr/>
          <p:nvPr/>
        </p:nvSpPr>
        <p:spPr>
          <a:xfrm>
            <a:off x="10883" y="0"/>
            <a:ext cx="18277117" cy="10477500"/>
          </a:xfrm>
          <a:prstGeom prst="rect">
            <a:avLst/>
          </a:prstGeom>
          <a:solidFill>
            <a:srgbClr val="FFD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83F194-D52E-D7A3-3F92-497BDA53583E}"/>
              </a:ext>
            </a:extLst>
          </p:cNvPr>
          <p:cNvGrpSpPr/>
          <p:nvPr/>
        </p:nvGrpSpPr>
        <p:grpSpPr>
          <a:xfrm>
            <a:off x="3305534" y="-564519"/>
            <a:ext cx="13570969" cy="11416037"/>
            <a:chOff x="3276151" y="-564517"/>
            <a:chExt cx="13570969" cy="11416037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895A8B8B-A420-91A5-FC0D-B3E26DDF9E18}"/>
                </a:ext>
              </a:extLst>
            </p:cNvPr>
            <p:cNvGrpSpPr/>
            <p:nvPr/>
          </p:nvGrpSpPr>
          <p:grpSpPr>
            <a:xfrm rot="-972653">
              <a:off x="3454707" y="-564517"/>
              <a:ext cx="11069243" cy="11416037"/>
              <a:chOff x="0" y="0"/>
              <a:chExt cx="2628020" cy="2710354"/>
            </a:xfrm>
          </p:grpSpPr>
          <p:sp>
            <p:nvSpPr>
              <p:cNvPr id="17" name="Freeform 3">
                <a:extLst>
                  <a:ext uri="{FF2B5EF4-FFF2-40B4-BE49-F238E27FC236}">
                    <a16:creationId xmlns:a16="http://schemas.microsoft.com/office/drawing/2014/main" id="{8B3313E9-5966-35BA-EF5F-E145319B70BA}"/>
                  </a:ext>
                </a:extLst>
              </p:cNvPr>
              <p:cNvSpPr/>
              <p:nvPr/>
            </p:nvSpPr>
            <p:spPr>
              <a:xfrm>
                <a:off x="0" y="0"/>
                <a:ext cx="2628020" cy="2710354"/>
              </a:xfrm>
              <a:custGeom>
                <a:avLst/>
                <a:gdLst/>
                <a:ahLst/>
                <a:cxnLst/>
                <a:rect l="l" t="t" r="r" b="b"/>
                <a:pathLst>
                  <a:path w="2628020" h="2710354">
                    <a:moveTo>
                      <a:pt x="0" y="0"/>
                    </a:moveTo>
                    <a:lnTo>
                      <a:pt x="2628020" y="0"/>
                    </a:lnTo>
                    <a:lnTo>
                      <a:pt x="2628020" y="2710354"/>
                    </a:lnTo>
                    <a:lnTo>
                      <a:pt x="0" y="271035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4">
                <a:extLst>
                  <a:ext uri="{FF2B5EF4-FFF2-40B4-BE49-F238E27FC236}">
                    <a16:creationId xmlns:a16="http://schemas.microsoft.com/office/drawing/2014/main" id="{57421494-5080-1FED-6C96-39586E206CF8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628020" cy="27675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/>
              </a:p>
            </p:txBody>
          </p:sp>
        </p:grp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8275966-59F0-77A3-267F-DB615E748ADF}"/>
                </a:ext>
              </a:extLst>
            </p:cNvPr>
            <p:cNvSpPr/>
            <p:nvPr/>
          </p:nvSpPr>
          <p:spPr>
            <a:xfrm rot="-2700000">
              <a:off x="13000442" y="8471542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E4B919A8-747B-48D9-ED30-8F88DB4D1E51}"/>
                </a:ext>
              </a:extLst>
            </p:cNvPr>
            <p:cNvSpPr/>
            <p:nvPr/>
          </p:nvSpPr>
          <p:spPr>
            <a:xfrm rot="-2241234">
              <a:off x="3276151" y="-39445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BE4490EE-8A30-B197-61A8-34D2E05B9B39}"/>
              </a:ext>
            </a:extLst>
          </p:cNvPr>
          <p:cNvGrpSpPr/>
          <p:nvPr/>
        </p:nvGrpSpPr>
        <p:grpSpPr>
          <a:xfrm>
            <a:off x="9455634" y="663805"/>
            <a:ext cx="1899879" cy="2377608"/>
            <a:chOff x="12694079" y="11157686"/>
            <a:chExt cx="1062100" cy="1329169"/>
          </a:xfrm>
        </p:grpSpPr>
        <p:sp>
          <p:nvSpPr>
            <p:cNvPr id="12" name="Mspham-0936082789">
              <a:hlinkClick r:id="rId5"/>
              <a:extLst>
                <a:ext uri="{FF2B5EF4-FFF2-40B4-BE49-F238E27FC236}">
                  <a16:creationId xmlns:a16="http://schemas.microsoft.com/office/drawing/2014/main" id="{19D564DF-7C41-6C56-0972-153269A61486}"/>
                </a:ext>
              </a:extLst>
            </p:cNvPr>
            <p:cNvSpPr txBox="1"/>
            <p:nvPr/>
          </p:nvSpPr>
          <p:spPr>
            <a:xfrm>
              <a:off x="12694079" y="12022298"/>
              <a:ext cx="1062100" cy="46455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hlinkClick r:id="rId5"/>
              <a:extLst>
                <a:ext uri="{FF2B5EF4-FFF2-40B4-BE49-F238E27FC236}">
                  <a16:creationId xmlns:a16="http://schemas.microsoft.com/office/drawing/2014/main" id="{4DBDB62B-83B3-A7A0-F663-DC82C25D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D8659A0-EC97-D026-C8D6-85CF5B1F9AD7}"/>
              </a:ext>
            </a:extLst>
          </p:cNvPr>
          <p:cNvGrpSpPr/>
          <p:nvPr/>
        </p:nvGrpSpPr>
        <p:grpSpPr>
          <a:xfrm>
            <a:off x="3276151" y="-564517"/>
            <a:ext cx="13570969" cy="11416037"/>
            <a:chOff x="3276151" y="-564517"/>
            <a:chExt cx="13570969" cy="11416037"/>
          </a:xfrm>
        </p:grpSpPr>
        <p:grpSp>
          <p:nvGrpSpPr>
            <p:cNvPr id="52" name="Group 2">
              <a:extLst>
                <a:ext uri="{FF2B5EF4-FFF2-40B4-BE49-F238E27FC236}">
                  <a16:creationId xmlns:a16="http://schemas.microsoft.com/office/drawing/2014/main" id="{4015924E-AC50-F0C6-F24A-5B38BC5C66AE}"/>
                </a:ext>
              </a:extLst>
            </p:cNvPr>
            <p:cNvGrpSpPr/>
            <p:nvPr/>
          </p:nvGrpSpPr>
          <p:grpSpPr>
            <a:xfrm rot="-972653">
              <a:off x="3454707" y="-564517"/>
              <a:ext cx="11069243" cy="11416037"/>
              <a:chOff x="0" y="0"/>
              <a:chExt cx="2628020" cy="2710354"/>
            </a:xfrm>
          </p:grpSpPr>
          <p:sp>
            <p:nvSpPr>
              <p:cNvPr id="60" name="Freeform 3">
                <a:extLst>
                  <a:ext uri="{FF2B5EF4-FFF2-40B4-BE49-F238E27FC236}">
                    <a16:creationId xmlns:a16="http://schemas.microsoft.com/office/drawing/2014/main" id="{6E599D23-B69C-EA55-48B2-E33D9B577DF5}"/>
                  </a:ext>
                </a:extLst>
              </p:cNvPr>
              <p:cNvSpPr/>
              <p:nvPr/>
            </p:nvSpPr>
            <p:spPr>
              <a:xfrm>
                <a:off x="0" y="0"/>
                <a:ext cx="2628020" cy="2710354"/>
              </a:xfrm>
              <a:custGeom>
                <a:avLst/>
                <a:gdLst/>
                <a:ahLst/>
                <a:cxnLst/>
                <a:rect l="l" t="t" r="r" b="b"/>
                <a:pathLst>
                  <a:path w="2628020" h="2710354">
                    <a:moveTo>
                      <a:pt x="0" y="0"/>
                    </a:moveTo>
                    <a:lnTo>
                      <a:pt x="2628020" y="0"/>
                    </a:lnTo>
                    <a:lnTo>
                      <a:pt x="2628020" y="2710354"/>
                    </a:lnTo>
                    <a:lnTo>
                      <a:pt x="0" y="271035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TextBox 4">
                <a:extLst>
                  <a:ext uri="{FF2B5EF4-FFF2-40B4-BE49-F238E27FC236}">
                    <a16:creationId xmlns:a16="http://schemas.microsoft.com/office/drawing/2014/main" id="{6576AFC8-FF10-BB0A-EA9F-2BF342943043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2628020" cy="27675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74"/>
                  </a:lnSpc>
                </a:pPr>
                <a:endParaRPr/>
              </a:p>
            </p:txBody>
          </p:sp>
        </p:grp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508664BB-1501-0A18-A376-AFDF49C1C48C}"/>
                </a:ext>
              </a:extLst>
            </p:cNvPr>
            <p:cNvSpPr/>
            <p:nvPr/>
          </p:nvSpPr>
          <p:spPr>
            <a:xfrm rot="-2700000">
              <a:off x="13000442" y="8471542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94E46C54-95D1-D14D-1AFA-B0B8789C5A64}"/>
                </a:ext>
              </a:extLst>
            </p:cNvPr>
            <p:cNvSpPr/>
            <p:nvPr/>
          </p:nvSpPr>
          <p:spPr>
            <a:xfrm rot="-2241234">
              <a:off x="3276151" y="-39445"/>
              <a:ext cx="3846678" cy="895227"/>
            </a:xfrm>
            <a:custGeom>
              <a:avLst/>
              <a:gdLst/>
              <a:ahLst/>
              <a:cxnLst/>
              <a:rect l="l" t="t" r="r" b="b"/>
              <a:pathLst>
                <a:path w="3846678" h="895227">
                  <a:moveTo>
                    <a:pt x="0" y="0"/>
                  </a:moveTo>
                  <a:lnTo>
                    <a:pt x="3846678" y="0"/>
                  </a:lnTo>
                  <a:lnTo>
                    <a:pt x="3846678" y="895227"/>
                  </a:lnTo>
                  <a:lnTo>
                    <a:pt x="0" y="89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23" descr="A blue and white text&#10;&#10;Description automatically generated">
            <a:extLst>
              <a:ext uri="{FF2B5EF4-FFF2-40B4-BE49-F238E27FC236}">
                <a16:creationId xmlns:a16="http://schemas.microsoft.com/office/drawing/2014/main" id="{D490A34D-89C3-F8EE-ACD9-02630D40F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649" y="355875"/>
            <a:ext cx="2456462" cy="116732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MsPham-0936082789">
            <a:hlinkClick r:id="rId5"/>
            <a:extLst>
              <a:ext uri="{FF2B5EF4-FFF2-40B4-BE49-F238E27FC236}">
                <a16:creationId xmlns:a16="http://schemas.microsoft.com/office/drawing/2014/main" id="{45B121E2-C49B-B106-C871-F388C99F5A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0" y="8839583"/>
            <a:ext cx="2077365" cy="131969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MsPham 0936082789">
            <a:extLst>
              <a:ext uri="{FF2B5EF4-FFF2-40B4-BE49-F238E27FC236}">
                <a16:creationId xmlns:a16="http://schemas.microsoft.com/office/drawing/2014/main" id="{B04B71EC-368B-58BB-1BEB-35E7E75EFFE5}"/>
              </a:ext>
            </a:extLst>
          </p:cNvPr>
          <p:cNvSpPr txBox="1"/>
          <p:nvPr/>
        </p:nvSpPr>
        <p:spPr>
          <a:xfrm>
            <a:off x="3662928" y="3097184"/>
            <a:ext cx="10962144" cy="2646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14300" spc="-150">
                <a:solidFill>
                  <a:srgbClr val="472153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sz="17200" dirty="0"/>
              <a:t>Thank you</a:t>
            </a:r>
          </a:p>
        </p:txBody>
      </p:sp>
      <p:sp>
        <p:nvSpPr>
          <p:cNvPr id="76" name="Freeform 2">
            <a:extLst>
              <a:ext uri="{FF2B5EF4-FFF2-40B4-BE49-F238E27FC236}">
                <a16:creationId xmlns:a16="http://schemas.microsoft.com/office/drawing/2014/main" id="{7949FBC8-2FF3-0264-7684-16111B5BA719}"/>
              </a:ext>
            </a:extLst>
          </p:cNvPr>
          <p:cNvSpPr/>
          <p:nvPr/>
        </p:nvSpPr>
        <p:spPr>
          <a:xfrm>
            <a:off x="248158" y="331055"/>
            <a:ext cx="4036893" cy="2750133"/>
          </a:xfrm>
          <a:custGeom>
            <a:avLst/>
            <a:gdLst/>
            <a:ahLst/>
            <a:cxnLst/>
            <a:rect l="l" t="t" r="r" b="b"/>
            <a:pathLst>
              <a:path w="12080147" h="8229600">
                <a:moveTo>
                  <a:pt x="0" y="0"/>
                </a:moveTo>
                <a:lnTo>
                  <a:pt x="12080146" y="0"/>
                </a:lnTo>
                <a:lnTo>
                  <a:pt x="120801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">
            <a:extLst>
              <a:ext uri="{FF2B5EF4-FFF2-40B4-BE49-F238E27FC236}">
                <a16:creationId xmlns:a16="http://schemas.microsoft.com/office/drawing/2014/main" id="{D7D7999B-5C76-D7FB-618C-D5EC3ECB9D60}"/>
              </a:ext>
            </a:extLst>
          </p:cNvPr>
          <p:cNvSpPr/>
          <p:nvPr/>
        </p:nvSpPr>
        <p:spPr>
          <a:xfrm>
            <a:off x="12869867" y="5868456"/>
            <a:ext cx="5060013" cy="4018494"/>
          </a:xfrm>
          <a:custGeom>
            <a:avLst/>
            <a:gdLst/>
            <a:ahLst/>
            <a:cxnLst/>
            <a:rect l="l" t="t" r="r" b="b"/>
            <a:pathLst>
              <a:path w="10362560" h="8229600">
                <a:moveTo>
                  <a:pt x="0" y="0"/>
                </a:moveTo>
                <a:lnTo>
                  <a:pt x="10362560" y="0"/>
                </a:lnTo>
                <a:lnTo>
                  <a:pt x="103625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C7439D8-3357-8C9D-A37B-CB59A4FE3BD4}"/>
              </a:ext>
            </a:extLst>
          </p:cNvPr>
          <p:cNvSpPr txBox="1"/>
          <p:nvPr/>
        </p:nvSpPr>
        <p:spPr>
          <a:xfrm>
            <a:off x="5195269" y="5979999"/>
            <a:ext cx="8520730" cy="83099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400" b="1" dirty="0">
                <a:solidFill>
                  <a:srgbClr val="1E9C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7722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6621DCB-DC5C-9913-8D09-3BACF6057548}"/>
              </a:ext>
            </a:extLst>
          </p:cNvPr>
          <p:cNvSpPr txBox="1"/>
          <p:nvPr/>
        </p:nvSpPr>
        <p:spPr>
          <a:xfrm>
            <a:off x="4570554" y="4870843"/>
            <a:ext cx="914110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>
                <a:latin typeface="Arial" panose="020B0604020202020204" pitchFamily="34" charset="0"/>
              </a:rPr>
              <a:t>MsPham-0936082789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5C2D7A32-CAB5-BEE1-BE08-4373ADFD3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pic>
        <p:nvPicPr>
          <p:cNvPr id="12" name="MsPham-0936082789" descr="Chick clipart">
            <a:extLst>
              <a:ext uri="{FF2B5EF4-FFF2-40B4-BE49-F238E27FC236}">
                <a16:creationId xmlns:a16="http://schemas.microsoft.com/office/drawing/2014/main" id="{59521AF3-C7A9-4268-24E8-0A55D321D1E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7548" y="8298482"/>
            <a:ext cx="1054058" cy="125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MsPham-0936082789" descr="Chick clipart">
            <a:extLst>
              <a:ext uri="{FF2B5EF4-FFF2-40B4-BE49-F238E27FC236}">
                <a16:creationId xmlns:a16="http://schemas.microsoft.com/office/drawing/2014/main" id="{86458E66-60B2-9778-73EC-D8AEE696FB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3443" y="8298482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MsPham-0936082789">
            <a:hlinkClick r:id="" action="ppaction://hlinkshowjump?jump=nextslide"/>
          </p:cNvPr>
          <p:cNvSpPr/>
          <p:nvPr/>
        </p:nvSpPr>
        <p:spPr>
          <a:xfrm>
            <a:off x="15289797" y="9012729"/>
            <a:ext cx="1894113" cy="627729"/>
          </a:xfrm>
          <a:prstGeom prst="roundRect">
            <a:avLst>
              <a:gd name="adj" fmla="val 50000"/>
            </a:avLst>
          </a:prstGeom>
          <a:solidFill>
            <a:srgbClr val="EF6A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Next</a:t>
            </a:r>
          </a:p>
        </p:txBody>
      </p:sp>
      <p:pic>
        <p:nvPicPr>
          <p:cNvPr id="23" name="MsPham-0936082789" descr="Chick clipart">
            <a:extLst>
              <a:ext uri="{FF2B5EF4-FFF2-40B4-BE49-F238E27FC236}">
                <a16:creationId xmlns:a16="http://schemas.microsoft.com/office/drawing/2014/main" id="{2E7D42FA-F533-F455-E3F2-43ED6E9462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15639" y="8433529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5C27B8CD-492C-FCB4-D032-D4204264E261}"/>
              </a:ext>
            </a:extLst>
          </p:cNvPr>
          <p:cNvSpPr/>
          <p:nvPr/>
        </p:nvSpPr>
        <p:spPr>
          <a:xfrm rot="2956567">
            <a:off x="11154758" y="9082609"/>
            <a:ext cx="1001544" cy="702824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AA95CD71-C792-636B-D39E-AC787652E259}"/>
              </a:ext>
            </a:extLst>
          </p:cNvPr>
          <p:cNvSpPr/>
          <p:nvPr/>
        </p:nvSpPr>
        <p:spPr>
          <a:xfrm rot="18643433" flipH="1">
            <a:off x="12782154" y="9012518"/>
            <a:ext cx="1001544" cy="843000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" name="MsPham-0936082789">
            <a:extLst>
              <a:ext uri="{FF2B5EF4-FFF2-40B4-BE49-F238E27FC236}">
                <a16:creationId xmlns:a16="http://schemas.microsoft.com/office/drawing/2014/main" id="{9E242179-1FE0-A90B-082D-A1DF4103E497}"/>
              </a:ext>
            </a:extLst>
          </p:cNvPr>
          <p:cNvGrpSpPr/>
          <p:nvPr/>
        </p:nvGrpSpPr>
        <p:grpSpPr>
          <a:xfrm>
            <a:off x="1003176" y="7999845"/>
            <a:ext cx="1463355" cy="1916775"/>
            <a:chOff x="668783" y="5333230"/>
            <a:chExt cx="975570" cy="1277850"/>
          </a:xfrm>
        </p:grpSpPr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A2C89D3-FF03-722E-CCB3-C2C6B373CAF9}"/>
                </a:ext>
              </a:extLst>
            </p:cNvPr>
            <p:cNvSpPr/>
            <p:nvPr/>
          </p:nvSpPr>
          <p:spPr>
            <a:xfrm>
              <a:off x="668783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14360045-D118-DCE0-4EA8-68949A8DBCF8}"/>
                </a:ext>
              </a:extLst>
            </p:cNvPr>
            <p:cNvSpPr/>
            <p:nvPr/>
          </p:nvSpPr>
          <p:spPr>
            <a:xfrm>
              <a:off x="677778" y="5571113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A</a:t>
              </a:r>
            </a:p>
          </p:txBody>
        </p:sp>
      </p:grp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4EDA4EAA-A981-B85A-F6BE-61328661B3CF}"/>
              </a:ext>
            </a:extLst>
          </p:cNvPr>
          <p:cNvGrpSpPr/>
          <p:nvPr/>
        </p:nvGrpSpPr>
        <p:grpSpPr>
          <a:xfrm>
            <a:off x="6329070" y="7999845"/>
            <a:ext cx="1463355" cy="1916775"/>
            <a:chOff x="4219380" y="5333230"/>
            <a:chExt cx="975570" cy="1277850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35C937FD-CF5A-70CC-0866-6930CA75FB5E}"/>
                </a:ext>
              </a:extLst>
            </p:cNvPr>
            <p:cNvSpPr/>
            <p:nvPr/>
          </p:nvSpPr>
          <p:spPr>
            <a:xfrm>
              <a:off x="4219380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DBD041E7-BEED-BB89-EC0F-45D239FC471D}"/>
                </a:ext>
              </a:extLst>
            </p:cNvPr>
            <p:cNvSpPr/>
            <p:nvPr/>
          </p:nvSpPr>
          <p:spPr>
            <a:xfrm>
              <a:off x="4230546" y="5602892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B</a:t>
              </a:r>
            </a:p>
          </p:txBody>
        </p:sp>
      </p:grpSp>
      <p:grpSp>
        <p:nvGrpSpPr>
          <p:cNvPr id="33" name="MsPham-0936082789">
            <a:extLst>
              <a:ext uri="{FF2B5EF4-FFF2-40B4-BE49-F238E27FC236}">
                <a16:creationId xmlns:a16="http://schemas.microsoft.com/office/drawing/2014/main" id="{EAFD35DC-FC99-3134-1475-63F5C4B88764}"/>
              </a:ext>
            </a:extLst>
          </p:cNvPr>
          <p:cNvGrpSpPr/>
          <p:nvPr/>
        </p:nvGrpSpPr>
        <p:grpSpPr>
          <a:xfrm>
            <a:off x="11671266" y="8134893"/>
            <a:ext cx="1463355" cy="1916775"/>
            <a:chOff x="7780844" y="5423261"/>
            <a:chExt cx="975570" cy="127785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DA787059-28CE-5EC6-780E-F3D84CC6C285}"/>
                </a:ext>
              </a:extLst>
            </p:cNvPr>
            <p:cNvSpPr/>
            <p:nvPr/>
          </p:nvSpPr>
          <p:spPr>
            <a:xfrm>
              <a:off x="7780844" y="5423261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B264BFB5-0B86-9CA3-F53D-175847159844}"/>
                </a:ext>
              </a:extLst>
            </p:cNvPr>
            <p:cNvSpPr/>
            <p:nvPr/>
          </p:nvSpPr>
          <p:spPr>
            <a:xfrm>
              <a:off x="7785364" y="5665988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C</a:t>
              </a:r>
            </a:p>
          </p:txBody>
        </p:sp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E029CC4-917F-F38E-711A-BA9AC4DCFA81}"/>
              </a:ext>
            </a:extLst>
          </p:cNvPr>
          <p:cNvSpPr txBox="1"/>
          <p:nvPr/>
        </p:nvSpPr>
        <p:spPr>
          <a:xfrm>
            <a:off x="2713466" y="999203"/>
            <a:ext cx="7264709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ea typeface="Federo"/>
                <a:cs typeface="Arial" panose="020B0604020202020204" pitchFamily="34" charset="0"/>
                <a:sym typeface="Federo"/>
              </a:rPr>
              <a:t>Choose the best option.</a:t>
            </a:r>
            <a:endParaRPr lang="en-US" sz="480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069313E-824E-267E-7638-8398448E4911}"/>
              </a:ext>
            </a:extLst>
          </p:cNvPr>
          <p:cNvSpPr txBox="1"/>
          <p:nvPr/>
        </p:nvSpPr>
        <p:spPr>
          <a:xfrm>
            <a:off x="3048000" y="1960957"/>
            <a:ext cx="8406434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What is her hobby?</a:t>
            </a:r>
          </a:p>
          <a:p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She likes reading books.</a:t>
            </a:r>
            <a:endParaRPr lang="en-US" sz="4800" b="1" dirty="0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88E13785-6FA8-9B8F-430E-7DA749DEB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390" y="5151841"/>
            <a:ext cx="2693634" cy="334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516D4075-65A6-EF26-215B-A4211232A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7292" y="5151841"/>
            <a:ext cx="2693634" cy="334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51205E4E-195D-9FAD-D591-F40CABE0DAF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61" r="13271"/>
          <a:stretch/>
        </p:blipFill>
        <p:spPr>
          <a:xfrm>
            <a:off x="2213228" y="5221492"/>
            <a:ext cx="3602820" cy="3070584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385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96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3EF29C94-4C51-E224-77E2-85134CCAD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pic>
        <p:nvPicPr>
          <p:cNvPr id="12" name="MsPham-0936082789" descr="Chick clipart">
            <a:extLst>
              <a:ext uri="{FF2B5EF4-FFF2-40B4-BE49-F238E27FC236}">
                <a16:creationId xmlns:a16="http://schemas.microsoft.com/office/drawing/2014/main" id="{59521AF3-C7A9-4268-24E8-0A55D321D1E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7548" y="8298482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C0D10B2D-D12E-85FE-0701-0BA9D52E03D4}"/>
              </a:ext>
            </a:extLst>
          </p:cNvPr>
          <p:cNvSpPr/>
          <p:nvPr/>
        </p:nvSpPr>
        <p:spPr>
          <a:xfrm rot="2956567">
            <a:off x="486666" y="8947562"/>
            <a:ext cx="1001544" cy="702824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55B9578-7DAC-53B9-9776-AA163F3DEF73}"/>
              </a:ext>
            </a:extLst>
          </p:cNvPr>
          <p:cNvSpPr/>
          <p:nvPr/>
        </p:nvSpPr>
        <p:spPr>
          <a:xfrm rot="18643433" flipH="1">
            <a:off x="2114063" y="8877471"/>
            <a:ext cx="1001544" cy="843000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8" name="MsPham-0936082789" descr="Chick clipart">
            <a:extLst>
              <a:ext uri="{FF2B5EF4-FFF2-40B4-BE49-F238E27FC236}">
                <a16:creationId xmlns:a16="http://schemas.microsoft.com/office/drawing/2014/main" id="{86458E66-60B2-9778-73EC-D8AEE696FB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3443" y="8298482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MsPham-0936082789">
            <a:hlinkClick r:id="" action="ppaction://hlinkshowjump?jump=nextslide"/>
          </p:cNvPr>
          <p:cNvSpPr/>
          <p:nvPr/>
        </p:nvSpPr>
        <p:spPr>
          <a:xfrm>
            <a:off x="15289797" y="9012729"/>
            <a:ext cx="1894113" cy="627729"/>
          </a:xfrm>
          <a:prstGeom prst="roundRect">
            <a:avLst>
              <a:gd name="adj" fmla="val 50000"/>
            </a:avLst>
          </a:prstGeom>
          <a:solidFill>
            <a:srgbClr val="EF6A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Next</a:t>
            </a:r>
          </a:p>
        </p:txBody>
      </p:sp>
      <p:pic>
        <p:nvPicPr>
          <p:cNvPr id="23" name="MsPham-0936082789" descr="Chick clipart">
            <a:extLst>
              <a:ext uri="{FF2B5EF4-FFF2-40B4-BE49-F238E27FC236}">
                <a16:creationId xmlns:a16="http://schemas.microsoft.com/office/drawing/2014/main" id="{2E7D42FA-F533-F455-E3F2-43ED6E9462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15639" y="8433529"/>
            <a:ext cx="1054058" cy="1256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MsPham-0936082789">
            <a:extLst>
              <a:ext uri="{FF2B5EF4-FFF2-40B4-BE49-F238E27FC236}">
                <a16:creationId xmlns:a16="http://schemas.microsoft.com/office/drawing/2014/main" id="{9E242179-1FE0-A90B-082D-A1DF4103E497}"/>
              </a:ext>
            </a:extLst>
          </p:cNvPr>
          <p:cNvGrpSpPr/>
          <p:nvPr/>
        </p:nvGrpSpPr>
        <p:grpSpPr>
          <a:xfrm>
            <a:off x="1003176" y="7999845"/>
            <a:ext cx="1463355" cy="1916775"/>
            <a:chOff x="668783" y="5333230"/>
            <a:chExt cx="975570" cy="1277850"/>
          </a:xfrm>
        </p:grpSpPr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A2C89D3-FF03-722E-CCB3-C2C6B373CAF9}"/>
                </a:ext>
              </a:extLst>
            </p:cNvPr>
            <p:cNvSpPr/>
            <p:nvPr/>
          </p:nvSpPr>
          <p:spPr>
            <a:xfrm>
              <a:off x="668783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14360045-D118-DCE0-4EA8-68949A8DBCF8}"/>
                </a:ext>
              </a:extLst>
            </p:cNvPr>
            <p:cNvSpPr/>
            <p:nvPr/>
          </p:nvSpPr>
          <p:spPr>
            <a:xfrm>
              <a:off x="677778" y="5571113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A</a:t>
              </a:r>
            </a:p>
          </p:txBody>
        </p:sp>
      </p:grp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4EDA4EAA-A981-B85A-F6BE-61328661B3CF}"/>
              </a:ext>
            </a:extLst>
          </p:cNvPr>
          <p:cNvGrpSpPr/>
          <p:nvPr/>
        </p:nvGrpSpPr>
        <p:grpSpPr>
          <a:xfrm>
            <a:off x="6329070" y="7999845"/>
            <a:ext cx="1463355" cy="1916775"/>
            <a:chOff x="4219380" y="5333230"/>
            <a:chExt cx="975570" cy="1277850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35C937FD-CF5A-70CC-0866-6930CA75FB5E}"/>
                </a:ext>
              </a:extLst>
            </p:cNvPr>
            <p:cNvSpPr/>
            <p:nvPr/>
          </p:nvSpPr>
          <p:spPr>
            <a:xfrm>
              <a:off x="4219380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DBD041E7-BEED-BB89-EC0F-45D239FC471D}"/>
                </a:ext>
              </a:extLst>
            </p:cNvPr>
            <p:cNvSpPr/>
            <p:nvPr/>
          </p:nvSpPr>
          <p:spPr>
            <a:xfrm>
              <a:off x="4230546" y="5602892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B</a:t>
              </a:r>
            </a:p>
          </p:txBody>
        </p:sp>
      </p:grpSp>
      <p:grpSp>
        <p:nvGrpSpPr>
          <p:cNvPr id="33" name="MsPham-0936082789">
            <a:extLst>
              <a:ext uri="{FF2B5EF4-FFF2-40B4-BE49-F238E27FC236}">
                <a16:creationId xmlns:a16="http://schemas.microsoft.com/office/drawing/2014/main" id="{EAFD35DC-FC99-3134-1475-63F5C4B88764}"/>
              </a:ext>
            </a:extLst>
          </p:cNvPr>
          <p:cNvGrpSpPr/>
          <p:nvPr/>
        </p:nvGrpSpPr>
        <p:grpSpPr>
          <a:xfrm>
            <a:off x="11671266" y="8134893"/>
            <a:ext cx="1463355" cy="1916775"/>
            <a:chOff x="7780844" y="5423261"/>
            <a:chExt cx="975570" cy="127785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DA787059-28CE-5EC6-780E-F3D84CC6C285}"/>
                </a:ext>
              </a:extLst>
            </p:cNvPr>
            <p:cNvSpPr/>
            <p:nvPr/>
          </p:nvSpPr>
          <p:spPr>
            <a:xfrm>
              <a:off x="7780844" y="5423261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B264BFB5-0B86-9CA3-F53D-175847159844}"/>
                </a:ext>
              </a:extLst>
            </p:cNvPr>
            <p:cNvSpPr/>
            <p:nvPr/>
          </p:nvSpPr>
          <p:spPr>
            <a:xfrm>
              <a:off x="7785364" y="5665988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C</a:t>
              </a:r>
            </a:p>
          </p:txBody>
        </p:sp>
      </p:grp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B3541A3A-B2B6-8A64-57A0-2E8D458E00B2}"/>
              </a:ext>
            </a:extLst>
          </p:cNvPr>
          <p:cNvSpPr txBox="1"/>
          <p:nvPr/>
        </p:nvSpPr>
        <p:spPr>
          <a:xfrm>
            <a:off x="2713466" y="999203"/>
            <a:ext cx="7264709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ea typeface="Federo"/>
                <a:cs typeface="Arial" panose="020B0604020202020204" pitchFamily="34" charset="0"/>
                <a:sym typeface="Federo"/>
              </a:rPr>
              <a:t>Choose the best option.</a:t>
            </a:r>
            <a:endParaRPr lang="en-US" sz="480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3DB6208-CDCD-73A7-F320-1521E50C79CB}"/>
              </a:ext>
            </a:extLst>
          </p:cNvPr>
          <p:cNvSpPr txBox="1"/>
          <p:nvPr/>
        </p:nvSpPr>
        <p:spPr>
          <a:xfrm>
            <a:off x="2857530" y="1982162"/>
            <a:ext cx="8406434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What is his hobby?</a:t>
            </a:r>
          </a:p>
          <a:p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He likes __________.</a:t>
            </a:r>
            <a:endParaRPr lang="en-US" sz="4800" b="1" dirty="0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0FA4F540-7A44-A733-06F5-5480635F6E50}"/>
              </a:ext>
            </a:extLst>
          </p:cNvPr>
          <p:cNvSpPr txBox="1"/>
          <p:nvPr/>
        </p:nvSpPr>
        <p:spPr>
          <a:xfrm>
            <a:off x="1143000" y="6057902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playing </a:t>
            </a:r>
          </a:p>
          <a:p>
            <a:pPr algn="ctr"/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chess</a:t>
            </a:r>
            <a:endParaRPr lang="en-US" sz="4800" b="1" dirty="0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49ADAF8-A06E-7A62-0A1B-D94426F202BF}"/>
              </a:ext>
            </a:extLst>
          </p:cNvPr>
          <p:cNvSpPr txBox="1"/>
          <p:nvPr/>
        </p:nvSpPr>
        <p:spPr>
          <a:xfrm>
            <a:off x="6456221" y="6057902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playing volleyball</a:t>
            </a:r>
            <a:endParaRPr lang="en-US" sz="4800" b="1" dirty="0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5B0C7377-EF70-835D-618F-B5DA538ADB38}"/>
              </a:ext>
            </a:extLst>
          </p:cNvPr>
          <p:cNvSpPr txBox="1"/>
          <p:nvPr/>
        </p:nvSpPr>
        <p:spPr>
          <a:xfrm>
            <a:off x="11769440" y="6057902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doing</a:t>
            </a:r>
          </a:p>
          <a:p>
            <a:pPr algn="ctr"/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word puzzles</a:t>
            </a:r>
            <a:endParaRPr sz="4800" b="1" dirty="0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827795E9-AEDF-1616-05C8-09D1C8341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7" r="13589"/>
          <a:stretch/>
        </p:blipFill>
        <p:spPr bwMode="auto">
          <a:xfrm>
            <a:off x="10954319" y="1455072"/>
            <a:ext cx="3474644" cy="2443235"/>
          </a:xfrm>
          <a:prstGeom prst="roundRect">
            <a:avLst/>
          </a:prstGeom>
          <a:ln w="127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58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8841DA54-6761-A5BB-04C8-19C2F811E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"/>
            <a:ext cx="18288000" cy="10286999"/>
          </a:xfrm>
          <a:prstGeom prst="rect">
            <a:avLst/>
          </a:prstGeom>
        </p:spPr>
      </p:pic>
      <p:pic>
        <p:nvPicPr>
          <p:cNvPr id="12" name="MsPham-0936082789" descr="Chick clipart">
            <a:extLst>
              <a:ext uri="{FF2B5EF4-FFF2-40B4-BE49-F238E27FC236}">
                <a16:creationId xmlns:a16="http://schemas.microsoft.com/office/drawing/2014/main" id="{59521AF3-C7A9-4268-24E8-0A55D321D1E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47548" y="8298482"/>
            <a:ext cx="1054058" cy="125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MsPham-0936082789" descr="Chick clipart">
            <a:extLst>
              <a:ext uri="{FF2B5EF4-FFF2-40B4-BE49-F238E27FC236}">
                <a16:creationId xmlns:a16="http://schemas.microsoft.com/office/drawing/2014/main" id="{86458E66-60B2-9778-73EC-D8AEE696FB5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3443" y="8298482"/>
            <a:ext cx="1054058" cy="12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AD6669B-F13C-8E5A-45DA-ECA59AEDDE05}"/>
              </a:ext>
            </a:extLst>
          </p:cNvPr>
          <p:cNvSpPr/>
          <p:nvPr/>
        </p:nvSpPr>
        <p:spPr>
          <a:xfrm rot="2956567">
            <a:off x="5812562" y="8947562"/>
            <a:ext cx="1001544" cy="702824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3D959CF6-A17E-D472-D693-78881636B241}"/>
              </a:ext>
            </a:extLst>
          </p:cNvPr>
          <p:cNvSpPr/>
          <p:nvPr/>
        </p:nvSpPr>
        <p:spPr>
          <a:xfrm rot="18643433" flipH="1">
            <a:off x="7439958" y="8877471"/>
            <a:ext cx="1001544" cy="843000"/>
          </a:xfrm>
          <a:custGeom>
            <a:avLst/>
            <a:gdLst/>
            <a:ahLst/>
            <a:cxnLst/>
            <a:rect l="l" t="t" r="r" b="b"/>
            <a:pathLst>
              <a:path w="3088226" h="2167131" extrusionOk="0">
                <a:moveTo>
                  <a:pt x="2290571" y="874"/>
                </a:moveTo>
                <a:cubicBezTo>
                  <a:pt x="2344999" y="-19083"/>
                  <a:pt x="2343185" y="309302"/>
                  <a:pt x="2388542" y="338331"/>
                </a:cubicBezTo>
                <a:cubicBezTo>
                  <a:pt x="2433899" y="367360"/>
                  <a:pt x="2515543" y="171417"/>
                  <a:pt x="2562714" y="175046"/>
                </a:cubicBezTo>
                <a:cubicBezTo>
                  <a:pt x="2609885" y="178675"/>
                  <a:pt x="2629843" y="378246"/>
                  <a:pt x="2671571" y="360103"/>
                </a:cubicBezTo>
                <a:cubicBezTo>
                  <a:pt x="2713299" y="341960"/>
                  <a:pt x="2771357" y="82517"/>
                  <a:pt x="2813085" y="66188"/>
                </a:cubicBezTo>
                <a:cubicBezTo>
                  <a:pt x="2854813" y="49859"/>
                  <a:pt x="2889285" y="269388"/>
                  <a:pt x="2921942" y="262131"/>
                </a:cubicBezTo>
                <a:cubicBezTo>
                  <a:pt x="2954599" y="254874"/>
                  <a:pt x="2963671" y="20832"/>
                  <a:pt x="3009028" y="22646"/>
                </a:cubicBezTo>
                <a:cubicBezTo>
                  <a:pt x="3026037" y="23326"/>
                  <a:pt x="3052741" y="82687"/>
                  <a:pt x="3080816" y="147630"/>
                </a:cubicBezTo>
                <a:lnTo>
                  <a:pt x="3088226" y="164651"/>
                </a:lnTo>
                <a:lnTo>
                  <a:pt x="3081103" y="349406"/>
                </a:lnTo>
                <a:cubicBezTo>
                  <a:pt x="3001944" y="1370396"/>
                  <a:pt x="2343661" y="2167131"/>
                  <a:pt x="1543312" y="2167131"/>
                </a:cubicBezTo>
                <a:cubicBezTo>
                  <a:pt x="742963" y="2167131"/>
                  <a:pt x="84680" y="1370396"/>
                  <a:pt x="5521" y="349406"/>
                </a:cubicBezTo>
                <a:lnTo>
                  <a:pt x="0" y="206211"/>
                </a:lnTo>
                <a:lnTo>
                  <a:pt x="20815" y="244591"/>
                </a:lnTo>
                <a:cubicBezTo>
                  <a:pt x="31162" y="261990"/>
                  <a:pt x="40403" y="275512"/>
                  <a:pt x="48114" y="283903"/>
                </a:cubicBezTo>
                <a:cubicBezTo>
                  <a:pt x="109800" y="351031"/>
                  <a:pt x="129757" y="136945"/>
                  <a:pt x="156971" y="142388"/>
                </a:cubicBezTo>
                <a:cubicBezTo>
                  <a:pt x="184185" y="147831"/>
                  <a:pt x="173299" y="325631"/>
                  <a:pt x="211399" y="316560"/>
                </a:cubicBezTo>
                <a:cubicBezTo>
                  <a:pt x="249499" y="307489"/>
                  <a:pt x="342028" y="62560"/>
                  <a:pt x="385571" y="87960"/>
                </a:cubicBezTo>
                <a:cubicBezTo>
                  <a:pt x="429114" y="113360"/>
                  <a:pt x="416413" y="463517"/>
                  <a:pt x="472656" y="468960"/>
                </a:cubicBezTo>
                <a:cubicBezTo>
                  <a:pt x="528899" y="474403"/>
                  <a:pt x="652271" y="118803"/>
                  <a:pt x="723028" y="120617"/>
                </a:cubicBezTo>
                <a:cubicBezTo>
                  <a:pt x="793785" y="122431"/>
                  <a:pt x="833699" y="456260"/>
                  <a:pt x="897199" y="479846"/>
                </a:cubicBezTo>
                <a:cubicBezTo>
                  <a:pt x="960699" y="503432"/>
                  <a:pt x="1058671" y="271203"/>
                  <a:pt x="1104028" y="262131"/>
                </a:cubicBezTo>
                <a:cubicBezTo>
                  <a:pt x="1149385" y="253060"/>
                  <a:pt x="1125799" y="447188"/>
                  <a:pt x="1169342" y="425417"/>
                </a:cubicBezTo>
                <a:cubicBezTo>
                  <a:pt x="1212885" y="403646"/>
                  <a:pt x="1316299" y="144203"/>
                  <a:pt x="1365285" y="131503"/>
                </a:cubicBezTo>
                <a:cubicBezTo>
                  <a:pt x="1414271" y="118803"/>
                  <a:pt x="1426970" y="338331"/>
                  <a:pt x="1463256" y="349217"/>
                </a:cubicBezTo>
                <a:cubicBezTo>
                  <a:pt x="1499542" y="360103"/>
                  <a:pt x="1537642" y="182303"/>
                  <a:pt x="1582999" y="196817"/>
                </a:cubicBezTo>
                <a:cubicBezTo>
                  <a:pt x="1628356" y="211331"/>
                  <a:pt x="1684599" y="439931"/>
                  <a:pt x="1735399" y="436303"/>
                </a:cubicBezTo>
                <a:cubicBezTo>
                  <a:pt x="1786199" y="432675"/>
                  <a:pt x="1833370" y="171418"/>
                  <a:pt x="1887799" y="175046"/>
                </a:cubicBezTo>
                <a:cubicBezTo>
                  <a:pt x="1942228" y="178674"/>
                  <a:pt x="1994842" y="487103"/>
                  <a:pt x="2061971" y="458074"/>
                </a:cubicBezTo>
                <a:cubicBezTo>
                  <a:pt x="2129100" y="429045"/>
                  <a:pt x="2236143" y="20831"/>
                  <a:pt x="2290571" y="87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49000">
                <a:srgbClr val="FFFF00"/>
              </a:gs>
              <a:gs pos="100000">
                <a:srgbClr val="F4B08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6" name="MsPham-0936082789">
            <a:hlinkClick r:id="" action="ppaction://hlinkshowjump?jump=nextslide"/>
          </p:cNvPr>
          <p:cNvSpPr/>
          <p:nvPr/>
        </p:nvSpPr>
        <p:spPr>
          <a:xfrm>
            <a:off x="15289797" y="9012729"/>
            <a:ext cx="1894113" cy="627729"/>
          </a:xfrm>
          <a:prstGeom prst="roundRect">
            <a:avLst>
              <a:gd name="adj" fmla="val 50000"/>
            </a:avLst>
          </a:prstGeom>
          <a:solidFill>
            <a:srgbClr val="EF6A7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3600" b="1">
                <a:solidFill>
                  <a:srgbClr val="000000"/>
                </a:solidFill>
                <a:latin typeface="+mj-lt"/>
                <a:ea typeface="Calibri"/>
                <a:cs typeface="Arial" panose="020B0604020202020204" pitchFamily="34" charset="0"/>
                <a:sym typeface="Calibri"/>
              </a:rPr>
              <a:t>Next</a:t>
            </a:r>
          </a:p>
        </p:txBody>
      </p:sp>
      <p:pic>
        <p:nvPicPr>
          <p:cNvPr id="23" name="MsPham-0936082789" descr="Chick clipart">
            <a:extLst>
              <a:ext uri="{FF2B5EF4-FFF2-40B4-BE49-F238E27FC236}">
                <a16:creationId xmlns:a16="http://schemas.microsoft.com/office/drawing/2014/main" id="{2E7D42FA-F533-F455-E3F2-43ED6E9462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15639" y="8433529"/>
            <a:ext cx="1054058" cy="1256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MsPham-0936082789">
            <a:extLst>
              <a:ext uri="{FF2B5EF4-FFF2-40B4-BE49-F238E27FC236}">
                <a16:creationId xmlns:a16="http://schemas.microsoft.com/office/drawing/2014/main" id="{9E242179-1FE0-A90B-082D-A1DF4103E497}"/>
              </a:ext>
            </a:extLst>
          </p:cNvPr>
          <p:cNvGrpSpPr/>
          <p:nvPr/>
        </p:nvGrpSpPr>
        <p:grpSpPr>
          <a:xfrm>
            <a:off x="1003176" y="7999845"/>
            <a:ext cx="1463355" cy="1916775"/>
            <a:chOff x="668783" y="5333230"/>
            <a:chExt cx="975570" cy="1277850"/>
          </a:xfrm>
        </p:grpSpPr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FA2C89D3-FF03-722E-CCB3-C2C6B373CAF9}"/>
                </a:ext>
              </a:extLst>
            </p:cNvPr>
            <p:cNvSpPr/>
            <p:nvPr/>
          </p:nvSpPr>
          <p:spPr>
            <a:xfrm>
              <a:off x="668783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14360045-D118-DCE0-4EA8-68949A8DBCF8}"/>
                </a:ext>
              </a:extLst>
            </p:cNvPr>
            <p:cNvSpPr/>
            <p:nvPr/>
          </p:nvSpPr>
          <p:spPr>
            <a:xfrm>
              <a:off x="677778" y="5571113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A</a:t>
              </a:r>
            </a:p>
          </p:txBody>
        </p:sp>
      </p:grpSp>
      <p:grpSp>
        <p:nvGrpSpPr>
          <p:cNvPr id="31" name="MsPham-0936082789">
            <a:extLst>
              <a:ext uri="{FF2B5EF4-FFF2-40B4-BE49-F238E27FC236}">
                <a16:creationId xmlns:a16="http://schemas.microsoft.com/office/drawing/2014/main" id="{4EDA4EAA-A981-B85A-F6BE-61328661B3CF}"/>
              </a:ext>
            </a:extLst>
          </p:cNvPr>
          <p:cNvGrpSpPr/>
          <p:nvPr/>
        </p:nvGrpSpPr>
        <p:grpSpPr>
          <a:xfrm>
            <a:off x="6329070" y="7999845"/>
            <a:ext cx="1463355" cy="1916775"/>
            <a:chOff x="4219380" y="5333230"/>
            <a:chExt cx="975570" cy="1277850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35C937FD-CF5A-70CC-0866-6930CA75FB5E}"/>
                </a:ext>
              </a:extLst>
            </p:cNvPr>
            <p:cNvSpPr/>
            <p:nvPr/>
          </p:nvSpPr>
          <p:spPr>
            <a:xfrm>
              <a:off x="4219380" y="5333230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9" name="MsPham-0936082789">
              <a:extLst>
                <a:ext uri="{FF2B5EF4-FFF2-40B4-BE49-F238E27FC236}">
                  <a16:creationId xmlns:a16="http://schemas.microsoft.com/office/drawing/2014/main" id="{DBD041E7-BEED-BB89-EC0F-45D239FC471D}"/>
                </a:ext>
              </a:extLst>
            </p:cNvPr>
            <p:cNvSpPr/>
            <p:nvPr/>
          </p:nvSpPr>
          <p:spPr>
            <a:xfrm>
              <a:off x="4230546" y="5602892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B</a:t>
              </a:r>
            </a:p>
          </p:txBody>
        </p:sp>
      </p:grpSp>
      <p:grpSp>
        <p:nvGrpSpPr>
          <p:cNvPr id="33" name="MsPham-0936082789">
            <a:extLst>
              <a:ext uri="{FF2B5EF4-FFF2-40B4-BE49-F238E27FC236}">
                <a16:creationId xmlns:a16="http://schemas.microsoft.com/office/drawing/2014/main" id="{EAFD35DC-FC99-3134-1475-63F5C4B88764}"/>
              </a:ext>
            </a:extLst>
          </p:cNvPr>
          <p:cNvGrpSpPr/>
          <p:nvPr/>
        </p:nvGrpSpPr>
        <p:grpSpPr>
          <a:xfrm>
            <a:off x="11671266" y="8134893"/>
            <a:ext cx="1463355" cy="1916775"/>
            <a:chOff x="7780844" y="5423261"/>
            <a:chExt cx="975570" cy="127785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DA787059-28CE-5EC6-780E-F3D84CC6C285}"/>
                </a:ext>
              </a:extLst>
            </p:cNvPr>
            <p:cNvSpPr/>
            <p:nvPr/>
          </p:nvSpPr>
          <p:spPr>
            <a:xfrm>
              <a:off x="7780844" y="5423261"/>
              <a:ext cx="975570" cy="127785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49000">
                  <a:srgbClr val="FFFF00"/>
                </a:gs>
                <a:gs pos="100000">
                  <a:srgbClr val="F4B08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B264BFB5-0B86-9CA3-F53D-175847159844}"/>
                </a:ext>
              </a:extLst>
            </p:cNvPr>
            <p:cNvSpPr/>
            <p:nvPr/>
          </p:nvSpPr>
          <p:spPr>
            <a:xfrm>
              <a:off x="7785364" y="5665988"/>
              <a:ext cx="953238" cy="872680"/>
            </a:xfrm>
            <a:prstGeom prst="roundRect">
              <a:avLst>
                <a:gd name="adj" fmla="val 50000"/>
              </a:avLst>
            </a:prstGeom>
            <a:noFill/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002060"/>
                  </a:solidFill>
                  <a:latin typeface="+mj-lt"/>
                </a:rPr>
                <a:t>C</a:t>
              </a:r>
            </a:p>
          </p:txBody>
        </p:sp>
      </p:grp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0617D0B6-C628-9F68-6308-5FFBD8929094}"/>
              </a:ext>
            </a:extLst>
          </p:cNvPr>
          <p:cNvSpPr txBox="1"/>
          <p:nvPr/>
        </p:nvSpPr>
        <p:spPr>
          <a:xfrm>
            <a:off x="2713466" y="999203"/>
            <a:ext cx="7264709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>
                <a:latin typeface="Arial" panose="020B0604020202020204" pitchFamily="34" charset="0"/>
                <a:ea typeface="Federo"/>
                <a:cs typeface="Arial" panose="020B0604020202020204" pitchFamily="34" charset="0"/>
                <a:sym typeface="Federo"/>
              </a:rPr>
              <a:t>Choose the best option.</a:t>
            </a:r>
            <a:endParaRPr sz="480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D90D505-2E0A-45D2-077A-5B8E270313C8}"/>
              </a:ext>
            </a:extLst>
          </p:cNvPr>
          <p:cNvSpPr txBox="1"/>
          <p:nvPr/>
        </p:nvSpPr>
        <p:spPr>
          <a:xfrm>
            <a:off x="2857530" y="2039217"/>
            <a:ext cx="8406434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What is your hobby?</a:t>
            </a:r>
          </a:p>
          <a:p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I like __________.</a:t>
            </a:r>
            <a:endParaRPr lang="en-US" sz="4800" b="1" dirty="0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15D5D04-0392-2E77-D699-CB04CD5A70BD}"/>
              </a:ext>
            </a:extLst>
          </p:cNvPr>
          <p:cNvSpPr txBox="1"/>
          <p:nvPr/>
        </p:nvSpPr>
        <p:spPr>
          <a:xfrm>
            <a:off x="1143000" y="6057902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playing the violin</a:t>
            </a:r>
            <a:endParaRPr lang="en-US" sz="4800" b="1" dirty="0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43872064-6092-A4F4-B96A-2C2138DD0FE4}"/>
              </a:ext>
            </a:extLst>
          </p:cNvPr>
          <p:cNvSpPr txBox="1"/>
          <p:nvPr/>
        </p:nvSpPr>
        <p:spPr>
          <a:xfrm>
            <a:off x="6456221" y="6057902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playing the guitar</a:t>
            </a:r>
            <a:endParaRPr sz="4800" b="1" dirty="0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0950804E-0D40-F18E-FB7B-53AE929307AC}"/>
              </a:ext>
            </a:extLst>
          </p:cNvPr>
          <p:cNvSpPr txBox="1"/>
          <p:nvPr/>
        </p:nvSpPr>
        <p:spPr>
          <a:xfrm>
            <a:off x="11769440" y="6057902"/>
            <a:ext cx="4953000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riding </a:t>
            </a:r>
          </a:p>
          <a:p>
            <a:pPr algn="ctr"/>
            <a:r>
              <a:rPr lang="en-US" sz="4800" b="1" dirty="0">
                <a:solidFill>
                  <a:srgbClr val="005953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Federo"/>
              </a:rPr>
              <a:t>the bike</a:t>
            </a:r>
            <a:endParaRPr lang="en-US" sz="4800" b="1" dirty="0">
              <a:solidFill>
                <a:srgbClr val="005953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5" name="Mspham-0936082789" descr="A cartoon of a child playing a guitar&#10;&#10;Description automatically generated with medium confidence">
            <a:extLst>
              <a:ext uri="{FF2B5EF4-FFF2-40B4-BE49-F238E27FC236}">
                <a16:creationId xmlns:a16="http://schemas.microsoft.com/office/drawing/2014/main" id="{36D8B54A-A701-C969-2417-4C9D461107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639" y="999203"/>
            <a:ext cx="2801560" cy="280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1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9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1189</Words>
  <Application>Microsoft Office PowerPoint</Application>
  <PresentationFormat>Custom</PresentationFormat>
  <Paragraphs>418</Paragraphs>
  <Slides>63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4" baseType="lpstr">
      <vt:lpstr>Aptos</vt:lpstr>
      <vt:lpstr>Impact</vt:lpstr>
      <vt:lpstr>.VnHelvetInsH</vt:lpstr>
      <vt:lpstr>Wingdings</vt:lpstr>
      <vt:lpstr>.VnAvant</vt:lpstr>
      <vt:lpstr>.VnBlack</vt:lpstr>
      <vt:lpstr>Arial</vt:lpstr>
      <vt:lpstr>Calibri</vt:lpstr>
      <vt:lpstr>Century Gothic</vt:lpstr>
      <vt:lpstr>.VnCooperH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 School</dc:title>
  <dc:creator>Huyền Phạm</dc:creator>
  <cp:lastModifiedBy>Pham Huyen</cp:lastModifiedBy>
  <cp:revision>29</cp:revision>
  <dcterms:created xsi:type="dcterms:W3CDTF">2006-08-16T00:00:00Z</dcterms:created>
  <dcterms:modified xsi:type="dcterms:W3CDTF">2024-06-30T07:31:22Z</dcterms:modified>
  <dc:identifier>DAGIWIHVNUA</dc:identifier>
</cp:coreProperties>
</file>