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406" r:id="rId3"/>
    <p:sldId id="457" r:id="rId4"/>
    <p:sldId id="257" r:id="rId5"/>
    <p:sldId id="2007577421" r:id="rId6"/>
    <p:sldId id="2007577420" r:id="rId7"/>
    <p:sldId id="2007577423" r:id="rId8"/>
    <p:sldId id="2007577422" r:id="rId9"/>
    <p:sldId id="2007577424" r:id="rId10"/>
    <p:sldId id="264" r:id="rId11"/>
    <p:sldId id="2007577425" r:id="rId12"/>
    <p:sldId id="263" r:id="rId13"/>
    <p:sldId id="2007577417" r:id="rId14"/>
    <p:sldId id="458" r:id="rId15"/>
    <p:sldId id="2007577407" r:id="rId16"/>
    <p:sldId id="2007577418" r:id="rId17"/>
    <p:sldId id="2007577419" r:id="rId18"/>
    <p:sldId id="459" r:id="rId19"/>
    <p:sldId id="2007577404" r:id="rId20"/>
    <p:sldId id="2007577408" r:id="rId21"/>
    <p:sldId id="2007577409" r:id="rId22"/>
    <p:sldId id="460" r:id="rId23"/>
    <p:sldId id="2007577413" r:id="rId24"/>
    <p:sldId id="461" r:id="rId25"/>
    <p:sldId id="502" r:id="rId26"/>
    <p:sldId id="501" r:id="rId27"/>
    <p:sldId id="2007577434" r:id="rId28"/>
    <p:sldId id="2007577435" r:id="rId29"/>
    <p:sldId id="2007577436" r:id="rId30"/>
    <p:sldId id="2007577438" r:id="rId31"/>
    <p:sldId id="2007577437" r:id="rId32"/>
    <p:sldId id="503" r:id="rId33"/>
    <p:sldId id="2007577427" r:id="rId34"/>
    <p:sldId id="466" r:id="rId35"/>
  </p:sldIdLst>
  <p:sldSz cx="18288000" cy="10287000"/>
  <p:notesSz cx="6858000" cy="9144000"/>
  <p:embeddedFontLst>
    <p:embeddedFont>
      <p:font typeface=".VnAvant"/>
      <p:regular r:id="rId37"/>
      <p:bold r:id="rId38"/>
      <p: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Impact" pitchFamily="34" charset="0"/>
      <p:regular r:id="rId44"/>
    </p:embeddedFont>
    <p:embeddedFont>
      <p:font typeface=".VnVogue"/>
      <p:regular r:id="rId45"/>
    </p:embeddedFont>
    <p:embeddedFont>
      <p:font typeface=".VnBodoniH"/>
      <p:regular r:id="rId46"/>
    </p:embeddedFont>
    <p:embeddedFont>
      <p:font typeface="Arial Black" pitchFamily="34" charset="0"/>
      <p:bold r:id="rId47"/>
    </p:embeddedFont>
    <p:embeddedFont>
      <p:font typeface="Tahoma" pitchFamily="34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F5"/>
    <a:srgbClr val="FFFFCC"/>
    <a:srgbClr val="1E9CA2"/>
    <a:srgbClr val="30C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22" autoAdjust="0"/>
  </p:normalViewPr>
  <p:slideViewPr>
    <p:cSldViewPr>
      <p:cViewPr>
        <p:scale>
          <a:sx n="33" d="100"/>
          <a:sy n="33" d="100"/>
        </p:scale>
        <p:origin x="-1482" y="-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36A44-201C-4AF8-AE9E-79C9344F2101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F08A3-09FC-4BF7-9386-25AA2A5AD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5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46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29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86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7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93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25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01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05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81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79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1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86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12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5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43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6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9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73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pink and white rectangle&#10;&#10;Description automatically generated">
            <a:extLst>
              <a:ext uri="{FF2B5EF4-FFF2-40B4-BE49-F238E27FC236}">
                <a16:creationId xmlns="" xmlns:a16="http://schemas.microsoft.com/office/drawing/2014/main" id="{2A37EEA5-86BD-FFF8-8D7F-DF168AF21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nk and white rectangle&#10;&#10;Description automatically generated">
            <a:extLst>
              <a:ext uri="{FF2B5EF4-FFF2-40B4-BE49-F238E27FC236}">
                <a16:creationId xmlns="" xmlns:a16="http://schemas.microsoft.com/office/drawing/2014/main" id="{388557E8-F02D-2F86-1E41-BDF878195F7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5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12.png"/><Relationship Id="rId10" Type="http://schemas.openxmlformats.org/officeDocument/2006/relationships/image" Target="../media/image34.svg"/><Relationship Id="rId4" Type="http://schemas.openxmlformats.org/officeDocument/2006/relationships/image" Target="../media/image29.svg"/><Relationship Id="rId9" Type="http://schemas.openxmlformats.org/officeDocument/2006/relationships/image" Target="../media/image29.png"/><Relationship Id="rId1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12.png"/><Relationship Id="rId10" Type="http://schemas.openxmlformats.org/officeDocument/2006/relationships/image" Target="../media/image34.svg"/><Relationship Id="rId4" Type="http://schemas.openxmlformats.org/officeDocument/2006/relationships/image" Target="../media/image29.svg"/><Relationship Id="rId9" Type="http://schemas.openxmlformats.org/officeDocument/2006/relationships/image" Target="../media/image29.png"/><Relationship Id="rId14" Type="http://schemas.openxmlformats.org/officeDocument/2006/relationships/image" Target="../media/image3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sPham-0936082789">
            <a:extLst>
              <a:ext uri="{FF2B5EF4-FFF2-40B4-BE49-F238E27FC236}">
                <a16:creationId xmlns="" xmlns:a16="http://schemas.microsoft.com/office/drawing/2014/main" id="{D0496375-0827-8522-3078-CFCEA006717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MsPham-0936082789"/>
          <p:cNvGrpSpPr/>
          <p:nvPr/>
        </p:nvGrpSpPr>
        <p:grpSpPr>
          <a:xfrm rot="-972653">
            <a:off x="111955" y="-26494"/>
            <a:ext cx="11069243" cy="11416037"/>
            <a:chOff x="0" y="0"/>
            <a:chExt cx="2628020" cy="27103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28020" cy="2710354"/>
            </a:xfrm>
            <a:custGeom>
              <a:avLst/>
              <a:gdLst/>
              <a:ahLst/>
              <a:cxnLst/>
              <a:rect l="l" t="t" r="r" b="b"/>
              <a:pathLst>
                <a:path w="2628020" h="2710354">
                  <a:moveTo>
                    <a:pt x="0" y="0"/>
                  </a:moveTo>
                  <a:lnTo>
                    <a:pt x="2628020" y="0"/>
                  </a:lnTo>
                  <a:lnTo>
                    <a:pt x="2628020" y="2710354"/>
                  </a:lnTo>
                  <a:lnTo>
                    <a:pt x="0" y="27103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28020" cy="2767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4"/>
                </a:lnSpc>
              </a:pPr>
              <a:endParaRPr/>
            </a:p>
          </p:txBody>
        </p:sp>
      </p:grpSp>
      <p:sp>
        <p:nvSpPr>
          <p:cNvPr id="5" name="MsPham-0936082789"/>
          <p:cNvSpPr/>
          <p:nvPr/>
        </p:nvSpPr>
        <p:spPr>
          <a:xfrm rot="-2700000">
            <a:off x="9657690" y="9009565"/>
            <a:ext cx="3846678" cy="895227"/>
          </a:xfrm>
          <a:custGeom>
            <a:avLst/>
            <a:gdLst/>
            <a:ahLst/>
            <a:cxnLst/>
            <a:rect l="l" t="t" r="r" b="b"/>
            <a:pathLst>
              <a:path w="3846678" h="895227">
                <a:moveTo>
                  <a:pt x="0" y="0"/>
                </a:moveTo>
                <a:lnTo>
                  <a:pt x="3846678" y="0"/>
                </a:lnTo>
                <a:lnTo>
                  <a:pt x="3846678" y="895227"/>
                </a:lnTo>
                <a:lnTo>
                  <a:pt x="0" y="895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MsPham-0936082789"/>
          <p:cNvSpPr txBox="1"/>
          <p:nvPr/>
        </p:nvSpPr>
        <p:spPr>
          <a:xfrm>
            <a:off x="789544" y="3233559"/>
            <a:ext cx="10183256" cy="3662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00" spc="-150" dirty="0">
                <a:solidFill>
                  <a:srgbClr val="472153"/>
                </a:solidFill>
                <a:latin typeface="Impact" panose="020B0806030902050204" pitchFamily="34" charset="0"/>
              </a:rPr>
              <a:t>Our </a:t>
            </a:r>
            <a:r>
              <a:rPr lang="en-US" sz="11900" spc="-150" dirty="0" err="1">
                <a:solidFill>
                  <a:srgbClr val="472153"/>
                </a:solidFill>
                <a:latin typeface="Impact" panose="020B0806030902050204" pitchFamily="34" charset="0"/>
              </a:rPr>
              <a:t>favourite</a:t>
            </a:r>
            <a:r>
              <a:rPr lang="en-US" sz="11900" spc="-150" dirty="0">
                <a:solidFill>
                  <a:srgbClr val="472153"/>
                </a:solidFill>
                <a:latin typeface="Impact" panose="020B0806030902050204" pitchFamily="34" charset="0"/>
              </a:rPr>
              <a:t> school activities</a:t>
            </a:r>
          </a:p>
        </p:txBody>
      </p:sp>
      <p:sp>
        <p:nvSpPr>
          <p:cNvPr id="7" name="MsPham-0936082789"/>
          <p:cNvSpPr/>
          <p:nvPr/>
        </p:nvSpPr>
        <p:spPr>
          <a:xfrm rot="-2241234">
            <a:off x="-66601" y="498578"/>
            <a:ext cx="3846678" cy="895227"/>
          </a:xfrm>
          <a:custGeom>
            <a:avLst/>
            <a:gdLst/>
            <a:ahLst/>
            <a:cxnLst/>
            <a:rect l="l" t="t" r="r" b="b"/>
            <a:pathLst>
              <a:path w="3846678" h="895227">
                <a:moveTo>
                  <a:pt x="0" y="0"/>
                </a:moveTo>
                <a:lnTo>
                  <a:pt x="3846678" y="0"/>
                </a:lnTo>
                <a:lnTo>
                  <a:pt x="3846678" y="895227"/>
                </a:lnTo>
                <a:lnTo>
                  <a:pt x="0" y="895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MsPham-0936082789">
            <a:extLst>
              <a:ext uri="{FF2B5EF4-FFF2-40B4-BE49-F238E27FC236}">
                <a16:creationId xmlns="" xmlns:a16="http://schemas.microsoft.com/office/drawing/2014/main" id="{BC0930F2-0AC3-C379-932A-C8C295E0024A}"/>
              </a:ext>
            </a:extLst>
          </p:cNvPr>
          <p:cNvGrpSpPr/>
          <p:nvPr/>
        </p:nvGrpSpPr>
        <p:grpSpPr>
          <a:xfrm>
            <a:off x="3275052" y="7436196"/>
            <a:ext cx="5770750" cy="1249918"/>
            <a:chOff x="3358242" y="6999030"/>
            <a:chExt cx="3825374" cy="687765"/>
          </a:xfrm>
        </p:grpSpPr>
        <p:grpSp>
          <p:nvGrpSpPr>
            <p:cNvPr id="8" name="Group 8"/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358242" y="7035218"/>
              <a:ext cx="3482515" cy="60967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Lesson 2</a:t>
              </a:r>
            </a:p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Part: 4, 5, 6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 rot="-10800000">
              <a:off x="6578729" y="6999030"/>
              <a:ext cx="604887" cy="687765"/>
              <a:chOff x="0" y="0"/>
              <a:chExt cx="421110" cy="47880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" name="MsPham-0936082789"/>
          <p:cNvSpPr txBox="1"/>
          <p:nvPr/>
        </p:nvSpPr>
        <p:spPr>
          <a:xfrm>
            <a:off x="1990930" y="2280664"/>
            <a:ext cx="4106013" cy="83099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>
                <a:solidFill>
                  <a:srgbClr val="1E9C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7</a:t>
            </a:r>
          </a:p>
        </p:txBody>
      </p:sp>
      <p:sp>
        <p:nvSpPr>
          <p:cNvPr id="16" name="MsPham-0936082789"/>
          <p:cNvSpPr/>
          <p:nvPr/>
        </p:nvSpPr>
        <p:spPr>
          <a:xfrm>
            <a:off x="9053505" y="2525521"/>
            <a:ext cx="1660246" cy="1719653"/>
          </a:xfrm>
          <a:custGeom>
            <a:avLst/>
            <a:gdLst/>
            <a:ahLst/>
            <a:cxnLst/>
            <a:rect l="l" t="t" r="r" b="b"/>
            <a:pathLst>
              <a:path w="1660246" h="1719653">
                <a:moveTo>
                  <a:pt x="0" y="0"/>
                </a:moveTo>
                <a:lnTo>
                  <a:pt x="1660246" y="0"/>
                </a:lnTo>
                <a:lnTo>
                  <a:pt x="1660246" y="1719653"/>
                </a:lnTo>
                <a:lnTo>
                  <a:pt x="0" y="17196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MsPham-0936082789"/>
          <p:cNvGrpSpPr/>
          <p:nvPr/>
        </p:nvGrpSpPr>
        <p:grpSpPr>
          <a:xfrm>
            <a:off x="11575547" y="2941395"/>
            <a:ext cx="7055719" cy="705571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DB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4"/>
                </a:lnSpc>
              </a:pPr>
              <a:endParaRPr/>
            </a:p>
          </p:txBody>
        </p:sp>
      </p:grpSp>
      <p:sp>
        <p:nvSpPr>
          <p:cNvPr id="27" name="MsPham-0936082789"/>
          <p:cNvSpPr/>
          <p:nvPr/>
        </p:nvSpPr>
        <p:spPr>
          <a:xfrm rot="116275" flipH="1">
            <a:off x="14824031" y="1096509"/>
            <a:ext cx="2856111" cy="2606850"/>
          </a:xfrm>
          <a:custGeom>
            <a:avLst/>
            <a:gdLst/>
            <a:ahLst/>
            <a:cxnLst/>
            <a:rect l="l" t="t" r="r" b="b"/>
            <a:pathLst>
              <a:path w="3856573" h="3519999">
                <a:moveTo>
                  <a:pt x="3856573" y="0"/>
                </a:moveTo>
                <a:lnTo>
                  <a:pt x="0" y="0"/>
                </a:lnTo>
                <a:lnTo>
                  <a:pt x="0" y="3519999"/>
                </a:lnTo>
                <a:lnTo>
                  <a:pt x="3856573" y="3519999"/>
                </a:lnTo>
                <a:lnTo>
                  <a:pt x="385657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MsPham-0936082789" descr="A blue and white text&#10;&#10;Description automatically generated">
            <a:hlinkClick r:id="rId8"/>
            <a:extLst>
              <a:ext uri="{FF2B5EF4-FFF2-40B4-BE49-F238E27FC236}">
                <a16:creationId xmlns="" xmlns:a16="http://schemas.microsoft.com/office/drawing/2014/main" id="{785A7577-55D0-F76C-7BD0-41F21F84F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769" y="277196"/>
            <a:ext cx="2947716" cy="1400774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MsPham-0936082789">
            <a:hlinkClick r:id="rId8"/>
            <a:extLst>
              <a:ext uri="{FF2B5EF4-FFF2-40B4-BE49-F238E27FC236}">
                <a16:creationId xmlns="" xmlns:a16="http://schemas.microsoft.com/office/drawing/2014/main" id="{26D66449-AA5E-5B52-569C-28B96D3B74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058" y="363414"/>
            <a:ext cx="1933554" cy="122833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4" name="MsPham-0936082789">
            <a:extLst>
              <a:ext uri="{FF2B5EF4-FFF2-40B4-BE49-F238E27FC236}">
                <a16:creationId xmlns="" xmlns:a16="http://schemas.microsoft.com/office/drawing/2014/main" id="{86C841F9-6F39-3EE2-A19F-98A67D1721BB}"/>
              </a:ext>
            </a:extLst>
          </p:cNvPr>
          <p:cNvSpPr txBox="1"/>
          <p:nvPr/>
        </p:nvSpPr>
        <p:spPr>
          <a:xfrm>
            <a:off x="10686027" y="11176213"/>
            <a:ext cx="96012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 dirty="0"/>
              <a:t>https://</a:t>
            </a:r>
            <a:r>
              <a:rPr lang="en-US" sz="2160" dirty="0" err="1"/>
              <a:t>www.facebook.com</a:t>
            </a:r>
            <a:r>
              <a:rPr lang="en-US" sz="2160" dirty="0"/>
              <a:t>/</a:t>
            </a:r>
            <a:r>
              <a:rPr lang="en-US" sz="2160" dirty="0" err="1"/>
              <a:t>msphampowerpoint</a:t>
            </a:r>
            <a:endParaRPr lang="en-US" sz="2160" dirty="0"/>
          </a:p>
        </p:txBody>
      </p:sp>
      <p:grpSp>
        <p:nvGrpSpPr>
          <p:cNvPr id="20" name="MsPham-0936082789"/>
          <p:cNvGrpSpPr/>
          <p:nvPr/>
        </p:nvGrpSpPr>
        <p:grpSpPr>
          <a:xfrm>
            <a:off x="11930298" y="2784009"/>
            <a:ext cx="6891102" cy="6632746"/>
            <a:chOff x="-1" y="0"/>
            <a:chExt cx="12736830" cy="12259310"/>
          </a:xfrm>
        </p:grpSpPr>
        <p:sp>
          <p:nvSpPr>
            <p:cNvPr id="21" name="Freeform 21"/>
            <p:cNvSpPr/>
            <p:nvPr/>
          </p:nvSpPr>
          <p:spPr>
            <a:xfrm>
              <a:off x="-1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="" xmlns:a16="http://schemas.microsoft.com/office/drawing/2014/main" id="{C4F863A6-7A46-1D4F-01A3-BBC2CF423C9D}"/>
              </a:ext>
            </a:extLst>
          </p:cNvPr>
          <p:cNvGrpSpPr/>
          <p:nvPr/>
        </p:nvGrpSpPr>
        <p:grpSpPr>
          <a:xfrm>
            <a:off x="10732613" y="342900"/>
            <a:ext cx="4216661" cy="4197603"/>
            <a:chOff x="11355048" y="1563881"/>
            <a:chExt cx="3426142" cy="3410657"/>
          </a:xfrm>
        </p:grpSpPr>
        <p:grpSp>
          <p:nvGrpSpPr>
            <p:cNvPr id="22" name="Group 22"/>
            <p:cNvGrpSpPr/>
            <p:nvPr/>
          </p:nvGrpSpPr>
          <p:grpSpPr>
            <a:xfrm>
              <a:off x="11355048" y="1638300"/>
              <a:ext cx="3336238" cy="3336238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9DB4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1522790" y="1563881"/>
              <a:ext cx="3258400" cy="3136238"/>
              <a:chOff x="2" y="-1"/>
              <a:chExt cx="12736826" cy="1225931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2" y="-1"/>
                <a:ext cx="12736826" cy="12259310"/>
              </a:xfrm>
              <a:custGeom>
                <a:avLst/>
                <a:gdLst/>
                <a:ahLst/>
                <a:cxnLst/>
                <a:rect l="l" t="t" r="r" b="b"/>
                <a:pathLst>
                  <a:path w="12736830" h="12259310">
                    <a:moveTo>
                      <a:pt x="11925300" y="4271010"/>
                    </a:moveTo>
                    <a:cubicBezTo>
                      <a:pt x="10819130" y="2120900"/>
                      <a:pt x="8590280" y="544830"/>
                      <a:pt x="6215380" y="297180"/>
                    </a:cubicBezTo>
                    <a:cubicBezTo>
                      <a:pt x="4277360" y="0"/>
                      <a:pt x="3002280" y="913130"/>
                      <a:pt x="1960880" y="2170430"/>
                    </a:cubicBezTo>
                    <a:cubicBezTo>
                      <a:pt x="919480" y="3427730"/>
                      <a:pt x="365760" y="5030470"/>
                      <a:pt x="142240" y="6647180"/>
                    </a:cubicBezTo>
                    <a:cubicBezTo>
                      <a:pt x="24130" y="7500620"/>
                      <a:pt x="0" y="8406130"/>
                      <a:pt x="361950" y="9188450"/>
                    </a:cubicBezTo>
                    <a:cubicBezTo>
                      <a:pt x="820420" y="10180320"/>
                      <a:pt x="1822450" y="10811510"/>
                      <a:pt x="2842260" y="11203940"/>
                    </a:cubicBezTo>
                    <a:cubicBezTo>
                      <a:pt x="5585460" y="12259310"/>
                      <a:pt x="8953501" y="11850370"/>
                      <a:pt x="11088370" y="9828530"/>
                    </a:cubicBezTo>
                    <a:cubicBezTo>
                      <a:pt x="11756390" y="9196070"/>
                      <a:pt x="12303760" y="8403590"/>
                      <a:pt x="12499340" y="7504430"/>
                    </a:cubicBezTo>
                    <a:cubicBezTo>
                      <a:pt x="12736830" y="6413500"/>
                      <a:pt x="12435840" y="5264150"/>
                      <a:pt x="11925300" y="427101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51" name="MsPham-0936082789">
            <a:extLst>
              <a:ext uri="{FF2B5EF4-FFF2-40B4-BE49-F238E27FC236}">
                <a16:creationId xmlns="" xmlns:a16="http://schemas.microsoft.com/office/drawing/2014/main" id="{500A283A-3912-7BCD-886E-345CF8F20493}"/>
              </a:ext>
            </a:extLst>
          </p:cNvPr>
          <p:cNvSpPr/>
          <p:nvPr/>
        </p:nvSpPr>
        <p:spPr>
          <a:xfrm>
            <a:off x="11079506" y="656725"/>
            <a:ext cx="3517406" cy="3236014"/>
          </a:xfrm>
          <a:custGeom>
            <a:avLst/>
            <a:gdLst/>
            <a:ahLst/>
            <a:cxnLst/>
            <a:rect l="l" t="t" r="r" b="b"/>
            <a:pathLst>
              <a:path w="8945217" h="8229600">
                <a:moveTo>
                  <a:pt x="0" y="0"/>
                </a:moveTo>
                <a:lnTo>
                  <a:pt x="8945217" y="0"/>
                </a:lnTo>
                <a:lnTo>
                  <a:pt x="89452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MsPham-0936082789">
            <a:extLst>
              <a:ext uri="{FF2B5EF4-FFF2-40B4-BE49-F238E27FC236}">
                <a16:creationId xmlns="" xmlns:a16="http://schemas.microsoft.com/office/drawing/2014/main" id="{77B73859-AB10-ABDB-2449-67691D69900C}"/>
              </a:ext>
            </a:extLst>
          </p:cNvPr>
          <p:cNvSpPr/>
          <p:nvPr/>
        </p:nvSpPr>
        <p:spPr>
          <a:xfrm>
            <a:off x="12159202" y="3579334"/>
            <a:ext cx="6068349" cy="5681492"/>
          </a:xfrm>
          <a:custGeom>
            <a:avLst/>
            <a:gdLst/>
            <a:ahLst/>
            <a:cxnLst/>
            <a:rect l="l" t="t" r="r" b="b"/>
            <a:pathLst>
              <a:path w="8789960" h="8229600">
                <a:moveTo>
                  <a:pt x="0" y="0"/>
                </a:moveTo>
                <a:lnTo>
                  <a:pt x="8789960" y="0"/>
                </a:lnTo>
                <a:lnTo>
                  <a:pt x="8789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2669649" y="5778143"/>
            <a:ext cx="112421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96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-7277484" y="3670926"/>
            <a:ext cx="6452735" cy="3255292"/>
            <a:chOff x="-7724748" y="6182556"/>
            <a:chExt cx="5323989" cy="2685859"/>
          </a:xfrm>
        </p:grpSpPr>
        <p:sp>
          <p:nvSpPr>
            <p:cNvPr id="18" name="MsPham-0936082789"/>
            <p:cNvSpPr/>
            <p:nvPr/>
          </p:nvSpPr>
          <p:spPr>
            <a:xfrm>
              <a:off x="-7724748" y="6182556"/>
              <a:ext cx="4015202" cy="247241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20257065" y="4442484"/>
            <a:ext cx="7586650" cy="4553069"/>
            <a:chOff x="-2740105" y="6167986"/>
            <a:chExt cx="6259554" cy="3756622"/>
          </a:xfrm>
        </p:grpSpPr>
        <p:sp>
          <p:nvSpPr>
            <p:cNvPr id="22" name="Rectangle 21"/>
            <p:cNvSpPr/>
            <p:nvPr/>
          </p:nvSpPr>
          <p:spPr>
            <a:xfrm>
              <a:off x="-700333" y="6167986"/>
              <a:ext cx="4219782" cy="259838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interesting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Start 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Check 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=""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2895600" y="766452"/>
            <a:ext cx="13161648" cy="13655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the word?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C18F9B2-655E-33A8-6235-64200C7DBB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098036" y="3943798"/>
            <a:ext cx="3123284" cy="236079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839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1.78438 0.01528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19" y="7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-3.82716E-6 L 1.83628 0.0549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14" y="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0.5507 0.0106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5" y="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58025E-6 L -0.65452 -0.0049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2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-3.82716E-6 L 0.55269 0.0020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2669649" y="5778143"/>
            <a:ext cx="112421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96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-7277484" y="3670926"/>
            <a:ext cx="6452735" cy="3255292"/>
            <a:chOff x="-7724748" y="6182556"/>
            <a:chExt cx="5323989" cy="2685859"/>
          </a:xfrm>
        </p:grpSpPr>
        <p:sp>
          <p:nvSpPr>
            <p:cNvPr id="18" name="MsPham-0936082789"/>
            <p:cNvSpPr/>
            <p:nvPr/>
          </p:nvSpPr>
          <p:spPr>
            <a:xfrm>
              <a:off x="-7724748" y="6182556"/>
              <a:ext cx="4015202" cy="247241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20257065" y="4442484"/>
            <a:ext cx="7586650" cy="4553069"/>
            <a:chOff x="-2740105" y="6167986"/>
            <a:chExt cx="6259554" cy="3756622"/>
          </a:xfrm>
        </p:grpSpPr>
        <p:sp>
          <p:nvSpPr>
            <p:cNvPr id="22" name="Rectangle 21"/>
            <p:cNvSpPr/>
            <p:nvPr/>
          </p:nvSpPr>
          <p:spPr>
            <a:xfrm>
              <a:off x="-700333" y="6167986"/>
              <a:ext cx="4219782" cy="259838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draw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Start 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Check 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=""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2895600" y="766452"/>
            <a:ext cx="13161648" cy="13655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the word?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4244E30-C376-6720-CA77-C14E84BD72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53" t="10214" b="9277"/>
          <a:stretch/>
        </p:blipFill>
        <p:spPr>
          <a:xfrm>
            <a:off x="-7065147" y="4099657"/>
            <a:ext cx="3842857" cy="2034442"/>
          </a:xfrm>
          <a:custGeom>
            <a:avLst/>
            <a:gdLst>
              <a:gd name="connsiteX0" fmla="*/ 0 w 3714001"/>
              <a:gd name="connsiteY0" fmla="*/ 0 h 2228401"/>
              <a:gd name="connsiteX1" fmla="*/ 3714001 w 3714001"/>
              <a:gd name="connsiteY1" fmla="*/ 0 h 2228401"/>
              <a:gd name="connsiteX2" fmla="*/ 3714001 w 3714001"/>
              <a:gd name="connsiteY2" fmla="*/ 1438305 h 2228401"/>
              <a:gd name="connsiteX3" fmla="*/ 3443387 w 3714001"/>
              <a:gd name="connsiteY3" fmla="*/ 1438305 h 2228401"/>
              <a:gd name="connsiteX4" fmla="*/ 3443387 w 3714001"/>
              <a:gd name="connsiteY4" fmla="*/ 2228401 h 2228401"/>
              <a:gd name="connsiteX5" fmla="*/ 0 w 3714001"/>
              <a:gd name="connsiteY5" fmla="*/ 2228401 h 2228401"/>
              <a:gd name="connsiteX6" fmla="*/ 0 w 3714001"/>
              <a:gd name="connsiteY6" fmla="*/ 0 h 222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4001" h="2228401">
                <a:moveTo>
                  <a:pt x="0" y="0"/>
                </a:moveTo>
                <a:lnTo>
                  <a:pt x="3714001" y="0"/>
                </a:lnTo>
                <a:lnTo>
                  <a:pt x="3714001" y="1438305"/>
                </a:lnTo>
                <a:lnTo>
                  <a:pt x="3443387" y="1438305"/>
                </a:lnTo>
                <a:lnTo>
                  <a:pt x="3443387" y="2228401"/>
                </a:lnTo>
                <a:lnTo>
                  <a:pt x="0" y="222840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944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1.78438 0.01528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19" y="7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1.83628 0.0549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14" y="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0.5507 0.0106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5" y="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0.55269 0.00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9" y="9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58025E-6 L -0.65452 -0.0049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D07523F9-55B2-3C18-DDBA-B4225915838B}"/>
              </a:ext>
            </a:extLst>
          </p:cNvPr>
          <p:cNvSpPr txBox="1"/>
          <p:nvPr/>
        </p:nvSpPr>
        <p:spPr>
          <a:xfrm>
            <a:off x="2669649" y="5778143"/>
            <a:ext cx="112421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96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F11485E-7A0D-66AF-0C71-CC8095667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pic>
        <p:nvPicPr>
          <p:cNvPr id="11" name="MsPham-093608278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36075" y="8915400"/>
            <a:ext cx="914400" cy="914400"/>
          </a:xfrm>
          <a:prstGeom prst="rect">
            <a:avLst/>
          </a:prstGeom>
        </p:spPr>
      </p:pic>
      <p:sp>
        <p:nvSpPr>
          <p:cNvPr id="12" name="MsPham-0936082789"/>
          <p:cNvSpPr txBox="1"/>
          <p:nvPr/>
        </p:nvSpPr>
        <p:spPr>
          <a:xfrm>
            <a:off x="2698957" y="4318501"/>
            <a:ext cx="12630149" cy="2721753"/>
          </a:xfrm>
          <a:prstGeom prst="rect">
            <a:avLst/>
          </a:prstGeom>
          <a:noFill/>
        </p:spPr>
        <p:txBody>
          <a:bodyPr spcFirstLastPara="1" wrap="non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defRPr sz="9600" b="1">
                <a:ln w="127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sz="2490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</a:rPr>
              <a:t>Good</a:t>
            </a:r>
            <a:r>
              <a:rPr lang="en-US" sz="24900"/>
              <a:t> </a:t>
            </a:r>
            <a:r>
              <a:rPr lang="en-US" sz="2490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</a:rPr>
              <a:t>job!</a:t>
            </a:r>
            <a:endParaRPr lang="en-US" sz="24900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15" name="MsPham-0936082789">
            <a:hlinkClick r:id="" action="ppaction://hlinkshowjump?jump=endshow"/>
          </p:cNvPr>
          <p:cNvSpPr/>
          <p:nvPr/>
        </p:nvSpPr>
        <p:spPr>
          <a:xfrm>
            <a:off x="13186715" y="8122314"/>
            <a:ext cx="2927874" cy="109728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4877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sPham-0936082789">
            <a:extLst>
              <a:ext uri="{FF2B5EF4-FFF2-40B4-BE49-F238E27FC236}">
                <a16:creationId xmlns="" xmlns:a16="http://schemas.microsoft.com/office/drawing/2014/main" id="{31C01FA4-613A-5C92-8920-C4511B0E4E55}"/>
              </a:ext>
            </a:extLst>
          </p:cNvPr>
          <p:cNvGrpSpPr/>
          <p:nvPr/>
        </p:nvGrpSpPr>
        <p:grpSpPr>
          <a:xfrm>
            <a:off x="8080343" y="2466912"/>
            <a:ext cx="1899879" cy="2096145"/>
            <a:chOff x="3789517" y="3183324"/>
            <a:chExt cx="1550580" cy="1710762"/>
          </a:xfrm>
        </p:grpSpPr>
        <p:sp>
          <p:nvSpPr>
            <p:cNvPr id="7" name="Mspham-0936082789">
              <a:extLst>
                <a:ext uri="{FF2B5EF4-FFF2-40B4-BE49-F238E27FC236}">
                  <a16:creationId xmlns="" xmlns:a16="http://schemas.microsoft.com/office/drawing/2014/main" id="{261EEE24-8D66-43FD-FA7A-EEC40DF520F8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="" xmlns:a16="http://schemas.microsoft.com/office/drawing/2014/main" id="{0FE68E38-403D-01F2-365B-6E1B30C64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MsPham-0936082789">
            <a:extLst>
              <a:ext uri="{FF2B5EF4-FFF2-40B4-BE49-F238E27FC236}">
                <a16:creationId xmlns="" xmlns:a16="http://schemas.microsoft.com/office/drawing/2014/main" id="{90BAC55A-0E4B-5800-F969-F58D0BF0AADE}"/>
              </a:ext>
            </a:extLst>
          </p:cNvPr>
          <p:cNvGrpSpPr/>
          <p:nvPr/>
        </p:nvGrpSpPr>
        <p:grpSpPr>
          <a:xfrm>
            <a:off x="4776678" y="1153972"/>
            <a:ext cx="9026677" cy="3803809"/>
            <a:chOff x="3164726" y="2602591"/>
            <a:chExt cx="6891812" cy="1893023"/>
          </a:xfrm>
        </p:grpSpPr>
        <p:sp>
          <p:nvSpPr>
            <p:cNvPr id="32" name="TextBox 22">
              <a:extLst>
                <a:ext uri="{FF2B5EF4-FFF2-40B4-BE49-F238E27FC236}">
                  <a16:creationId xmlns="" xmlns:a16="http://schemas.microsoft.com/office/drawing/2014/main" id="{D0F02003-4FA4-3016-B502-7EC04212ECE4}"/>
                </a:ext>
              </a:extLst>
            </p:cNvPr>
            <p:cNvSpPr txBox="1"/>
            <p:nvPr/>
          </p:nvSpPr>
          <p:spPr>
            <a:xfrm>
              <a:off x="3199846" y="2602591"/>
              <a:ext cx="6738486" cy="1893023"/>
            </a:xfrm>
            <a:custGeom>
              <a:avLst/>
              <a:gdLst>
                <a:gd name="connsiteX0" fmla="*/ 6738486 w 6738486"/>
                <a:gd name="connsiteY0" fmla="*/ 101523 h 1893023"/>
                <a:gd name="connsiteX1" fmla="*/ 6636963 w 6738486"/>
                <a:gd name="connsiteY1" fmla="*/ 203046 h 1893023"/>
                <a:gd name="connsiteX2" fmla="*/ 6636963 w 6738486"/>
                <a:gd name="connsiteY2" fmla="*/ 101523 h 1893023"/>
                <a:gd name="connsiteX3" fmla="*/ 6586202 w 6738486"/>
                <a:gd name="connsiteY3" fmla="*/ 152284 h 1893023"/>
                <a:gd name="connsiteX4" fmla="*/ 6535441 w 6738486"/>
                <a:gd name="connsiteY4" fmla="*/ 101523 h 1893023"/>
                <a:gd name="connsiteX5" fmla="*/ 6535440 w 6738486"/>
                <a:gd name="connsiteY5" fmla="*/ 203046 h 1893023"/>
                <a:gd name="connsiteX6" fmla="*/ 6143556 w 6738486"/>
                <a:gd name="connsiteY6" fmla="*/ 203046 h 1893023"/>
                <a:gd name="connsiteX7" fmla="*/ 5494315 w 6738486"/>
                <a:gd name="connsiteY7" fmla="*/ 203046 h 1893023"/>
                <a:gd name="connsiteX8" fmla="*/ 5102431 w 6738486"/>
                <a:gd name="connsiteY8" fmla="*/ 203046 h 1893023"/>
                <a:gd name="connsiteX9" fmla="*/ 4581869 w 6738486"/>
                <a:gd name="connsiteY9" fmla="*/ 203046 h 1893023"/>
                <a:gd name="connsiteX10" fmla="*/ 3996967 w 6738486"/>
                <a:gd name="connsiteY10" fmla="*/ 203046 h 1893023"/>
                <a:gd name="connsiteX11" fmla="*/ 3283387 w 6738486"/>
                <a:gd name="connsiteY11" fmla="*/ 203046 h 1893023"/>
                <a:gd name="connsiteX12" fmla="*/ 2827164 w 6738486"/>
                <a:gd name="connsiteY12" fmla="*/ 203046 h 1893023"/>
                <a:gd name="connsiteX13" fmla="*/ 2435280 w 6738486"/>
                <a:gd name="connsiteY13" fmla="*/ 203046 h 1893023"/>
                <a:gd name="connsiteX14" fmla="*/ 1721700 w 6738486"/>
                <a:gd name="connsiteY14" fmla="*/ 203046 h 1893023"/>
                <a:gd name="connsiteX15" fmla="*/ 1265477 w 6738486"/>
                <a:gd name="connsiteY15" fmla="*/ 203046 h 1893023"/>
                <a:gd name="connsiteX16" fmla="*/ 744915 w 6738486"/>
                <a:gd name="connsiteY16" fmla="*/ 203046 h 1893023"/>
                <a:gd name="connsiteX17" fmla="*/ 101523 w 6738486"/>
                <a:gd name="connsiteY17" fmla="*/ 203046 h 1893023"/>
                <a:gd name="connsiteX18" fmla="*/ 0 w 6738486"/>
                <a:gd name="connsiteY18" fmla="*/ 304569 h 1893023"/>
                <a:gd name="connsiteX19" fmla="*/ 0 w 6738486"/>
                <a:gd name="connsiteY19" fmla="*/ 770474 h 1893023"/>
                <a:gd name="connsiteX20" fmla="*/ 0 w 6738486"/>
                <a:gd name="connsiteY20" fmla="*/ 1280987 h 1893023"/>
                <a:gd name="connsiteX21" fmla="*/ 0 w 6738486"/>
                <a:gd name="connsiteY21" fmla="*/ 1791500 h 1893023"/>
                <a:gd name="connsiteX22" fmla="*/ 101523 w 6738486"/>
                <a:gd name="connsiteY22" fmla="*/ 1893023 h 1893023"/>
                <a:gd name="connsiteX23" fmla="*/ 203046 w 6738486"/>
                <a:gd name="connsiteY23" fmla="*/ 1791500 h 1893023"/>
                <a:gd name="connsiteX24" fmla="*/ 203046 w 6738486"/>
                <a:gd name="connsiteY24" fmla="*/ 1689977 h 1893023"/>
                <a:gd name="connsiteX25" fmla="*/ 852287 w 6738486"/>
                <a:gd name="connsiteY25" fmla="*/ 1689977 h 1893023"/>
                <a:gd name="connsiteX26" fmla="*/ 1308510 w 6738486"/>
                <a:gd name="connsiteY26" fmla="*/ 1689977 h 1893023"/>
                <a:gd name="connsiteX27" fmla="*/ 1764733 w 6738486"/>
                <a:gd name="connsiteY27" fmla="*/ 1689977 h 1893023"/>
                <a:gd name="connsiteX28" fmla="*/ 2478313 w 6738486"/>
                <a:gd name="connsiteY28" fmla="*/ 1689977 h 1893023"/>
                <a:gd name="connsiteX29" fmla="*/ 2870197 w 6738486"/>
                <a:gd name="connsiteY29" fmla="*/ 1689977 h 1893023"/>
                <a:gd name="connsiteX30" fmla="*/ 3326420 w 6738486"/>
                <a:gd name="connsiteY30" fmla="*/ 1689977 h 1893023"/>
                <a:gd name="connsiteX31" fmla="*/ 3718304 w 6738486"/>
                <a:gd name="connsiteY31" fmla="*/ 1689977 h 1893023"/>
                <a:gd name="connsiteX32" fmla="*/ 4431884 w 6738486"/>
                <a:gd name="connsiteY32" fmla="*/ 1689977 h 1893023"/>
                <a:gd name="connsiteX33" fmla="*/ 5145464 w 6738486"/>
                <a:gd name="connsiteY33" fmla="*/ 1689977 h 1893023"/>
                <a:gd name="connsiteX34" fmla="*/ 5730366 w 6738486"/>
                <a:gd name="connsiteY34" fmla="*/ 1689977 h 1893023"/>
                <a:gd name="connsiteX35" fmla="*/ 6636963 w 6738486"/>
                <a:gd name="connsiteY35" fmla="*/ 1689977 h 1893023"/>
                <a:gd name="connsiteX36" fmla="*/ 6738486 w 6738486"/>
                <a:gd name="connsiteY36" fmla="*/ 1588454 h 1893023"/>
                <a:gd name="connsiteX37" fmla="*/ 6738486 w 6738486"/>
                <a:gd name="connsiteY37" fmla="*/ 1077941 h 1893023"/>
                <a:gd name="connsiteX38" fmla="*/ 6738486 w 6738486"/>
                <a:gd name="connsiteY38" fmla="*/ 597167 h 1893023"/>
                <a:gd name="connsiteX39" fmla="*/ 6738486 w 6738486"/>
                <a:gd name="connsiteY39" fmla="*/ 101523 h 1893023"/>
                <a:gd name="connsiteX40" fmla="*/ 101523 w 6738486"/>
                <a:gd name="connsiteY40" fmla="*/ 406091 h 1893023"/>
                <a:gd name="connsiteX41" fmla="*/ 203046 w 6738486"/>
                <a:gd name="connsiteY41" fmla="*/ 304568 h 1893023"/>
                <a:gd name="connsiteX42" fmla="*/ 152285 w 6738486"/>
                <a:gd name="connsiteY42" fmla="*/ 253807 h 1893023"/>
                <a:gd name="connsiteX43" fmla="*/ 101524 w 6738486"/>
                <a:gd name="connsiteY43" fmla="*/ 304568 h 1893023"/>
                <a:gd name="connsiteX44" fmla="*/ 101523 w 6738486"/>
                <a:gd name="connsiteY44" fmla="*/ 406091 h 1893023"/>
                <a:gd name="connsiteX0" fmla="*/ 101523 w 6738486"/>
                <a:gd name="connsiteY0" fmla="*/ 406091 h 1893023"/>
                <a:gd name="connsiteX1" fmla="*/ 203046 w 6738486"/>
                <a:gd name="connsiteY1" fmla="*/ 304568 h 1893023"/>
                <a:gd name="connsiteX2" fmla="*/ 152285 w 6738486"/>
                <a:gd name="connsiteY2" fmla="*/ 253807 h 1893023"/>
                <a:gd name="connsiteX3" fmla="*/ 101524 w 6738486"/>
                <a:gd name="connsiteY3" fmla="*/ 304568 h 1893023"/>
                <a:gd name="connsiteX4" fmla="*/ 101523 w 6738486"/>
                <a:gd name="connsiteY4" fmla="*/ 406091 h 1893023"/>
                <a:gd name="connsiteX5" fmla="*/ 6636963 w 6738486"/>
                <a:gd name="connsiteY5" fmla="*/ 203046 h 1893023"/>
                <a:gd name="connsiteX6" fmla="*/ 6738486 w 6738486"/>
                <a:gd name="connsiteY6" fmla="*/ 101523 h 1893023"/>
                <a:gd name="connsiteX7" fmla="*/ 6636963 w 6738486"/>
                <a:gd name="connsiteY7" fmla="*/ 0 h 1893023"/>
                <a:gd name="connsiteX8" fmla="*/ 6535440 w 6738486"/>
                <a:gd name="connsiteY8" fmla="*/ 101523 h 1893023"/>
                <a:gd name="connsiteX9" fmla="*/ 6586201 w 6738486"/>
                <a:gd name="connsiteY9" fmla="*/ 152284 h 1893023"/>
                <a:gd name="connsiteX10" fmla="*/ 6636962 w 6738486"/>
                <a:gd name="connsiteY10" fmla="*/ 101523 h 1893023"/>
                <a:gd name="connsiteX11" fmla="*/ 6636963 w 6738486"/>
                <a:gd name="connsiteY11" fmla="*/ 203046 h 1893023"/>
                <a:gd name="connsiteX0" fmla="*/ 0 w 6738486"/>
                <a:gd name="connsiteY0" fmla="*/ 304568 h 1893023"/>
                <a:gd name="connsiteX1" fmla="*/ 101523 w 6738486"/>
                <a:gd name="connsiteY1" fmla="*/ 203045 h 1893023"/>
                <a:gd name="connsiteX2" fmla="*/ 622085 w 6738486"/>
                <a:gd name="connsiteY2" fmla="*/ 203045 h 1893023"/>
                <a:gd name="connsiteX3" fmla="*/ 1271326 w 6738486"/>
                <a:gd name="connsiteY3" fmla="*/ 203045 h 1893023"/>
                <a:gd name="connsiteX4" fmla="*/ 1984906 w 6738486"/>
                <a:gd name="connsiteY4" fmla="*/ 203045 h 1893023"/>
                <a:gd name="connsiteX5" fmla="*/ 2441129 w 6738486"/>
                <a:gd name="connsiteY5" fmla="*/ 203045 h 1893023"/>
                <a:gd name="connsiteX6" fmla="*/ 2833013 w 6738486"/>
                <a:gd name="connsiteY6" fmla="*/ 203045 h 1893023"/>
                <a:gd name="connsiteX7" fmla="*/ 3289236 w 6738486"/>
                <a:gd name="connsiteY7" fmla="*/ 203045 h 1893023"/>
                <a:gd name="connsiteX8" fmla="*/ 3938477 w 6738486"/>
                <a:gd name="connsiteY8" fmla="*/ 203046 h 1893023"/>
                <a:gd name="connsiteX9" fmla="*/ 4330361 w 6738486"/>
                <a:gd name="connsiteY9" fmla="*/ 203046 h 1893023"/>
                <a:gd name="connsiteX10" fmla="*/ 4786584 w 6738486"/>
                <a:gd name="connsiteY10" fmla="*/ 203046 h 1893023"/>
                <a:gd name="connsiteX11" fmla="*/ 5307147 w 6738486"/>
                <a:gd name="connsiteY11" fmla="*/ 203046 h 1893023"/>
                <a:gd name="connsiteX12" fmla="*/ 5827709 w 6738486"/>
                <a:gd name="connsiteY12" fmla="*/ 203046 h 1893023"/>
                <a:gd name="connsiteX13" fmla="*/ 6535440 w 6738486"/>
                <a:gd name="connsiteY13" fmla="*/ 203046 h 1893023"/>
                <a:gd name="connsiteX14" fmla="*/ 6535440 w 6738486"/>
                <a:gd name="connsiteY14" fmla="*/ 101523 h 1893023"/>
                <a:gd name="connsiteX15" fmla="*/ 6636963 w 6738486"/>
                <a:gd name="connsiteY15" fmla="*/ 0 h 1893023"/>
                <a:gd name="connsiteX16" fmla="*/ 6738486 w 6738486"/>
                <a:gd name="connsiteY16" fmla="*/ 101523 h 1893023"/>
                <a:gd name="connsiteX17" fmla="*/ 6738486 w 6738486"/>
                <a:gd name="connsiteY17" fmla="*/ 612036 h 1893023"/>
                <a:gd name="connsiteX18" fmla="*/ 6738486 w 6738486"/>
                <a:gd name="connsiteY18" fmla="*/ 1077942 h 1893023"/>
                <a:gd name="connsiteX19" fmla="*/ 6738486 w 6738486"/>
                <a:gd name="connsiteY19" fmla="*/ 1588455 h 1893023"/>
                <a:gd name="connsiteX20" fmla="*/ 6636963 w 6738486"/>
                <a:gd name="connsiteY20" fmla="*/ 1689978 h 1893023"/>
                <a:gd name="connsiteX21" fmla="*/ 6245079 w 6738486"/>
                <a:gd name="connsiteY21" fmla="*/ 1689978 h 1893023"/>
                <a:gd name="connsiteX22" fmla="*/ 5853195 w 6738486"/>
                <a:gd name="connsiteY22" fmla="*/ 1689978 h 1893023"/>
                <a:gd name="connsiteX23" fmla="*/ 5268293 w 6738486"/>
                <a:gd name="connsiteY23" fmla="*/ 1689978 h 1893023"/>
                <a:gd name="connsiteX24" fmla="*/ 4812070 w 6738486"/>
                <a:gd name="connsiteY24" fmla="*/ 1689978 h 1893023"/>
                <a:gd name="connsiteX25" fmla="*/ 4355847 w 6738486"/>
                <a:gd name="connsiteY25" fmla="*/ 1689978 h 1893023"/>
                <a:gd name="connsiteX26" fmla="*/ 3770945 w 6738486"/>
                <a:gd name="connsiteY26" fmla="*/ 1689978 h 1893023"/>
                <a:gd name="connsiteX27" fmla="*/ 3121705 w 6738486"/>
                <a:gd name="connsiteY27" fmla="*/ 1689977 h 1893023"/>
                <a:gd name="connsiteX28" fmla="*/ 2729821 w 6738486"/>
                <a:gd name="connsiteY28" fmla="*/ 1689977 h 1893023"/>
                <a:gd name="connsiteX29" fmla="*/ 2080580 w 6738486"/>
                <a:gd name="connsiteY29" fmla="*/ 1689977 h 1893023"/>
                <a:gd name="connsiteX30" fmla="*/ 1624357 w 6738486"/>
                <a:gd name="connsiteY30" fmla="*/ 1689977 h 1893023"/>
                <a:gd name="connsiteX31" fmla="*/ 1039455 w 6738486"/>
                <a:gd name="connsiteY31" fmla="*/ 1689977 h 1893023"/>
                <a:gd name="connsiteX32" fmla="*/ 203046 w 6738486"/>
                <a:gd name="connsiteY32" fmla="*/ 1689977 h 1893023"/>
                <a:gd name="connsiteX33" fmla="*/ 203046 w 6738486"/>
                <a:gd name="connsiteY33" fmla="*/ 1791500 h 1893023"/>
                <a:gd name="connsiteX34" fmla="*/ 101523 w 6738486"/>
                <a:gd name="connsiteY34" fmla="*/ 1893023 h 1893023"/>
                <a:gd name="connsiteX35" fmla="*/ 0 w 6738486"/>
                <a:gd name="connsiteY35" fmla="*/ 1791500 h 1893023"/>
                <a:gd name="connsiteX36" fmla="*/ 0 w 6738486"/>
                <a:gd name="connsiteY36" fmla="*/ 1280987 h 1893023"/>
                <a:gd name="connsiteX37" fmla="*/ 0 w 6738486"/>
                <a:gd name="connsiteY37" fmla="*/ 815081 h 1893023"/>
                <a:gd name="connsiteX38" fmla="*/ 0 w 6738486"/>
                <a:gd name="connsiteY38" fmla="*/ 304568 h 1893023"/>
                <a:gd name="connsiteX39" fmla="*/ 6535440 w 6738486"/>
                <a:gd name="connsiteY39" fmla="*/ 203046 h 1893023"/>
                <a:gd name="connsiteX40" fmla="*/ 6636963 w 6738486"/>
                <a:gd name="connsiteY40" fmla="*/ 203046 h 1893023"/>
                <a:gd name="connsiteX41" fmla="*/ 6738486 w 6738486"/>
                <a:gd name="connsiteY41" fmla="*/ 101523 h 1893023"/>
                <a:gd name="connsiteX42" fmla="*/ 6636963 w 6738486"/>
                <a:gd name="connsiteY42" fmla="*/ 203046 h 1893023"/>
                <a:gd name="connsiteX43" fmla="*/ 6636963 w 6738486"/>
                <a:gd name="connsiteY43" fmla="*/ 101523 h 1893023"/>
                <a:gd name="connsiteX44" fmla="*/ 6586202 w 6738486"/>
                <a:gd name="connsiteY44" fmla="*/ 152284 h 1893023"/>
                <a:gd name="connsiteX45" fmla="*/ 6535441 w 6738486"/>
                <a:gd name="connsiteY45" fmla="*/ 101523 h 1893023"/>
                <a:gd name="connsiteX46" fmla="*/ 101523 w 6738486"/>
                <a:gd name="connsiteY46" fmla="*/ 406091 h 1893023"/>
                <a:gd name="connsiteX47" fmla="*/ 101523 w 6738486"/>
                <a:gd name="connsiteY47" fmla="*/ 304568 h 1893023"/>
                <a:gd name="connsiteX48" fmla="*/ 152284 w 6738486"/>
                <a:gd name="connsiteY48" fmla="*/ 253807 h 1893023"/>
                <a:gd name="connsiteX49" fmla="*/ 203045 w 6738486"/>
                <a:gd name="connsiteY49" fmla="*/ 304568 h 1893023"/>
                <a:gd name="connsiteX50" fmla="*/ 101522 w 6738486"/>
                <a:gd name="connsiteY50" fmla="*/ 406091 h 1893023"/>
                <a:gd name="connsiteX51" fmla="*/ -1 w 6738486"/>
                <a:gd name="connsiteY51" fmla="*/ 304568 h 1893023"/>
                <a:gd name="connsiteX52" fmla="*/ 203046 w 6738486"/>
                <a:gd name="connsiteY52" fmla="*/ 304568 h 1893023"/>
                <a:gd name="connsiteX53" fmla="*/ 203046 w 6738486"/>
                <a:gd name="connsiteY53" fmla="*/ 724809 h 1893023"/>
                <a:gd name="connsiteX54" fmla="*/ 203046 w 6738486"/>
                <a:gd name="connsiteY54" fmla="*/ 1186612 h 1893023"/>
                <a:gd name="connsiteX55" fmla="*/ 203046 w 6738486"/>
                <a:gd name="connsiteY55" fmla="*/ 1689977 h 189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738486" h="1893023" stroke="0" extrusionOk="0">
                  <a:moveTo>
                    <a:pt x="6738486" y="101523"/>
                  </a:moveTo>
                  <a:cubicBezTo>
                    <a:pt x="6726388" y="137371"/>
                    <a:pt x="6658329" y="157434"/>
                    <a:pt x="6636963" y="203046"/>
                  </a:cubicBezTo>
                  <a:cubicBezTo>
                    <a:pt x="6634474" y="165992"/>
                    <a:pt x="6648077" y="148743"/>
                    <a:pt x="6636963" y="101523"/>
                  </a:cubicBezTo>
                  <a:cubicBezTo>
                    <a:pt x="6644438" y="128704"/>
                    <a:pt x="6618180" y="152863"/>
                    <a:pt x="6586202" y="152284"/>
                  </a:cubicBezTo>
                  <a:cubicBezTo>
                    <a:pt x="6557917" y="155392"/>
                    <a:pt x="6536995" y="124077"/>
                    <a:pt x="6535441" y="101523"/>
                  </a:cubicBezTo>
                  <a:cubicBezTo>
                    <a:pt x="6532196" y="134146"/>
                    <a:pt x="6530601" y="175465"/>
                    <a:pt x="6535440" y="203046"/>
                  </a:cubicBezTo>
                  <a:cubicBezTo>
                    <a:pt x="6339724" y="212796"/>
                    <a:pt x="6300852" y="178462"/>
                    <a:pt x="6143556" y="203046"/>
                  </a:cubicBezTo>
                  <a:cubicBezTo>
                    <a:pt x="5986260" y="227630"/>
                    <a:pt x="5651332" y="171522"/>
                    <a:pt x="5494315" y="203046"/>
                  </a:cubicBezTo>
                  <a:cubicBezTo>
                    <a:pt x="5337298" y="234570"/>
                    <a:pt x="5279789" y="190663"/>
                    <a:pt x="5102431" y="203046"/>
                  </a:cubicBezTo>
                  <a:cubicBezTo>
                    <a:pt x="4925073" y="215429"/>
                    <a:pt x="4727039" y="172652"/>
                    <a:pt x="4581869" y="203046"/>
                  </a:cubicBezTo>
                  <a:cubicBezTo>
                    <a:pt x="4436699" y="233440"/>
                    <a:pt x="4287760" y="159814"/>
                    <a:pt x="3996967" y="203046"/>
                  </a:cubicBezTo>
                  <a:cubicBezTo>
                    <a:pt x="3706174" y="246278"/>
                    <a:pt x="3467192" y="198836"/>
                    <a:pt x="3283387" y="203046"/>
                  </a:cubicBezTo>
                  <a:cubicBezTo>
                    <a:pt x="3099582" y="207256"/>
                    <a:pt x="2969288" y="197157"/>
                    <a:pt x="2827164" y="203046"/>
                  </a:cubicBezTo>
                  <a:cubicBezTo>
                    <a:pt x="2685040" y="208935"/>
                    <a:pt x="2547901" y="166644"/>
                    <a:pt x="2435280" y="203046"/>
                  </a:cubicBezTo>
                  <a:cubicBezTo>
                    <a:pt x="2322659" y="239448"/>
                    <a:pt x="1951553" y="140100"/>
                    <a:pt x="1721700" y="203046"/>
                  </a:cubicBezTo>
                  <a:cubicBezTo>
                    <a:pt x="1491847" y="265992"/>
                    <a:pt x="1449359" y="160540"/>
                    <a:pt x="1265477" y="203046"/>
                  </a:cubicBezTo>
                  <a:cubicBezTo>
                    <a:pt x="1081595" y="245552"/>
                    <a:pt x="961100" y="142215"/>
                    <a:pt x="744915" y="203046"/>
                  </a:cubicBezTo>
                  <a:cubicBezTo>
                    <a:pt x="528730" y="263877"/>
                    <a:pt x="319541" y="185012"/>
                    <a:pt x="101523" y="203046"/>
                  </a:cubicBezTo>
                  <a:cubicBezTo>
                    <a:pt x="44706" y="206895"/>
                    <a:pt x="-8556" y="249151"/>
                    <a:pt x="0" y="304569"/>
                  </a:cubicBezTo>
                  <a:cubicBezTo>
                    <a:pt x="24420" y="483103"/>
                    <a:pt x="-3101" y="669755"/>
                    <a:pt x="0" y="770474"/>
                  </a:cubicBezTo>
                  <a:cubicBezTo>
                    <a:pt x="3101" y="871194"/>
                    <a:pt x="-24971" y="1063783"/>
                    <a:pt x="0" y="1280987"/>
                  </a:cubicBezTo>
                  <a:cubicBezTo>
                    <a:pt x="24971" y="1498191"/>
                    <a:pt x="-14614" y="1645922"/>
                    <a:pt x="0" y="1791500"/>
                  </a:cubicBezTo>
                  <a:cubicBezTo>
                    <a:pt x="-2032" y="1842539"/>
                    <a:pt x="36299" y="1903338"/>
                    <a:pt x="101523" y="1893023"/>
                  </a:cubicBezTo>
                  <a:cubicBezTo>
                    <a:pt x="147828" y="1894214"/>
                    <a:pt x="203013" y="1840218"/>
                    <a:pt x="203046" y="1791500"/>
                  </a:cubicBezTo>
                  <a:cubicBezTo>
                    <a:pt x="199159" y="1755237"/>
                    <a:pt x="204761" y="1736397"/>
                    <a:pt x="203046" y="1689977"/>
                  </a:cubicBezTo>
                  <a:cubicBezTo>
                    <a:pt x="485981" y="1627404"/>
                    <a:pt x="706690" y="1708493"/>
                    <a:pt x="852287" y="1689977"/>
                  </a:cubicBezTo>
                  <a:cubicBezTo>
                    <a:pt x="997884" y="1671461"/>
                    <a:pt x="1083540" y="1703239"/>
                    <a:pt x="1308510" y="1689977"/>
                  </a:cubicBezTo>
                  <a:cubicBezTo>
                    <a:pt x="1533480" y="1676715"/>
                    <a:pt x="1638204" y="1693495"/>
                    <a:pt x="1764733" y="1689977"/>
                  </a:cubicBezTo>
                  <a:cubicBezTo>
                    <a:pt x="1891262" y="1686459"/>
                    <a:pt x="2320976" y="1743833"/>
                    <a:pt x="2478313" y="1689977"/>
                  </a:cubicBezTo>
                  <a:cubicBezTo>
                    <a:pt x="2635650" y="1636121"/>
                    <a:pt x="2698252" y="1727125"/>
                    <a:pt x="2870197" y="1689977"/>
                  </a:cubicBezTo>
                  <a:cubicBezTo>
                    <a:pt x="3042142" y="1652829"/>
                    <a:pt x="3199791" y="1742685"/>
                    <a:pt x="3326420" y="1689977"/>
                  </a:cubicBezTo>
                  <a:cubicBezTo>
                    <a:pt x="3453049" y="1637269"/>
                    <a:pt x="3527327" y="1695206"/>
                    <a:pt x="3718304" y="1689977"/>
                  </a:cubicBezTo>
                  <a:cubicBezTo>
                    <a:pt x="3909281" y="1684748"/>
                    <a:pt x="4134713" y="1773228"/>
                    <a:pt x="4431884" y="1689977"/>
                  </a:cubicBezTo>
                  <a:cubicBezTo>
                    <a:pt x="4729055" y="1606726"/>
                    <a:pt x="4950593" y="1751439"/>
                    <a:pt x="5145464" y="1689977"/>
                  </a:cubicBezTo>
                  <a:cubicBezTo>
                    <a:pt x="5340335" y="1628515"/>
                    <a:pt x="5579612" y="1691001"/>
                    <a:pt x="5730366" y="1689977"/>
                  </a:cubicBezTo>
                  <a:cubicBezTo>
                    <a:pt x="5881120" y="1688953"/>
                    <a:pt x="6444990" y="1738125"/>
                    <a:pt x="6636963" y="1689977"/>
                  </a:cubicBezTo>
                  <a:cubicBezTo>
                    <a:pt x="6692280" y="1691092"/>
                    <a:pt x="6745927" y="1640773"/>
                    <a:pt x="6738486" y="1588454"/>
                  </a:cubicBezTo>
                  <a:cubicBezTo>
                    <a:pt x="6718846" y="1355225"/>
                    <a:pt x="6778584" y="1325421"/>
                    <a:pt x="6738486" y="1077941"/>
                  </a:cubicBezTo>
                  <a:cubicBezTo>
                    <a:pt x="6698388" y="830461"/>
                    <a:pt x="6790181" y="741560"/>
                    <a:pt x="6738486" y="597167"/>
                  </a:cubicBezTo>
                  <a:cubicBezTo>
                    <a:pt x="6686791" y="452774"/>
                    <a:pt x="6787505" y="338055"/>
                    <a:pt x="6738486" y="101523"/>
                  </a:cubicBezTo>
                  <a:close/>
                  <a:moveTo>
                    <a:pt x="101523" y="406091"/>
                  </a:moveTo>
                  <a:cubicBezTo>
                    <a:pt x="162906" y="403141"/>
                    <a:pt x="201195" y="359962"/>
                    <a:pt x="203046" y="304568"/>
                  </a:cubicBezTo>
                  <a:cubicBezTo>
                    <a:pt x="197874" y="271304"/>
                    <a:pt x="182130" y="253142"/>
                    <a:pt x="152285" y="253807"/>
                  </a:cubicBezTo>
                  <a:cubicBezTo>
                    <a:pt x="122918" y="248226"/>
                    <a:pt x="100657" y="284785"/>
                    <a:pt x="101524" y="304568"/>
                  </a:cubicBezTo>
                  <a:cubicBezTo>
                    <a:pt x="102988" y="339356"/>
                    <a:pt x="96710" y="375068"/>
                    <a:pt x="101523" y="406091"/>
                  </a:cubicBezTo>
                  <a:close/>
                </a:path>
                <a:path w="6738486" h="1893023" fill="darkenLess" stroke="0" extrusionOk="0">
                  <a:moveTo>
                    <a:pt x="101523" y="406091"/>
                  </a:moveTo>
                  <a:cubicBezTo>
                    <a:pt x="157175" y="392981"/>
                    <a:pt x="209455" y="369994"/>
                    <a:pt x="203046" y="304568"/>
                  </a:cubicBezTo>
                  <a:cubicBezTo>
                    <a:pt x="205053" y="274687"/>
                    <a:pt x="185288" y="253892"/>
                    <a:pt x="152285" y="253807"/>
                  </a:cubicBezTo>
                  <a:cubicBezTo>
                    <a:pt x="132174" y="251372"/>
                    <a:pt x="108954" y="273717"/>
                    <a:pt x="101524" y="304568"/>
                  </a:cubicBezTo>
                  <a:cubicBezTo>
                    <a:pt x="103939" y="337932"/>
                    <a:pt x="96469" y="374800"/>
                    <a:pt x="101523" y="406091"/>
                  </a:cubicBezTo>
                  <a:close/>
                  <a:moveTo>
                    <a:pt x="6636963" y="203046"/>
                  </a:moveTo>
                  <a:cubicBezTo>
                    <a:pt x="6689259" y="191917"/>
                    <a:pt x="6737971" y="170045"/>
                    <a:pt x="6738486" y="101523"/>
                  </a:cubicBezTo>
                  <a:cubicBezTo>
                    <a:pt x="6754899" y="44737"/>
                    <a:pt x="6684538" y="-1845"/>
                    <a:pt x="6636963" y="0"/>
                  </a:cubicBezTo>
                  <a:cubicBezTo>
                    <a:pt x="6582260" y="37"/>
                    <a:pt x="6535136" y="49712"/>
                    <a:pt x="6535440" y="101523"/>
                  </a:cubicBezTo>
                  <a:cubicBezTo>
                    <a:pt x="6535444" y="128778"/>
                    <a:pt x="6552906" y="157718"/>
                    <a:pt x="6586201" y="152284"/>
                  </a:cubicBezTo>
                  <a:cubicBezTo>
                    <a:pt x="6610209" y="148722"/>
                    <a:pt x="6644183" y="126466"/>
                    <a:pt x="6636962" y="101523"/>
                  </a:cubicBezTo>
                  <a:cubicBezTo>
                    <a:pt x="6638710" y="129723"/>
                    <a:pt x="6636301" y="165685"/>
                    <a:pt x="6636963" y="203046"/>
                  </a:cubicBezTo>
                  <a:close/>
                </a:path>
                <a:path w="6738486" h="1893023" fill="none" extrusionOk="0">
                  <a:moveTo>
                    <a:pt x="0" y="304568"/>
                  </a:moveTo>
                  <a:cubicBezTo>
                    <a:pt x="-3135" y="252825"/>
                    <a:pt x="56746" y="192237"/>
                    <a:pt x="101523" y="203045"/>
                  </a:cubicBezTo>
                  <a:cubicBezTo>
                    <a:pt x="216698" y="200791"/>
                    <a:pt x="468798" y="255061"/>
                    <a:pt x="622085" y="203045"/>
                  </a:cubicBezTo>
                  <a:cubicBezTo>
                    <a:pt x="775372" y="151029"/>
                    <a:pt x="1021213" y="212857"/>
                    <a:pt x="1271326" y="203045"/>
                  </a:cubicBezTo>
                  <a:cubicBezTo>
                    <a:pt x="1521439" y="193233"/>
                    <a:pt x="1653846" y="225582"/>
                    <a:pt x="1984906" y="203045"/>
                  </a:cubicBezTo>
                  <a:cubicBezTo>
                    <a:pt x="2315966" y="180508"/>
                    <a:pt x="2260534" y="233960"/>
                    <a:pt x="2441129" y="203045"/>
                  </a:cubicBezTo>
                  <a:cubicBezTo>
                    <a:pt x="2621724" y="172130"/>
                    <a:pt x="2726617" y="223880"/>
                    <a:pt x="2833013" y="203045"/>
                  </a:cubicBezTo>
                  <a:cubicBezTo>
                    <a:pt x="2939409" y="182210"/>
                    <a:pt x="3133972" y="231803"/>
                    <a:pt x="3289236" y="203045"/>
                  </a:cubicBezTo>
                  <a:cubicBezTo>
                    <a:pt x="3444501" y="174287"/>
                    <a:pt x="3632064" y="267966"/>
                    <a:pt x="3938477" y="203046"/>
                  </a:cubicBezTo>
                  <a:cubicBezTo>
                    <a:pt x="4244890" y="138125"/>
                    <a:pt x="4189152" y="235459"/>
                    <a:pt x="4330361" y="203046"/>
                  </a:cubicBezTo>
                  <a:cubicBezTo>
                    <a:pt x="4471570" y="170633"/>
                    <a:pt x="4677737" y="244975"/>
                    <a:pt x="4786584" y="203046"/>
                  </a:cubicBezTo>
                  <a:cubicBezTo>
                    <a:pt x="4895431" y="161117"/>
                    <a:pt x="5188849" y="238480"/>
                    <a:pt x="5307147" y="203046"/>
                  </a:cubicBezTo>
                  <a:cubicBezTo>
                    <a:pt x="5425445" y="167612"/>
                    <a:pt x="5715750" y="216274"/>
                    <a:pt x="5827709" y="203046"/>
                  </a:cubicBezTo>
                  <a:cubicBezTo>
                    <a:pt x="5939668" y="189818"/>
                    <a:pt x="6307610" y="216242"/>
                    <a:pt x="6535440" y="203046"/>
                  </a:cubicBezTo>
                  <a:cubicBezTo>
                    <a:pt x="6533135" y="171122"/>
                    <a:pt x="6543821" y="142489"/>
                    <a:pt x="6535440" y="101523"/>
                  </a:cubicBezTo>
                  <a:cubicBezTo>
                    <a:pt x="6546384" y="52372"/>
                    <a:pt x="6568527" y="5047"/>
                    <a:pt x="6636963" y="0"/>
                  </a:cubicBezTo>
                  <a:cubicBezTo>
                    <a:pt x="6697516" y="5295"/>
                    <a:pt x="6733385" y="35608"/>
                    <a:pt x="6738486" y="101523"/>
                  </a:cubicBezTo>
                  <a:cubicBezTo>
                    <a:pt x="6758862" y="267398"/>
                    <a:pt x="6719555" y="434529"/>
                    <a:pt x="6738486" y="612036"/>
                  </a:cubicBezTo>
                  <a:cubicBezTo>
                    <a:pt x="6757417" y="789543"/>
                    <a:pt x="6727696" y="919889"/>
                    <a:pt x="6738486" y="1077942"/>
                  </a:cubicBezTo>
                  <a:cubicBezTo>
                    <a:pt x="6749276" y="1235995"/>
                    <a:pt x="6678031" y="1361798"/>
                    <a:pt x="6738486" y="1588455"/>
                  </a:cubicBezTo>
                  <a:cubicBezTo>
                    <a:pt x="6751390" y="1636292"/>
                    <a:pt x="6684031" y="1696960"/>
                    <a:pt x="6636963" y="1689978"/>
                  </a:cubicBezTo>
                  <a:cubicBezTo>
                    <a:pt x="6483606" y="1705277"/>
                    <a:pt x="6427581" y="1681352"/>
                    <a:pt x="6245079" y="1689978"/>
                  </a:cubicBezTo>
                  <a:cubicBezTo>
                    <a:pt x="6062577" y="1698604"/>
                    <a:pt x="5973632" y="1650210"/>
                    <a:pt x="5853195" y="1689978"/>
                  </a:cubicBezTo>
                  <a:cubicBezTo>
                    <a:pt x="5732758" y="1729746"/>
                    <a:pt x="5397236" y="1624151"/>
                    <a:pt x="5268293" y="1689978"/>
                  </a:cubicBezTo>
                  <a:cubicBezTo>
                    <a:pt x="5139350" y="1755805"/>
                    <a:pt x="4943679" y="1658825"/>
                    <a:pt x="4812070" y="1689978"/>
                  </a:cubicBezTo>
                  <a:cubicBezTo>
                    <a:pt x="4680461" y="1721131"/>
                    <a:pt x="4534333" y="1641710"/>
                    <a:pt x="4355847" y="1689978"/>
                  </a:cubicBezTo>
                  <a:cubicBezTo>
                    <a:pt x="4177361" y="1738246"/>
                    <a:pt x="4000992" y="1663159"/>
                    <a:pt x="3770945" y="1689978"/>
                  </a:cubicBezTo>
                  <a:cubicBezTo>
                    <a:pt x="3540898" y="1716796"/>
                    <a:pt x="3291186" y="1684963"/>
                    <a:pt x="3121705" y="1689977"/>
                  </a:cubicBezTo>
                  <a:cubicBezTo>
                    <a:pt x="2952224" y="1694991"/>
                    <a:pt x="2819622" y="1647803"/>
                    <a:pt x="2729821" y="1689977"/>
                  </a:cubicBezTo>
                  <a:cubicBezTo>
                    <a:pt x="2640020" y="1732151"/>
                    <a:pt x="2249986" y="1628640"/>
                    <a:pt x="2080580" y="1689977"/>
                  </a:cubicBezTo>
                  <a:cubicBezTo>
                    <a:pt x="1911174" y="1751314"/>
                    <a:pt x="1741176" y="1665567"/>
                    <a:pt x="1624357" y="1689977"/>
                  </a:cubicBezTo>
                  <a:cubicBezTo>
                    <a:pt x="1507538" y="1714387"/>
                    <a:pt x="1310608" y="1649706"/>
                    <a:pt x="1039455" y="1689977"/>
                  </a:cubicBezTo>
                  <a:cubicBezTo>
                    <a:pt x="768302" y="1730248"/>
                    <a:pt x="406104" y="1664518"/>
                    <a:pt x="203046" y="1689977"/>
                  </a:cubicBezTo>
                  <a:cubicBezTo>
                    <a:pt x="214516" y="1728732"/>
                    <a:pt x="201233" y="1754183"/>
                    <a:pt x="203046" y="1791500"/>
                  </a:cubicBezTo>
                  <a:cubicBezTo>
                    <a:pt x="209176" y="1840887"/>
                    <a:pt x="163374" y="1896109"/>
                    <a:pt x="101523" y="1893023"/>
                  </a:cubicBezTo>
                  <a:cubicBezTo>
                    <a:pt x="42273" y="1890973"/>
                    <a:pt x="-13459" y="1840380"/>
                    <a:pt x="0" y="1791500"/>
                  </a:cubicBezTo>
                  <a:cubicBezTo>
                    <a:pt x="-21979" y="1558806"/>
                    <a:pt x="3267" y="1430629"/>
                    <a:pt x="0" y="1280987"/>
                  </a:cubicBezTo>
                  <a:cubicBezTo>
                    <a:pt x="-3267" y="1131345"/>
                    <a:pt x="44598" y="938111"/>
                    <a:pt x="0" y="815081"/>
                  </a:cubicBezTo>
                  <a:cubicBezTo>
                    <a:pt x="-44598" y="692051"/>
                    <a:pt x="20425" y="460078"/>
                    <a:pt x="0" y="304568"/>
                  </a:cubicBezTo>
                  <a:close/>
                  <a:moveTo>
                    <a:pt x="6535440" y="203046"/>
                  </a:moveTo>
                  <a:cubicBezTo>
                    <a:pt x="6571712" y="198163"/>
                    <a:pt x="6604465" y="206948"/>
                    <a:pt x="6636963" y="203046"/>
                  </a:cubicBezTo>
                  <a:cubicBezTo>
                    <a:pt x="6692250" y="190660"/>
                    <a:pt x="6724268" y="158198"/>
                    <a:pt x="6738486" y="101523"/>
                  </a:cubicBezTo>
                  <a:moveTo>
                    <a:pt x="6636963" y="203046"/>
                  </a:moveTo>
                  <a:cubicBezTo>
                    <a:pt x="6627746" y="179146"/>
                    <a:pt x="6642810" y="140682"/>
                    <a:pt x="6636963" y="101523"/>
                  </a:cubicBezTo>
                  <a:cubicBezTo>
                    <a:pt x="6636144" y="124892"/>
                    <a:pt x="6608532" y="154802"/>
                    <a:pt x="6586202" y="152284"/>
                  </a:cubicBezTo>
                  <a:cubicBezTo>
                    <a:pt x="6561086" y="150469"/>
                    <a:pt x="6531513" y="136445"/>
                    <a:pt x="6535441" y="101523"/>
                  </a:cubicBezTo>
                  <a:moveTo>
                    <a:pt x="101523" y="406091"/>
                  </a:moveTo>
                  <a:cubicBezTo>
                    <a:pt x="98567" y="373625"/>
                    <a:pt x="105614" y="352966"/>
                    <a:pt x="101523" y="304568"/>
                  </a:cubicBezTo>
                  <a:cubicBezTo>
                    <a:pt x="99453" y="275484"/>
                    <a:pt x="125608" y="245853"/>
                    <a:pt x="152284" y="253807"/>
                  </a:cubicBezTo>
                  <a:cubicBezTo>
                    <a:pt x="179397" y="255735"/>
                    <a:pt x="200817" y="278622"/>
                    <a:pt x="203045" y="304568"/>
                  </a:cubicBezTo>
                  <a:cubicBezTo>
                    <a:pt x="195656" y="354896"/>
                    <a:pt x="161980" y="401843"/>
                    <a:pt x="101522" y="406091"/>
                  </a:cubicBezTo>
                  <a:cubicBezTo>
                    <a:pt x="47620" y="405381"/>
                    <a:pt x="-4374" y="350367"/>
                    <a:pt x="-1" y="304568"/>
                  </a:cubicBezTo>
                  <a:moveTo>
                    <a:pt x="203046" y="304568"/>
                  </a:moveTo>
                  <a:cubicBezTo>
                    <a:pt x="235815" y="405431"/>
                    <a:pt x="193194" y="524741"/>
                    <a:pt x="203046" y="724809"/>
                  </a:cubicBezTo>
                  <a:cubicBezTo>
                    <a:pt x="212898" y="924877"/>
                    <a:pt x="159599" y="1014744"/>
                    <a:pt x="203046" y="1186612"/>
                  </a:cubicBezTo>
                  <a:cubicBezTo>
                    <a:pt x="246493" y="1358480"/>
                    <a:pt x="154435" y="1574756"/>
                    <a:pt x="203046" y="1689977"/>
                  </a:cubicBezTo>
                </a:path>
                <a:path w="6738486" h="1893023" fill="none" stroke="0" extrusionOk="0">
                  <a:moveTo>
                    <a:pt x="0" y="304568"/>
                  </a:moveTo>
                  <a:cubicBezTo>
                    <a:pt x="-4975" y="257436"/>
                    <a:pt x="46410" y="199827"/>
                    <a:pt x="101523" y="203045"/>
                  </a:cubicBezTo>
                  <a:cubicBezTo>
                    <a:pt x="286860" y="200605"/>
                    <a:pt x="305492" y="207352"/>
                    <a:pt x="493407" y="203045"/>
                  </a:cubicBezTo>
                  <a:cubicBezTo>
                    <a:pt x="681322" y="198738"/>
                    <a:pt x="839694" y="232180"/>
                    <a:pt x="1013969" y="203045"/>
                  </a:cubicBezTo>
                  <a:cubicBezTo>
                    <a:pt x="1188244" y="173910"/>
                    <a:pt x="1482600" y="216125"/>
                    <a:pt x="1663210" y="203045"/>
                  </a:cubicBezTo>
                  <a:cubicBezTo>
                    <a:pt x="1843820" y="189965"/>
                    <a:pt x="2166025" y="285574"/>
                    <a:pt x="2376790" y="203045"/>
                  </a:cubicBezTo>
                  <a:cubicBezTo>
                    <a:pt x="2587555" y="120516"/>
                    <a:pt x="2885554" y="218629"/>
                    <a:pt x="3090370" y="203045"/>
                  </a:cubicBezTo>
                  <a:cubicBezTo>
                    <a:pt x="3295186" y="187462"/>
                    <a:pt x="3452396" y="209213"/>
                    <a:pt x="3803950" y="203046"/>
                  </a:cubicBezTo>
                  <a:cubicBezTo>
                    <a:pt x="4155504" y="196878"/>
                    <a:pt x="4211856" y="207169"/>
                    <a:pt x="4388851" y="203046"/>
                  </a:cubicBezTo>
                  <a:cubicBezTo>
                    <a:pt x="4565846" y="198923"/>
                    <a:pt x="4755060" y="238006"/>
                    <a:pt x="4973753" y="203046"/>
                  </a:cubicBezTo>
                  <a:cubicBezTo>
                    <a:pt x="5192446" y="168086"/>
                    <a:pt x="5406617" y="272062"/>
                    <a:pt x="5558654" y="203046"/>
                  </a:cubicBezTo>
                  <a:cubicBezTo>
                    <a:pt x="5710691" y="134030"/>
                    <a:pt x="6200597" y="274436"/>
                    <a:pt x="6535440" y="203046"/>
                  </a:cubicBezTo>
                  <a:cubicBezTo>
                    <a:pt x="6527708" y="176908"/>
                    <a:pt x="6544193" y="143716"/>
                    <a:pt x="6535440" y="101523"/>
                  </a:cubicBezTo>
                  <a:cubicBezTo>
                    <a:pt x="6542273" y="45964"/>
                    <a:pt x="6567206" y="4937"/>
                    <a:pt x="6636963" y="0"/>
                  </a:cubicBezTo>
                  <a:cubicBezTo>
                    <a:pt x="6696357" y="-5454"/>
                    <a:pt x="6751724" y="44716"/>
                    <a:pt x="6738486" y="101523"/>
                  </a:cubicBezTo>
                  <a:cubicBezTo>
                    <a:pt x="6766807" y="263754"/>
                    <a:pt x="6727533" y="362512"/>
                    <a:pt x="6738486" y="582298"/>
                  </a:cubicBezTo>
                  <a:cubicBezTo>
                    <a:pt x="6749439" y="802084"/>
                    <a:pt x="6686106" y="917845"/>
                    <a:pt x="6738486" y="1092811"/>
                  </a:cubicBezTo>
                  <a:cubicBezTo>
                    <a:pt x="6790866" y="1267777"/>
                    <a:pt x="6723567" y="1427304"/>
                    <a:pt x="6738486" y="1588455"/>
                  </a:cubicBezTo>
                  <a:cubicBezTo>
                    <a:pt x="6745120" y="1642471"/>
                    <a:pt x="6690091" y="1694977"/>
                    <a:pt x="6636963" y="1689978"/>
                  </a:cubicBezTo>
                  <a:cubicBezTo>
                    <a:pt x="6412511" y="1727655"/>
                    <a:pt x="6318626" y="1687116"/>
                    <a:pt x="6180740" y="1689978"/>
                  </a:cubicBezTo>
                  <a:cubicBezTo>
                    <a:pt x="6042854" y="1692840"/>
                    <a:pt x="5876863" y="1685413"/>
                    <a:pt x="5660177" y="1689978"/>
                  </a:cubicBezTo>
                  <a:cubicBezTo>
                    <a:pt x="5443491" y="1694543"/>
                    <a:pt x="5215124" y="1671492"/>
                    <a:pt x="5010937" y="1689978"/>
                  </a:cubicBezTo>
                  <a:cubicBezTo>
                    <a:pt x="4806750" y="1708464"/>
                    <a:pt x="4618932" y="1669491"/>
                    <a:pt x="4297357" y="1689978"/>
                  </a:cubicBezTo>
                  <a:cubicBezTo>
                    <a:pt x="3975782" y="1710465"/>
                    <a:pt x="3806589" y="1659527"/>
                    <a:pt x="3648116" y="1689978"/>
                  </a:cubicBezTo>
                  <a:cubicBezTo>
                    <a:pt x="3489643" y="1720429"/>
                    <a:pt x="3181776" y="1617983"/>
                    <a:pt x="2934536" y="1689977"/>
                  </a:cubicBezTo>
                  <a:cubicBezTo>
                    <a:pt x="2687296" y="1761971"/>
                    <a:pt x="2562180" y="1646936"/>
                    <a:pt x="2285296" y="1689977"/>
                  </a:cubicBezTo>
                  <a:cubicBezTo>
                    <a:pt x="2008412" y="1733018"/>
                    <a:pt x="1878884" y="1646244"/>
                    <a:pt x="1764733" y="1689977"/>
                  </a:cubicBezTo>
                  <a:cubicBezTo>
                    <a:pt x="1650582" y="1733710"/>
                    <a:pt x="1453305" y="1669188"/>
                    <a:pt x="1179832" y="1689977"/>
                  </a:cubicBezTo>
                  <a:cubicBezTo>
                    <a:pt x="906359" y="1710766"/>
                    <a:pt x="545713" y="1617380"/>
                    <a:pt x="203046" y="1689977"/>
                  </a:cubicBezTo>
                  <a:cubicBezTo>
                    <a:pt x="211699" y="1736887"/>
                    <a:pt x="193870" y="1754871"/>
                    <a:pt x="203046" y="1791500"/>
                  </a:cubicBezTo>
                  <a:cubicBezTo>
                    <a:pt x="205451" y="1841589"/>
                    <a:pt x="152275" y="1888151"/>
                    <a:pt x="101523" y="1893023"/>
                  </a:cubicBezTo>
                  <a:cubicBezTo>
                    <a:pt x="39679" y="1895503"/>
                    <a:pt x="-1708" y="1845128"/>
                    <a:pt x="0" y="1791500"/>
                  </a:cubicBezTo>
                  <a:cubicBezTo>
                    <a:pt x="-55619" y="1579133"/>
                    <a:pt x="7833" y="1504197"/>
                    <a:pt x="0" y="1280987"/>
                  </a:cubicBezTo>
                  <a:cubicBezTo>
                    <a:pt x="-7833" y="1057777"/>
                    <a:pt x="35981" y="949469"/>
                    <a:pt x="0" y="755604"/>
                  </a:cubicBezTo>
                  <a:cubicBezTo>
                    <a:pt x="-35981" y="561739"/>
                    <a:pt x="51474" y="500900"/>
                    <a:pt x="0" y="304568"/>
                  </a:cubicBezTo>
                  <a:close/>
                  <a:moveTo>
                    <a:pt x="6535440" y="203046"/>
                  </a:moveTo>
                  <a:cubicBezTo>
                    <a:pt x="6573638" y="202329"/>
                    <a:pt x="6589366" y="207178"/>
                    <a:pt x="6636963" y="203046"/>
                  </a:cubicBezTo>
                  <a:cubicBezTo>
                    <a:pt x="6691792" y="202711"/>
                    <a:pt x="6745029" y="148487"/>
                    <a:pt x="6738486" y="101523"/>
                  </a:cubicBezTo>
                  <a:moveTo>
                    <a:pt x="6636963" y="203046"/>
                  </a:moveTo>
                  <a:cubicBezTo>
                    <a:pt x="6636170" y="182259"/>
                    <a:pt x="6644415" y="123919"/>
                    <a:pt x="6636963" y="101523"/>
                  </a:cubicBezTo>
                  <a:cubicBezTo>
                    <a:pt x="6636891" y="131068"/>
                    <a:pt x="6615735" y="153649"/>
                    <a:pt x="6586202" y="152284"/>
                  </a:cubicBezTo>
                  <a:cubicBezTo>
                    <a:pt x="6561135" y="149810"/>
                    <a:pt x="6530089" y="123174"/>
                    <a:pt x="6535441" y="101523"/>
                  </a:cubicBezTo>
                  <a:moveTo>
                    <a:pt x="101523" y="406091"/>
                  </a:moveTo>
                  <a:cubicBezTo>
                    <a:pt x="98522" y="368707"/>
                    <a:pt x="108842" y="337111"/>
                    <a:pt x="101523" y="304568"/>
                  </a:cubicBezTo>
                  <a:cubicBezTo>
                    <a:pt x="100289" y="280524"/>
                    <a:pt x="121253" y="256674"/>
                    <a:pt x="152284" y="253807"/>
                  </a:cubicBezTo>
                  <a:cubicBezTo>
                    <a:pt x="180194" y="257195"/>
                    <a:pt x="200859" y="274295"/>
                    <a:pt x="203045" y="304568"/>
                  </a:cubicBezTo>
                  <a:cubicBezTo>
                    <a:pt x="194676" y="355378"/>
                    <a:pt x="151968" y="411094"/>
                    <a:pt x="101522" y="406091"/>
                  </a:cubicBezTo>
                  <a:cubicBezTo>
                    <a:pt x="37569" y="405690"/>
                    <a:pt x="15864" y="356314"/>
                    <a:pt x="-1" y="304568"/>
                  </a:cubicBezTo>
                  <a:moveTo>
                    <a:pt x="203046" y="304568"/>
                  </a:moveTo>
                  <a:cubicBezTo>
                    <a:pt x="248572" y="443850"/>
                    <a:pt x="146340" y="664437"/>
                    <a:pt x="203046" y="780225"/>
                  </a:cubicBezTo>
                  <a:cubicBezTo>
                    <a:pt x="259752" y="896013"/>
                    <a:pt x="200821" y="1047762"/>
                    <a:pt x="203046" y="1214320"/>
                  </a:cubicBezTo>
                  <a:cubicBezTo>
                    <a:pt x="205271" y="1380878"/>
                    <a:pt x="173456" y="1530591"/>
                    <a:pt x="203046" y="1689977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165782372">
                    <a:prstGeom prst="horizontalScroll">
                      <a:avLst>
                        <a:gd name="adj" fmla="val 1072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endParaRPr lang="en-US" sz="2800" dirty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 dirty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 dirty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 dirty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 dirty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 dirty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 dirty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5EC9694C-A816-96DB-2EBA-139FB156ACE4}"/>
                </a:ext>
              </a:extLst>
            </p:cNvPr>
            <p:cNvSpPr txBox="1"/>
            <p:nvPr/>
          </p:nvSpPr>
          <p:spPr>
            <a:xfrm>
              <a:off x="3164726" y="2972434"/>
              <a:ext cx="6891812" cy="1187065"/>
            </a:xfrm>
            <a:prstGeom prst="rect">
              <a:avLst/>
            </a:prstGeom>
            <a:solidFill>
              <a:schemeClr val="accent2">
                <a:alpha val="0"/>
              </a:schemeClr>
            </a:solidFill>
            <a:ln>
              <a:noFill/>
              <a:extLst>
                <a:ext uri="{C807C97D-BFC1-408E-A445-0C87EB9F89A2}">
                  <ask:lineSketchStyleProps xmlns="" xmlns:ask="http://schemas.microsoft.com/office/drawing/2018/sketchyshapes" sd="2908254972">
                    <a:custGeom>
                      <a:avLst/>
                      <a:gdLst>
                        <a:gd name="connsiteX0" fmla="*/ 0 w 7055465"/>
                        <a:gd name="connsiteY0" fmla="*/ 0 h 2277547"/>
                        <a:gd name="connsiteX1" fmla="*/ 587955 w 7055465"/>
                        <a:gd name="connsiteY1" fmla="*/ 0 h 2277547"/>
                        <a:gd name="connsiteX2" fmla="*/ 1175911 w 7055465"/>
                        <a:gd name="connsiteY2" fmla="*/ 0 h 2277547"/>
                        <a:gd name="connsiteX3" fmla="*/ 1622757 w 7055465"/>
                        <a:gd name="connsiteY3" fmla="*/ 0 h 2277547"/>
                        <a:gd name="connsiteX4" fmla="*/ 1999048 w 7055465"/>
                        <a:gd name="connsiteY4" fmla="*/ 0 h 2277547"/>
                        <a:gd name="connsiteX5" fmla="*/ 2375340 w 7055465"/>
                        <a:gd name="connsiteY5" fmla="*/ 0 h 2277547"/>
                        <a:gd name="connsiteX6" fmla="*/ 3033850 w 7055465"/>
                        <a:gd name="connsiteY6" fmla="*/ 0 h 2277547"/>
                        <a:gd name="connsiteX7" fmla="*/ 3621805 w 7055465"/>
                        <a:gd name="connsiteY7" fmla="*/ 0 h 2277547"/>
                        <a:gd name="connsiteX8" fmla="*/ 4350870 w 7055465"/>
                        <a:gd name="connsiteY8" fmla="*/ 0 h 2277547"/>
                        <a:gd name="connsiteX9" fmla="*/ 4727162 w 7055465"/>
                        <a:gd name="connsiteY9" fmla="*/ 0 h 2277547"/>
                        <a:gd name="connsiteX10" fmla="*/ 5456226 w 7055465"/>
                        <a:gd name="connsiteY10" fmla="*/ 0 h 2277547"/>
                        <a:gd name="connsiteX11" fmla="*/ 5973627 w 7055465"/>
                        <a:gd name="connsiteY11" fmla="*/ 0 h 2277547"/>
                        <a:gd name="connsiteX12" fmla="*/ 7055465 w 7055465"/>
                        <a:gd name="connsiteY12" fmla="*/ 0 h 2277547"/>
                        <a:gd name="connsiteX13" fmla="*/ 7055465 w 7055465"/>
                        <a:gd name="connsiteY13" fmla="*/ 614938 h 2277547"/>
                        <a:gd name="connsiteX14" fmla="*/ 7055465 w 7055465"/>
                        <a:gd name="connsiteY14" fmla="*/ 1229875 h 2277547"/>
                        <a:gd name="connsiteX15" fmla="*/ 7055465 w 7055465"/>
                        <a:gd name="connsiteY15" fmla="*/ 2277547 h 2277547"/>
                        <a:gd name="connsiteX16" fmla="*/ 6326400 w 7055465"/>
                        <a:gd name="connsiteY16" fmla="*/ 2277547 h 2277547"/>
                        <a:gd name="connsiteX17" fmla="*/ 5950109 w 7055465"/>
                        <a:gd name="connsiteY17" fmla="*/ 2277547 h 2277547"/>
                        <a:gd name="connsiteX18" fmla="*/ 5221044 w 7055465"/>
                        <a:gd name="connsiteY18" fmla="*/ 2277547 h 2277547"/>
                        <a:gd name="connsiteX19" fmla="*/ 4562534 w 7055465"/>
                        <a:gd name="connsiteY19" fmla="*/ 2277547 h 2277547"/>
                        <a:gd name="connsiteX20" fmla="*/ 3833469 w 7055465"/>
                        <a:gd name="connsiteY20" fmla="*/ 2277547 h 2277547"/>
                        <a:gd name="connsiteX21" fmla="*/ 3104405 w 7055465"/>
                        <a:gd name="connsiteY21" fmla="*/ 2277547 h 2277547"/>
                        <a:gd name="connsiteX22" fmla="*/ 2728113 w 7055465"/>
                        <a:gd name="connsiteY22" fmla="*/ 2277547 h 2277547"/>
                        <a:gd name="connsiteX23" fmla="*/ 1999048 w 7055465"/>
                        <a:gd name="connsiteY23" fmla="*/ 2277547 h 2277547"/>
                        <a:gd name="connsiteX24" fmla="*/ 1340538 w 7055465"/>
                        <a:gd name="connsiteY24" fmla="*/ 2277547 h 2277547"/>
                        <a:gd name="connsiteX25" fmla="*/ 611474 w 7055465"/>
                        <a:gd name="connsiteY25" fmla="*/ 2277547 h 2277547"/>
                        <a:gd name="connsiteX26" fmla="*/ 0 w 7055465"/>
                        <a:gd name="connsiteY26" fmla="*/ 2277547 h 2277547"/>
                        <a:gd name="connsiteX27" fmla="*/ 0 w 7055465"/>
                        <a:gd name="connsiteY27" fmla="*/ 1708160 h 2277547"/>
                        <a:gd name="connsiteX28" fmla="*/ 0 w 7055465"/>
                        <a:gd name="connsiteY28" fmla="*/ 1115998 h 2277547"/>
                        <a:gd name="connsiteX29" fmla="*/ 0 w 7055465"/>
                        <a:gd name="connsiteY29" fmla="*/ 569387 h 2277547"/>
                        <a:gd name="connsiteX30" fmla="*/ 0 w 7055465"/>
                        <a:gd name="connsiteY30" fmla="*/ 0 h 2277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7055465" h="2277547" fill="none" extrusionOk="0">
                          <a:moveTo>
                            <a:pt x="0" y="0"/>
                          </a:moveTo>
                          <a:cubicBezTo>
                            <a:pt x="282179" y="-34789"/>
                            <a:pt x="465897" y="36015"/>
                            <a:pt x="587955" y="0"/>
                          </a:cubicBezTo>
                          <a:cubicBezTo>
                            <a:pt x="710013" y="-36015"/>
                            <a:pt x="982270" y="5001"/>
                            <a:pt x="1175911" y="0"/>
                          </a:cubicBezTo>
                          <a:cubicBezTo>
                            <a:pt x="1369552" y="-5001"/>
                            <a:pt x="1446243" y="15516"/>
                            <a:pt x="1622757" y="0"/>
                          </a:cubicBezTo>
                          <a:cubicBezTo>
                            <a:pt x="1799271" y="-15516"/>
                            <a:pt x="1872618" y="6922"/>
                            <a:pt x="1999048" y="0"/>
                          </a:cubicBezTo>
                          <a:cubicBezTo>
                            <a:pt x="2125478" y="-6922"/>
                            <a:pt x="2202913" y="21838"/>
                            <a:pt x="2375340" y="0"/>
                          </a:cubicBezTo>
                          <a:cubicBezTo>
                            <a:pt x="2547767" y="-21838"/>
                            <a:pt x="2874413" y="18598"/>
                            <a:pt x="3033850" y="0"/>
                          </a:cubicBezTo>
                          <a:cubicBezTo>
                            <a:pt x="3193287" y="-18598"/>
                            <a:pt x="3428281" y="38799"/>
                            <a:pt x="3621805" y="0"/>
                          </a:cubicBezTo>
                          <a:cubicBezTo>
                            <a:pt x="3815329" y="-38799"/>
                            <a:pt x="4144542" y="29720"/>
                            <a:pt x="4350870" y="0"/>
                          </a:cubicBezTo>
                          <a:cubicBezTo>
                            <a:pt x="4557199" y="-29720"/>
                            <a:pt x="4595409" y="1779"/>
                            <a:pt x="4727162" y="0"/>
                          </a:cubicBezTo>
                          <a:cubicBezTo>
                            <a:pt x="4858915" y="-1779"/>
                            <a:pt x="5115130" y="58499"/>
                            <a:pt x="5456226" y="0"/>
                          </a:cubicBezTo>
                          <a:cubicBezTo>
                            <a:pt x="5797322" y="-58499"/>
                            <a:pt x="5752425" y="13666"/>
                            <a:pt x="5973627" y="0"/>
                          </a:cubicBezTo>
                          <a:cubicBezTo>
                            <a:pt x="6194829" y="-13666"/>
                            <a:pt x="6790108" y="46896"/>
                            <a:pt x="7055465" y="0"/>
                          </a:cubicBezTo>
                          <a:cubicBezTo>
                            <a:pt x="7102353" y="297827"/>
                            <a:pt x="7032997" y="406968"/>
                            <a:pt x="7055465" y="614938"/>
                          </a:cubicBezTo>
                          <a:cubicBezTo>
                            <a:pt x="7077933" y="822908"/>
                            <a:pt x="7024747" y="1079775"/>
                            <a:pt x="7055465" y="1229875"/>
                          </a:cubicBezTo>
                          <a:cubicBezTo>
                            <a:pt x="7086183" y="1379975"/>
                            <a:pt x="6941177" y="1866684"/>
                            <a:pt x="7055465" y="2277547"/>
                          </a:cubicBezTo>
                          <a:cubicBezTo>
                            <a:pt x="6836641" y="2281310"/>
                            <a:pt x="6519636" y="2251875"/>
                            <a:pt x="6326400" y="2277547"/>
                          </a:cubicBezTo>
                          <a:cubicBezTo>
                            <a:pt x="6133164" y="2303219"/>
                            <a:pt x="6047871" y="2271985"/>
                            <a:pt x="5950109" y="2277547"/>
                          </a:cubicBezTo>
                          <a:cubicBezTo>
                            <a:pt x="5852347" y="2283109"/>
                            <a:pt x="5499777" y="2192659"/>
                            <a:pt x="5221044" y="2277547"/>
                          </a:cubicBezTo>
                          <a:cubicBezTo>
                            <a:pt x="4942312" y="2362435"/>
                            <a:pt x="4761349" y="2276258"/>
                            <a:pt x="4562534" y="2277547"/>
                          </a:cubicBezTo>
                          <a:cubicBezTo>
                            <a:pt x="4363719" y="2278836"/>
                            <a:pt x="3986147" y="2212762"/>
                            <a:pt x="3833469" y="2277547"/>
                          </a:cubicBezTo>
                          <a:cubicBezTo>
                            <a:pt x="3680792" y="2342332"/>
                            <a:pt x="3417393" y="2221443"/>
                            <a:pt x="3104405" y="2277547"/>
                          </a:cubicBezTo>
                          <a:cubicBezTo>
                            <a:pt x="2791417" y="2333651"/>
                            <a:pt x="2827944" y="2275289"/>
                            <a:pt x="2728113" y="2277547"/>
                          </a:cubicBezTo>
                          <a:cubicBezTo>
                            <a:pt x="2628282" y="2279805"/>
                            <a:pt x="2176174" y="2213489"/>
                            <a:pt x="1999048" y="2277547"/>
                          </a:cubicBezTo>
                          <a:cubicBezTo>
                            <a:pt x="1821923" y="2341605"/>
                            <a:pt x="1523217" y="2228136"/>
                            <a:pt x="1340538" y="2277547"/>
                          </a:cubicBezTo>
                          <a:cubicBezTo>
                            <a:pt x="1157859" y="2326958"/>
                            <a:pt x="837040" y="2271196"/>
                            <a:pt x="611474" y="2277547"/>
                          </a:cubicBezTo>
                          <a:cubicBezTo>
                            <a:pt x="385908" y="2283898"/>
                            <a:pt x="168252" y="2224997"/>
                            <a:pt x="0" y="2277547"/>
                          </a:cubicBezTo>
                          <a:cubicBezTo>
                            <a:pt x="-52689" y="2159727"/>
                            <a:pt x="65459" y="1933528"/>
                            <a:pt x="0" y="1708160"/>
                          </a:cubicBezTo>
                          <a:cubicBezTo>
                            <a:pt x="-65459" y="1482792"/>
                            <a:pt x="40147" y="1383909"/>
                            <a:pt x="0" y="1115998"/>
                          </a:cubicBezTo>
                          <a:cubicBezTo>
                            <a:pt x="-40147" y="848087"/>
                            <a:pt x="51404" y="811024"/>
                            <a:pt x="0" y="569387"/>
                          </a:cubicBezTo>
                          <a:cubicBezTo>
                            <a:pt x="-51404" y="327750"/>
                            <a:pt x="65464" y="191151"/>
                            <a:pt x="0" y="0"/>
                          </a:cubicBezTo>
                          <a:close/>
                        </a:path>
                        <a:path w="7055465" h="2277547" stroke="0" extrusionOk="0">
                          <a:moveTo>
                            <a:pt x="0" y="0"/>
                          </a:moveTo>
                          <a:cubicBezTo>
                            <a:pt x="147861" y="-62747"/>
                            <a:pt x="534959" y="77934"/>
                            <a:pt x="729065" y="0"/>
                          </a:cubicBezTo>
                          <a:cubicBezTo>
                            <a:pt x="923172" y="-77934"/>
                            <a:pt x="965172" y="30017"/>
                            <a:pt x="1105356" y="0"/>
                          </a:cubicBezTo>
                          <a:cubicBezTo>
                            <a:pt x="1245540" y="-30017"/>
                            <a:pt x="1422986" y="57269"/>
                            <a:pt x="1622757" y="0"/>
                          </a:cubicBezTo>
                          <a:cubicBezTo>
                            <a:pt x="1822528" y="-57269"/>
                            <a:pt x="2005959" y="72168"/>
                            <a:pt x="2281267" y="0"/>
                          </a:cubicBezTo>
                          <a:cubicBezTo>
                            <a:pt x="2556575" y="-72168"/>
                            <a:pt x="2651646" y="50348"/>
                            <a:pt x="2869222" y="0"/>
                          </a:cubicBezTo>
                          <a:cubicBezTo>
                            <a:pt x="3086799" y="-50348"/>
                            <a:pt x="3238895" y="64313"/>
                            <a:pt x="3527733" y="0"/>
                          </a:cubicBezTo>
                          <a:cubicBezTo>
                            <a:pt x="3816571" y="-64313"/>
                            <a:pt x="3745004" y="17615"/>
                            <a:pt x="3904024" y="0"/>
                          </a:cubicBezTo>
                          <a:cubicBezTo>
                            <a:pt x="4063044" y="-17615"/>
                            <a:pt x="4234444" y="59721"/>
                            <a:pt x="4421425" y="0"/>
                          </a:cubicBezTo>
                          <a:cubicBezTo>
                            <a:pt x="4608406" y="-59721"/>
                            <a:pt x="4782920" y="50750"/>
                            <a:pt x="5009380" y="0"/>
                          </a:cubicBezTo>
                          <a:cubicBezTo>
                            <a:pt x="5235841" y="-50750"/>
                            <a:pt x="5265161" y="34700"/>
                            <a:pt x="5385672" y="0"/>
                          </a:cubicBezTo>
                          <a:cubicBezTo>
                            <a:pt x="5506183" y="-34700"/>
                            <a:pt x="5855981" y="74278"/>
                            <a:pt x="6114736" y="0"/>
                          </a:cubicBezTo>
                          <a:cubicBezTo>
                            <a:pt x="6373491" y="-74278"/>
                            <a:pt x="6310270" y="32846"/>
                            <a:pt x="6491028" y="0"/>
                          </a:cubicBezTo>
                          <a:cubicBezTo>
                            <a:pt x="6671786" y="-32846"/>
                            <a:pt x="6776762" y="32478"/>
                            <a:pt x="7055465" y="0"/>
                          </a:cubicBezTo>
                          <a:cubicBezTo>
                            <a:pt x="7071206" y="115589"/>
                            <a:pt x="7001161" y="433493"/>
                            <a:pt x="7055465" y="546611"/>
                          </a:cubicBezTo>
                          <a:cubicBezTo>
                            <a:pt x="7109769" y="659729"/>
                            <a:pt x="6987751" y="909802"/>
                            <a:pt x="7055465" y="1138774"/>
                          </a:cubicBezTo>
                          <a:cubicBezTo>
                            <a:pt x="7123179" y="1367746"/>
                            <a:pt x="7010237" y="1478981"/>
                            <a:pt x="7055465" y="1708160"/>
                          </a:cubicBezTo>
                          <a:cubicBezTo>
                            <a:pt x="7100693" y="1937339"/>
                            <a:pt x="7022244" y="2045485"/>
                            <a:pt x="7055465" y="2277547"/>
                          </a:cubicBezTo>
                          <a:cubicBezTo>
                            <a:pt x="6821842" y="2332696"/>
                            <a:pt x="6661357" y="2225133"/>
                            <a:pt x="6538064" y="2277547"/>
                          </a:cubicBezTo>
                          <a:cubicBezTo>
                            <a:pt x="6414771" y="2329961"/>
                            <a:pt x="6283774" y="2265089"/>
                            <a:pt x="6091218" y="2277547"/>
                          </a:cubicBezTo>
                          <a:cubicBezTo>
                            <a:pt x="5898662" y="2290005"/>
                            <a:pt x="5787216" y="2253426"/>
                            <a:pt x="5644372" y="2277547"/>
                          </a:cubicBezTo>
                          <a:cubicBezTo>
                            <a:pt x="5501528" y="2301668"/>
                            <a:pt x="5296415" y="2237105"/>
                            <a:pt x="5197526" y="2277547"/>
                          </a:cubicBezTo>
                          <a:cubicBezTo>
                            <a:pt x="5098637" y="2317989"/>
                            <a:pt x="4824700" y="2274314"/>
                            <a:pt x="4609570" y="2277547"/>
                          </a:cubicBezTo>
                          <a:cubicBezTo>
                            <a:pt x="4394440" y="2280780"/>
                            <a:pt x="4305856" y="2241107"/>
                            <a:pt x="4092170" y="2277547"/>
                          </a:cubicBezTo>
                          <a:cubicBezTo>
                            <a:pt x="3878484" y="2313987"/>
                            <a:pt x="3816524" y="2240043"/>
                            <a:pt x="3715878" y="2277547"/>
                          </a:cubicBezTo>
                          <a:cubicBezTo>
                            <a:pt x="3615232" y="2315051"/>
                            <a:pt x="3381189" y="2264928"/>
                            <a:pt x="3127923" y="2277547"/>
                          </a:cubicBezTo>
                          <a:cubicBezTo>
                            <a:pt x="2874657" y="2290166"/>
                            <a:pt x="2904432" y="2252899"/>
                            <a:pt x="2681077" y="2277547"/>
                          </a:cubicBezTo>
                          <a:cubicBezTo>
                            <a:pt x="2457722" y="2302195"/>
                            <a:pt x="2238873" y="2234687"/>
                            <a:pt x="2022567" y="2277547"/>
                          </a:cubicBezTo>
                          <a:cubicBezTo>
                            <a:pt x="1806261" y="2320407"/>
                            <a:pt x="1492137" y="2255186"/>
                            <a:pt x="1293502" y="2277547"/>
                          </a:cubicBezTo>
                          <a:cubicBezTo>
                            <a:pt x="1094867" y="2299908"/>
                            <a:pt x="910713" y="2226418"/>
                            <a:pt x="776101" y="2277547"/>
                          </a:cubicBezTo>
                          <a:cubicBezTo>
                            <a:pt x="641489" y="2328676"/>
                            <a:pt x="266336" y="2262120"/>
                            <a:pt x="0" y="2277547"/>
                          </a:cubicBezTo>
                          <a:cubicBezTo>
                            <a:pt x="-47201" y="2048074"/>
                            <a:pt x="67729" y="1831069"/>
                            <a:pt x="0" y="1662609"/>
                          </a:cubicBezTo>
                          <a:cubicBezTo>
                            <a:pt x="-67729" y="1494149"/>
                            <a:pt x="64410" y="1337551"/>
                            <a:pt x="0" y="1093223"/>
                          </a:cubicBezTo>
                          <a:cubicBezTo>
                            <a:pt x="-64410" y="848895"/>
                            <a:pt x="42101" y="626424"/>
                            <a:pt x="0" y="501060"/>
                          </a:cubicBezTo>
                          <a:cubicBezTo>
                            <a:pt x="-42101" y="375696"/>
                            <a:pt x="55" y="15385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defRPr sz="3200" b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What school activity does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he/she 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like?</a:t>
              </a:r>
            </a:p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He/She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likes _______?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Why does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he/she 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like ___?</a:t>
              </a:r>
            </a:p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600" dirty="0">
                  <a:latin typeface="Arial" panose="020B0604020202020204" pitchFamily="34" charset="0"/>
                </a:rPr>
                <a:t>		</a:t>
              </a:r>
              <a:r>
                <a:rPr lang="en-US" sz="3600" dirty="0">
                  <a:solidFill>
                    <a:srgbClr val="BD25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Because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he/she </a:t>
              </a:r>
              <a:r>
                <a:rPr lang="en-US" sz="3600" dirty="0">
                  <a:solidFill>
                    <a:srgbClr val="BD25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thinks it’s ____.</a:t>
              </a:r>
            </a:p>
          </p:txBody>
        </p:sp>
      </p:grpSp>
      <p:sp>
        <p:nvSpPr>
          <p:cNvPr id="45" name="MsPham-0936082789">
            <a:extLst>
              <a:ext uri="{FF2B5EF4-FFF2-40B4-BE49-F238E27FC236}">
                <a16:creationId xmlns="" xmlns:a16="http://schemas.microsoft.com/office/drawing/2014/main" id="{A9325704-99DD-D5FF-009A-8F9490522B7D}"/>
              </a:ext>
            </a:extLst>
          </p:cNvPr>
          <p:cNvSpPr/>
          <p:nvPr/>
        </p:nvSpPr>
        <p:spPr>
          <a:xfrm rot="16996388" flipH="1">
            <a:off x="6126109" y="5157395"/>
            <a:ext cx="1722683" cy="1223105"/>
          </a:xfrm>
          <a:custGeom>
            <a:avLst/>
            <a:gdLst/>
            <a:ahLst/>
            <a:cxnLst/>
            <a:rect l="l" t="t" r="r" b="b"/>
            <a:pathLst>
              <a:path w="1926152" h="1367568">
                <a:moveTo>
                  <a:pt x="0" y="0"/>
                </a:moveTo>
                <a:lnTo>
                  <a:pt x="1926152" y="0"/>
                </a:lnTo>
                <a:lnTo>
                  <a:pt x="1926152" y="1367568"/>
                </a:lnTo>
                <a:lnTo>
                  <a:pt x="0" y="1367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="" xmlns:a16="http://schemas.microsoft.com/office/drawing/2014/main" id="{506EDCF5-8AEE-2A2B-0447-82BBEEBE3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3" name="MsPham-0936082789">
            <a:extLst>
              <a:ext uri="{FF2B5EF4-FFF2-40B4-BE49-F238E27FC236}">
                <a16:creationId xmlns="" xmlns:a16="http://schemas.microsoft.com/office/drawing/2014/main" id="{F3E195E2-A53C-478F-1F39-D1A7FF3844C3}"/>
              </a:ext>
            </a:extLst>
          </p:cNvPr>
          <p:cNvGrpSpPr/>
          <p:nvPr/>
        </p:nvGrpSpPr>
        <p:grpSpPr>
          <a:xfrm>
            <a:off x="2895600" y="514992"/>
            <a:ext cx="4191000" cy="846812"/>
            <a:chOff x="3358242" y="6999030"/>
            <a:chExt cx="3757064" cy="769856"/>
          </a:xfrm>
        </p:grpSpPr>
        <p:grpSp>
          <p:nvGrpSpPr>
            <p:cNvPr id="4" name="Group 8">
              <a:extLst>
                <a:ext uri="{FF2B5EF4-FFF2-40B4-BE49-F238E27FC236}">
                  <a16:creationId xmlns="" xmlns:a16="http://schemas.microsoft.com/office/drawing/2014/main" id="{9F4A6BC6-AD3F-C288-FFB5-5C87B2AE89BA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3" name="Freeform 9">
                <a:extLst>
                  <a:ext uri="{FF2B5EF4-FFF2-40B4-BE49-F238E27FC236}">
                    <a16:creationId xmlns="" xmlns:a16="http://schemas.microsoft.com/office/drawing/2014/main" id="{7002F0FC-40E2-784C-EA3D-885CB4B016DB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="" xmlns:a16="http://schemas.microsoft.com/office/drawing/2014/main" id="{0D2CF92A-D8CD-E3A0-A6FE-703E34EFD55C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11">
              <a:extLst>
                <a:ext uri="{FF2B5EF4-FFF2-40B4-BE49-F238E27FC236}">
                  <a16:creationId xmlns="" xmlns:a16="http://schemas.microsoft.com/office/drawing/2014/main" id="{3D3D96A9-E213-4CB8-FAEF-532B91A9FC8F}"/>
                </a:ext>
              </a:extLst>
            </p:cNvPr>
            <p:cNvSpPr txBox="1"/>
            <p:nvPr/>
          </p:nvSpPr>
          <p:spPr>
            <a:xfrm>
              <a:off x="3358242" y="7032267"/>
              <a:ext cx="3482514" cy="61557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vi-VN" sz="4400" dirty="0" err="1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Review</a:t>
              </a:r>
              <a:r>
                <a:rPr lang="vi-VN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 </a:t>
              </a:r>
              <a:endParaRPr lang="en-US" sz="4400" dirty="0">
                <a:solidFill>
                  <a:srgbClr val="FFFFFF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12">
              <a:extLst>
                <a:ext uri="{FF2B5EF4-FFF2-40B4-BE49-F238E27FC236}">
                  <a16:creationId xmlns="" xmlns:a16="http://schemas.microsoft.com/office/drawing/2014/main" id="{DA7F9049-CC95-04E2-2D9E-869ADFCD5CE2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1" name="Freeform 13">
                <a:extLst>
                  <a:ext uri="{FF2B5EF4-FFF2-40B4-BE49-F238E27FC236}">
                    <a16:creationId xmlns="" xmlns:a16="http://schemas.microsoft.com/office/drawing/2014/main" id="{F1C302F1-C96A-6A16-D1B9-DC4310003B79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4">
                <a:extLst>
                  <a:ext uri="{FF2B5EF4-FFF2-40B4-BE49-F238E27FC236}">
                    <a16:creationId xmlns="" xmlns:a16="http://schemas.microsoft.com/office/drawing/2014/main" id="{3F07315C-5F15-55CC-2E4C-8131D309D1DF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" name="MsPham-0936082789">
            <a:extLst>
              <a:ext uri="{FF2B5EF4-FFF2-40B4-BE49-F238E27FC236}">
                <a16:creationId xmlns="" xmlns:a16="http://schemas.microsoft.com/office/drawing/2014/main" id="{FBF69116-4D6F-E057-1E2B-A649438F3A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567" t="59879" r="659" b="1149"/>
          <a:stretch/>
        </p:blipFill>
        <p:spPr>
          <a:xfrm>
            <a:off x="4561463" y="7139685"/>
            <a:ext cx="3296507" cy="1913697"/>
          </a:xfrm>
          <a:prstGeom prst="round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="" xmlns:a16="http://schemas.microsoft.com/office/drawing/2014/main" id="{FD3085F9-0BD8-0BD6-4B33-AEDA4372F2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41" t="54269" r="29686" b="1560"/>
          <a:stretch/>
        </p:blipFill>
        <p:spPr>
          <a:xfrm>
            <a:off x="9821286" y="6540207"/>
            <a:ext cx="3191220" cy="2568169"/>
          </a:xfrm>
          <a:prstGeom prst="roundRect">
            <a:avLst>
              <a:gd name="adj" fmla="val 43977"/>
            </a:avLst>
          </a:prstGeom>
        </p:spPr>
      </p:pic>
      <p:pic>
        <p:nvPicPr>
          <p:cNvPr id="18" name="MsPham-0936082789">
            <a:extLst>
              <a:ext uri="{FF2B5EF4-FFF2-40B4-BE49-F238E27FC236}">
                <a16:creationId xmlns="" xmlns:a16="http://schemas.microsoft.com/office/drawing/2014/main" id="{ED0CBB69-ECAF-899F-6012-C49314259E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44" t="57128" r="50683" b="4113"/>
          <a:stretch/>
        </p:blipFill>
        <p:spPr>
          <a:xfrm>
            <a:off x="13900559" y="4868019"/>
            <a:ext cx="3873405" cy="2271666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="" xmlns:a16="http://schemas.microsoft.com/office/drawing/2014/main" id="{D5CD7E6A-6223-BDDC-FB22-350418F654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6" t="53705" r="78074" b="2124"/>
          <a:stretch/>
        </p:blipFill>
        <p:spPr>
          <a:xfrm>
            <a:off x="1097410" y="4707920"/>
            <a:ext cx="3283758" cy="2743200"/>
          </a:xfrm>
          <a:prstGeom prst="rect">
            <a:avLst/>
          </a:prstGeom>
        </p:spPr>
      </p:pic>
      <p:sp>
        <p:nvSpPr>
          <p:cNvPr id="19" name="MsPham-0936082789"/>
          <p:cNvSpPr/>
          <p:nvPr/>
        </p:nvSpPr>
        <p:spPr>
          <a:xfrm rot="4157720">
            <a:off x="9895359" y="4933400"/>
            <a:ext cx="1592983" cy="1131018"/>
          </a:xfrm>
          <a:custGeom>
            <a:avLst/>
            <a:gdLst/>
            <a:ahLst/>
            <a:cxnLst/>
            <a:rect l="l" t="t" r="r" b="b"/>
            <a:pathLst>
              <a:path w="1926152" h="1367568">
                <a:moveTo>
                  <a:pt x="0" y="0"/>
                </a:moveTo>
                <a:lnTo>
                  <a:pt x="1926152" y="0"/>
                </a:lnTo>
                <a:lnTo>
                  <a:pt x="1926152" y="1367568"/>
                </a:lnTo>
                <a:lnTo>
                  <a:pt x="0" y="13675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sPham-0936082789"/>
          <p:cNvSpPr/>
          <p:nvPr/>
        </p:nvSpPr>
        <p:spPr>
          <a:xfrm rot="13344900" flipH="1" flipV="1">
            <a:off x="13876664" y="3442818"/>
            <a:ext cx="1683848" cy="838760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-0936082789"/>
          <p:cNvSpPr/>
          <p:nvPr/>
        </p:nvSpPr>
        <p:spPr>
          <a:xfrm rot="7907049" flipV="1">
            <a:off x="2910558" y="3704465"/>
            <a:ext cx="1792253" cy="892759"/>
          </a:xfrm>
          <a:custGeom>
            <a:avLst/>
            <a:gdLst/>
            <a:ahLst/>
            <a:cxnLst/>
            <a:rect l="l" t="t" r="r" b="b"/>
            <a:pathLst>
              <a:path w="1792253" h="892759">
                <a:moveTo>
                  <a:pt x="1792253" y="892759"/>
                </a:moveTo>
                <a:lnTo>
                  <a:pt x="0" y="892759"/>
                </a:lnTo>
                <a:lnTo>
                  <a:pt x="0" y="0"/>
                </a:lnTo>
                <a:lnTo>
                  <a:pt x="1792253" y="0"/>
                </a:lnTo>
                <a:lnTo>
                  <a:pt x="1792253" y="892759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4" name="MsPham-0936082789">
            <a:extLst>
              <a:ext uri="{FF2B5EF4-FFF2-40B4-BE49-F238E27FC236}">
                <a16:creationId xmlns="" xmlns:a16="http://schemas.microsoft.com/office/drawing/2014/main" id="{F3DDB57C-4A48-EB44-81C5-0D98C4CA3B7E}"/>
              </a:ext>
            </a:extLst>
          </p:cNvPr>
          <p:cNvSpPr txBox="1"/>
          <p:nvPr/>
        </p:nvSpPr>
        <p:spPr>
          <a:xfrm>
            <a:off x="741903" y="7667383"/>
            <a:ext cx="3325313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fun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="" xmlns:a16="http://schemas.microsoft.com/office/drawing/2014/main" id="{7261B32C-4F4E-A391-0F5F-684F0697BFF9}"/>
              </a:ext>
            </a:extLst>
          </p:cNvPr>
          <p:cNvSpPr txBox="1"/>
          <p:nvPr/>
        </p:nvSpPr>
        <p:spPr>
          <a:xfrm>
            <a:off x="4381168" y="9318983"/>
            <a:ext cx="4282079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good for group work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="" xmlns:a16="http://schemas.microsoft.com/office/drawing/2014/main" id="{6BF457C4-7E89-8CD6-7FAB-FE77AF19877C}"/>
              </a:ext>
            </a:extLst>
          </p:cNvPr>
          <p:cNvSpPr txBox="1"/>
          <p:nvPr/>
        </p:nvSpPr>
        <p:spPr>
          <a:xfrm>
            <a:off x="14220784" y="7667383"/>
            <a:ext cx="3325313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interesting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="" xmlns:a16="http://schemas.microsoft.com/office/drawing/2014/main" id="{190BE727-2170-4190-9327-FD5C6A198145}"/>
              </a:ext>
            </a:extLst>
          </p:cNvPr>
          <p:cNvSpPr txBox="1"/>
          <p:nvPr/>
        </p:nvSpPr>
        <p:spPr>
          <a:xfrm>
            <a:off x="10155828" y="9053382"/>
            <a:ext cx="2789476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useful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AACA1AAE-0BA3-D638-FD1B-C99393C35B85}"/>
              </a:ext>
            </a:extLst>
          </p:cNvPr>
          <p:cNvSpPr txBox="1"/>
          <p:nvPr/>
        </p:nvSpPr>
        <p:spPr>
          <a:xfrm>
            <a:off x="-45615" y="4373006"/>
            <a:ext cx="3325313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play</a:t>
            </a:r>
            <a:r>
              <a:rPr lang="en-US" b="0" dirty="0">
                <a:solidFill>
                  <a:srgbClr val="C00000"/>
                </a:solidFill>
              </a:rPr>
              <a:t>ing</a:t>
            </a:r>
            <a:r>
              <a:rPr lang="en-US" b="0" dirty="0"/>
              <a:t> games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="" xmlns:a16="http://schemas.microsoft.com/office/drawing/2014/main" id="{E701C659-B9C3-6688-38A6-273FA27BCFB2}"/>
              </a:ext>
            </a:extLst>
          </p:cNvPr>
          <p:cNvSpPr txBox="1"/>
          <p:nvPr/>
        </p:nvSpPr>
        <p:spPr>
          <a:xfrm>
            <a:off x="4331389" y="6509727"/>
            <a:ext cx="4282079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do</a:t>
            </a:r>
            <a:r>
              <a:rPr lang="en-US" b="0" dirty="0">
                <a:solidFill>
                  <a:srgbClr val="C00000"/>
                </a:solidFill>
              </a:rPr>
              <a:t>ing</a:t>
            </a:r>
            <a:r>
              <a:rPr lang="en-US" b="0" dirty="0"/>
              <a:t> projects 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E37008E1-F929-B517-5C9E-B196C85C5FFA}"/>
              </a:ext>
            </a:extLst>
          </p:cNvPr>
          <p:cNvSpPr txBox="1"/>
          <p:nvPr/>
        </p:nvSpPr>
        <p:spPr>
          <a:xfrm>
            <a:off x="9023691" y="6072882"/>
            <a:ext cx="4624841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solv</a:t>
            </a:r>
            <a:r>
              <a:rPr lang="en-US" b="0" dirty="0">
                <a:solidFill>
                  <a:srgbClr val="C00000"/>
                </a:solidFill>
              </a:rPr>
              <a:t>ing</a:t>
            </a:r>
            <a:r>
              <a:rPr lang="en-US" b="0" dirty="0"/>
              <a:t> </a:t>
            </a:r>
            <a:r>
              <a:rPr lang="en-US" b="0" dirty="0" err="1"/>
              <a:t>maths</a:t>
            </a:r>
            <a:r>
              <a:rPr lang="en-US" b="0" dirty="0"/>
              <a:t> problems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="" xmlns:a16="http://schemas.microsoft.com/office/drawing/2014/main" id="{5915BDA2-B076-BAF6-362F-C219850965D1}"/>
              </a:ext>
            </a:extLst>
          </p:cNvPr>
          <p:cNvSpPr txBox="1"/>
          <p:nvPr/>
        </p:nvSpPr>
        <p:spPr>
          <a:xfrm>
            <a:off x="14383997" y="4347307"/>
            <a:ext cx="3325313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read</a:t>
            </a:r>
            <a:r>
              <a:rPr lang="en-US" b="0" dirty="0">
                <a:solidFill>
                  <a:srgbClr val="C00000"/>
                </a:solidFill>
              </a:rPr>
              <a:t>ing</a:t>
            </a:r>
            <a:r>
              <a:rPr lang="en-US" b="0" dirty="0"/>
              <a:t> books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="" xmlns:a16="http://schemas.microsoft.com/office/drawing/2014/main" id="{88229BF0-CB23-73AE-A880-51D3862B7AB4}"/>
              </a:ext>
            </a:extLst>
          </p:cNvPr>
          <p:cNvSpPr/>
          <p:nvPr/>
        </p:nvSpPr>
        <p:spPr>
          <a:xfrm rot="15550360" flipH="1" flipV="1">
            <a:off x="1431005" y="7384691"/>
            <a:ext cx="887836" cy="250814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="" xmlns:a16="http://schemas.microsoft.com/office/drawing/2014/main" id="{D09D5839-AFBA-6096-19E2-E48082A33F5A}"/>
              </a:ext>
            </a:extLst>
          </p:cNvPr>
          <p:cNvSpPr/>
          <p:nvPr/>
        </p:nvSpPr>
        <p:spPr>
          <a:xfrm rot="15550360" flipH="1" flipV="1">
            <a:off x="4170756" y="8825088"/>
            <a:ext cx="847385" cy="280432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7" name="MsPham-0936082789">
            <a:extLst>
              <a:ext uri="{FF2B5EF4-FFF2-40B4-BE49-F238E27FC236}">
                <a16:creationId xmlns="" xmlns:a16="http://schemas.microsoft.com/office/drawing/2014/main" id="{CA3E382B-1A07-8A32-C8F0-6A6B7538D8AE}"/>
              </a:ext>
            </a:extLst>
          </p:cNvPr>
          <p:cNvSpPr/>
          <p:nvPr/>
        </p:nvSpPr>
        <p:spPr>
          <a:xfrm rot="6049640" flipV="1">
            <a:off x="12037866" y="8943027"/>
            <a:ext cx="861582" cy="243398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8" name="MsPham-0936082789">
            <a:extLst>
              <a:ext uri="{FF2B5EF4-FFF2-40B4-BE49-F238E27FC236}">
                <a16:creationId xmlns="" xmlns:a16="http://schemas.microsoft.com/office/drawing/2014/main" id="{89A67DFA-2553-89FC-A733-CBA8D05AF662}"/>
              </a:ext>
            </a:extLst>
          </p:cNvPr>
          <p:cNvSpPr/>
          <p:nvPr/>
        </p:nvSpPr>
        <p:spPr>
          <a:xfrm rot="6049640" flipV="1">
            <a:off x="16760309" y="7482051"/>
            <a:ext cx="860562" cy="243109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252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9" grpId="0" animBg="1"/>
      <p:bldP spid="14" grpId="0" animBg="1"/>
      <p:bldP spid="16" grpId="0" animBg="1"/>
      <p:bldP spid="34" grpId="0" animBg="1"/>
      <p:bldP spid="35" grpId="0" animBg="1"/>
      <p:bldP spid="36" grpId="0" animBg="1"/>
      <p:bldP spid="43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5A87D93-3450-C74D-2913-468F0B5EBEFF}"/>
              </a:ext>
            </a:extLst>
          </p:cNvPr>
          <p:cNvSpPr/>
          <p:nvPr/>
        </p:nvSpPr>
        <p:spPr>
          <a:xfrm>
            <a:off x="1" y="0"/>
            <a:ext cx="18288000" cy="10477500"/>
          </a:xfrm>
          <a:prstGeom prst="rect">
            <a:avLst/>
          </a:prstGeom>
          <a:solidFill>
            <a:srgbClr val="FFD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spham-0936082789">
            <a:extLst>
              <a:ext uri="{FF2B5EF4-FFF2-40B4-BE49-F238E27FC236}">
                <a16:creationId xmlns=""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3489397" y="3509448"/>
            <a:ext cx="1899879" cy="2377608"/>
            <a:chOff x="12694079" y="11157686"/>
            <a:chExt cx="1062100" cy="1329169"/>
          </a:xfrm>
        </p:grpSpPr>
        <p:sp>
          <p:nvSpPr>
            <p:cNvPr id="12" name="Mspham-0936082789">
              <a:hlinkClick r:id="rId3"/>
              <a:extLst>
                <a:ext uri="{FF2B5EF4-FFF2-40B4-BE49-F238E27FC236}">
                  <a16:creationId xmlns=""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=""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8D8659A0-EC97-D026-C8D6-85CF5B1F9AD7}"/>
              </a:ext>
            </a:extLst>
          </p:cNvPr>
          <p:cNvGrpSpPr/>
          <p:nvPr/>
        </p:nvGrpSpPr>
        <p:grpSpPr>
          <a:xfrm>
            <a:off x="3276151" y="-564517"/>
            <a:ext cx="13570969" cy="11416037"/>
            <a:chOff x="3276151" y="-564517"/>
            <a:chExt cx="13570969" cy="11416037"/>
          </a:xfrm>
        </p:grpSpPr>
        <p:grpSp>
          <p:nvGrpSpPr>
            <p:cNvPr id="52" name="Group 2">
              <a:extLst>
                <a:ext uri="{FF2B5EF4-FFF2-40B4-BE49-F238E27FC236}">
                  <a16:creationId xmlns="" xmlns:a16="http://schemas.microsoft.com/office/drawing/2014/main" id="{4015924E-AC50-F0C6-F24A-5B38BC5C66AE}"/>
                </a:ext>
              </a:extLst>
            </p:cNvPr>
            <p:cNvGrpSpPr/>
            <p:nvPr/>
          </p:nvGrpSpPr>
          <p:grpSpPr>
            <a:xfrm rot="-972653">
              <a:off x="3454707" y="-564517"/>
              <a:ext cx="11069243" cy="11416037"/>
              <a:chOff x="0" y="0"/>
              <a:chExt cx="2628020" cy="2710354"/>
            </a:xfrm>
          </p:grpSpPr>
          <p:sp>
            <p:nvSpPr>
              <p:cNvPr id="60" name="Freeform 3">
                <a:extLst>
                  <a:ext uri="{FF2B5EF4-FFF2-40B4-BE49-F238E27FC236}">
                    <a16:creationId xmlns="" xmlns:a16="http://schemas.microsoft.com/office/drawing/2014/main" id="{6E599D23-B69C-EA55-48B2-E33D9B577DF5}"/>
                  </a:ext>
                </a:extLst>
              </p:cNvPr>
              <p:cNvSpPr/>
              <p:nvPr/>
            </p:nvSpPr>
            <p:spPr>
              <a:xfrm>
                <a:off x="0" y="0"/>
                <a:ext cx="2628020" cy="2710354"/>
              </a:xfrm>
              <a:custGeom>
                <a:avLst/>
                <a:gdLst/>
                <a:ahLst/>
                <a:cxnLst/>
                <a:rect l="l" t="t" r="r" b="b"/>
                <a:pathLst>
                  <a:path w="2628020" h="2710354">
                    <a:moveTo>
                      <a:pt x="0" y="0"/>
                    </a:moveTo>
                    <a:lnTo>
                      <a:pt x="2628020" y="0"/>
                    </a:lnTo>
                    <a:lnTo>
                      <a:pt x="2628020" y="2710354"/>
                    </a:lnTo>
                    <a:lnTo>
                      <a:pt x="0" y="27103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4">
                <a:extLst>
                  <a:ext uri="{FF2B5EF4-FFF2-40B4-BE49-F238E27FC236}">
                    <a16:creationId xmlns="" xmlns:a16="http://schemas.microsoft.com/office/drawing/2014/main" id="{6576AFC8-FF10-BB0A-EA9F-2BF34294304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28020" cy="27675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sp>
          <p:nvSpPr>
            <p:cNvPr id="72" name="Freeform 5">
              <a:extLst>
                <a:ext uri="{FF2B5EF4-FFF2-40B4-BE49-F238E27FC236}">
                  <a16:creationId xmlns="" xmlns:a16="http://schemas.microsoft.com/office/drawing/2014/main" id="{508664BB-1501-0A18-A376-AFDF49C1C48C}"/>
                </a:ext>
              </a:extLst>
            </p:cNvPr>
            <p:cNvSpPr/>
            <p:nvPr/>
          </p:nvSpPr>
          <p:spPr>
            <a:xfrm rot="-2700000">
              <a:off x="13000442" y="8471542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="" xmlns:a16="http://schemas.microsoft.com/office/drawing/2014/main" id="{94E46C54-95D1-D14D-1AFA-B0B8789C5A64}"/>
                </a:ext>
              </a:extLst>
            </p:cNvPr>
            <p:cNvSpPr/>
            <p:nvPr/>
          </p:nvSpPr>
          <p:spPr>
            <a:xfrm rot="-2241234">
              <a:off x="3276151" y="-39445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A blue and white text&#10;&#10;Description automatically generated">
            <a:extLst>
              <a:ext uri="{FF2B5EF4-FFF2-40B4-BE49-F238E27FC236}">
                <a16:creationId xmlns=""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649" y="355875"/>
            <a:ext cx="2456462" cy="116732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MsPham-0936082789">
            <a:hlinkClick r:id="rId3"/>
            <a:extLst>
              <a:ext uri="{FF2B5EF4-FFF2-40B4-BE49-F238E27FC236}">
                <a16:creationId xmlns=""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" y="8839583"/>
            <a:ext cx="2077365" cy="13196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MsPham 0936082789">
            <a:extLst>
              <a:ext uri="{FF2B5EF4-FFF2-40B4-BE49-F238E27FC236}">
                <a16:creationId xmlns=""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3836459" y="3322627"/>
            <a:ext cx="10962144" cy="2200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4300" spc="-150">
                <a:solidFill>
                  <a:srgbClr val="472153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Listen and </a:t>
            </a:r>
            <a:r>
              <a:rPr lang="en-US" dirty="0" smtClean="0"/>
              <a:t>tick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6" name="Freeform 2">
            <a:extLst>
              <a:ext uri="{FF2B5EF4-FFF2-40B4-BE49-F238E27FC236}">
                <a16:creationId xmlns="" xmlns:a16="http://schemas.microsoft.com/office/drawing/2014/main" id="{7949FBC8-2FF3-0264-7684-16111B5BA719}"/>
              </a:ext>
            </a:extLst>
          </p:cNvPr>
          <p:cNvSpPr/>
          <p:nvPr/>
        </p:nvSpPr>
        <p:spPr>
          <a:xfrm>
            <a:off x="248158" y="331055"/>
            <a:ext cx="4036893" cy="2750133"/>
          </a:xfrm>
          <a:custGeom>
            <a:avLst/>
            <a:gdLst/>
            <a:ahLst/>
            <a:cxnLst/>
            <a:rect l="l" t="t" r="r" b="b"/>
            <a:pathLst>
              <a:path w="12080147" h="8229600">
                <a:moveTo>
                  <a:pt x="0" y="0"/>
                </a:moveTo>
                <a:lnTo>
                  <a:pt x="12080146" y="0"/>
                </a:lnTo>
                <a:lnTo>
                  <a:pt x="120801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986E43-6040-01D3-1CFA-1DCB818D1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3915" y="1916797"/>
            <a:ext cx="2217463" cy="8010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F1DFD21-BC3E-BA3E-A037-3ECB75AC986F}"/>
              </a:ext>
            </a:extLst>
          </p:cNvPr>
          <p:cNvGrpSpPr/>
          <p:nvPr/>
        </p:nvGrpSpPr>
        <p:grpSpPr>
          <a:xfrm>
            <a:off x="7848806" y="1692374"/>
            <a:ext cx="2590594" cy="1249918"/>
            <a:chOff x="3358242" y="6999030"/>
            <a:chExt cx="3825374" cy="687765"/>
          </a:xfrm>
        </p:grpSpPr>
        <p:grpSp>
          <p:nvGrpSpPr>
            <p:cNvPr id="7" name="Group 8">
              <a:extLst>
                <a:ext uri="{FF2B5EF4-FFF2-40B4-BE49-F238E27FC236}">
                  <a16:creationId xmlns="" xmlns:a16="http://schemas.microsoft.com/office/drawing/2014/main" id="{5DDE887D-6A75-ADE3-B076-FA38C3B25DA0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7" name="Freeform 9">
                <a:extLst>
                  <a:ext uri="{FF2B5EF4-FFF2-40B4-BE49-F238E27FC236}">
                    <a16:creationId xmlns="" xmlns:a16="http://schemas.microsoft.com/office/drawing/2014/main" id="{08ED4BA4-C909-9853-62E3-5BE25EA950F6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10">
                <a:extLst>
                  <a:ext uri="{FF2B5EF4-FFF2-40B4-BE49-F238E27FC236}">
                    <a16:creationId xmlns="" xmlns:a16="http://schemas.microsoft.com/office/drawing/2014/main" id="{FF04AC45-B09A-C2DD-A6BE-C0E7E5812C99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="" xmlns:a16="http://schemas.microsoft.com/office/drawing/2014/main" id="{79D534F8-3024-E020-982A-B2781369278B}"/>
                </a:ext>
              </a:extLst>
            </p:cNvPr>
            <p:cNvSpPr txBox="1"/>
            <p:nvPr/>
          </p:nvSpPr>
          <p:spPr>
            <a:xfrm>
              <a:off x="3358242" y="7001347"/>
              <a:ext cx="3482514" cy="67741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="" xmlns:a16="http://schemas.microsoft.com/office/drawing/2014/main" id="{1087596E-E817-19B6-8DBC-DE196A7122F6}"/>
                </a:ext>
              </a:extLst>
            </p:cNvPr>
            <p:cNvGrpSpPr/>
            <p:nvPr/>
          </p:nvGrpSpPr>
          <p:grpSpPr>
            <a:xfrm rot="-10800000">
              <a:off x="6578729" y="6999030"/>
              <a:ext cx="604887" cy="687765"/>
              <a:chOff x="0" y="0"/>
              <a:chExt cx="421110" cy="478808"/>
            </a:xfrm>
          </p:grpSpPr>
          <p:sp>
            <p:nvSpPr>
              <p:cNvPr id="19" name="Freeform 13">
                <a:extLst>
                  <a:ext uri="{FF2B5EF4-FFF2-40B4-BE49-F238E27FC236}">
                    <a16:creationId xmlns="" xmlns:a16="http://schemas.microsoft.com/office/drawing/2014/main" id="{BB5D67C2-3587-9E2C-5D11-1981784617F1}"/>
                  </a:ext>
                </a:extLst>
              </p:cNvPr>
              <p:cNvSpPr/>
              <p:nvPr/>
            </p:nvSpPr>
            <p:spPr>
              <a:xfrm>
                <a:off x="0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14">
                <a:extLst>
                  <a:ext uri="{FF2B5EF4-FFF2-40B4-BE49-F238E27FC236}">
                    <a16:creationId xmlns="" xmlns:a16="http://schemas.microsoft.com/office/drawing/2014/main" id="{4F839D18-CA5E-40EE-C158-9A6B68E0A75D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Freeform 2">
            <a:extLst>
              <a:ext uri="{FF2B5EF4-FFF2-40B4-BE49-F238E27FC236}">
                <a16:creationId xmlns="" xmlns:a16="http://schemas.microsoft.com/office/drawing/2014/main" id="{D7D7999B-5C76-D7FB-618C-D5EC3ECB9D60}"/>
              </a:ext>
            </a:extLst>
          </p:cNvPr>
          <p:cNvSpPr/>
          <p:nvPr/>
        </p:nvSpPr>
        <p:spPr>
          <a:xfrm>
            <a:off x="12869867" y="5868456"/>
            <a:ext cx="5060013" cy="4018494"/>
          </a:xfrm>
          <a:custGeom>
            <a:avLst/>
            <a:gdLst/>
            <a:ahLst/>
            <a:cxnLst/>
            <a:rect l="l" t="t" r="r" b="b"/>
            <a:pathLst>
              <a:path w="10362560" h="8229600">
                <a:moveTo>
                  <a:pt x="0" y="0"/>
                </a:moveTo>
                <a:lnTo>
                  <a:pt x="10362560" y="0"/>
                </a:lnTo>
                <a:lnTo>
                  <a:pt x="103625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-0936082789">
            <a:extLst>
              <a:ext uri="{FF2B5EF4-FFF2-40B4-BE49-F238E27FC236}">
                <a16:creationId xmlns="" xmlns:a16="http://schemas.microsoft.com/office/drawing/2014/main" id="{99E8ECD7-72B9-2698-DE92-F91E54803BBB}"/>
              </a:ext>
            </a:extLst>
          </p:cNvPr>
          <p:cNvGrpSpPr/>
          <p:nvPr/>
        </p:nvGrpSpPr>
        <p:grpSpPr>
          <a:xfrm>
            <a:off x="3098287" y="2308486"/>
            <a:ext cx="1899879" cy="2292017"/>
            <a:chOff x="12662968" y="11157686"/>
            <a:chExt cx="1124322" cy="1356385"/>
          </a:xfrm>
        </p:grpSpPr>
        <p:sp>
          <p:nvSpPr>
            <p:cNvPr id="5" name="Mspham-0936082789">
              <a:hlinkClick r:id="rId3"/>
              <a:extLst>
                <a:ext uri="{FF2B5EF4-FFF2-40B4-BE49-F238E27FC236}">
                  <a16:creationId xmlns="" xmlns:a16="http://schemas.microsoft.com/office/drawing/2014/main" id="{3A5AFE13-E160-1093-B268-7114EE86189C}"/>
                </a:ext>
              </a:extLst>
            </p:cNvPr>
            <p:cNvSpPr txBox="1"/>
            <p:nvPr/>
          </p:nvSpPr>
          <p:spPr>
            <a:xfrm>
              <a:off x="12662968" y="12022298"/>
              <a:ext cx="1124322" cy="49177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3"/>
              <a:extLst>
                <a:ext uri="{FF2B5EF4-FFF2-40B4-BE49-F238E27FC236}">
                  <a16:creationId xmlns="" xmlns:a16="http://schemas.microsoft.com/office/drawing/2014/main" id="{DB9A9971-A595-727F-385E-BC11482B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7E6BDB-4A1F-3CA0-E99F-C20512777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9403" y="1315614"/>
            <a:ext cx="13414917" cy="8319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5A1DA7-23EF-183D-05B9-63F03E3B2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64D69A8-F163-514C-B7F9-2D7B39EC940A}"/>
              </a:ext>
            </a:extLst>
          </p:cNvPr>
          <p:cNvGrpSpPr/>
          <p:nvPr/>
        </p:nvGrpSpPr>
        <p:grpSpPr>
          <a:xfrm>
            <a:off x="3105214" y="514992"/>
            <a:ext cx="5525824" cy="846812"/>
            <a:chOff x="3495552" y="6999030"/>
            <a:chExt cx="3619754" cy="769856"/>
          </a:xfrm>
        </p:grpSpPr>
        <p:grpSp>
          <p:nvGrpSpPr>
            <p:cNvPr id="12" name="Group 8">
              <a:extLst>
                <a:ext uri="{FF2B5EF4-FFF2-40B4-BE49-F238E27FC236}">
                  <a16:creationId xmlns="" xmlns:a16="http://schemas.microsoft.com/office/drawing/2014/main" id="{9EE630F0-24A1-8D7D-C443-D2405B6ABB22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30" name="Freeform 9">
                <a:extLst>
                  <a:ext uri="{FF2B5EF4-FFF2-40B4-BE49-F238E27FC236}">
                    <a16:creationId xmlns="" xmlns:a16="http://schemas.microsoft.com/office/drawing/2014/main" id="{B0BC9B23-E823-BD1E-664A-13FF400F3F32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10">
                <a:extLst>
                  <a:ext uri="{FF2B5EF4-FFF2-40B4-BE49-F238E27FC236}">
                    <a16:creationId xmlns="" xmlns:a16="http://schemas.microsoft.com/office/drawing/2014/main" id="{20B1E71F-F14D-0C62-EF82-EBE42630E4A1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11">
              <a:extLst>
                <a:ext uri="{FF2B5EF4-FFF2-40B4-BE49-F238E27FC236}">
                  <a16:creationId xmlns="" xmlns:a16="http://schemas.microsoft.com/office/drawing/2014/main" id="{DB9437D7-C9CB-2615-A6EE-2F8E3C7C3E0C}"/>
                </a:ext>
              </a:extLst>
            </p:cNvPr>
            <p:cNvSpPr txBox="1"/>
            <p:nvPr/>
          </p:nvSpPr>
          <p:spPr>
            <a:xfrm>
              <a:off x="3495552" y="7051744"/>
              <a:ext cx="3345204" cy="61557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Listen and tick.</a:t>
              </a:r>
            </a:p>
          </p:txBody>
        </p:sp>
        <p:grpSp>
          <p:nvGrpSpPr>
            <p:cNvPr id="27" name="Group 12">
              <a:extLst>
                <a:ext uri="{FF2B5EF4-FFF2-40B4-BE49-F238E27FC236}">
                  <a16:creationId xmlns="" xmlns:a16="http://schemas.microsoft.com/office/drawing/2014/main" id="{76F32D24-623D-D182-C667-EAC4568CCB83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28" name="Freeform 13">
                <a:extLst>
                  <a:ext uri="{FF2B5EF4-FFF2-40B4-BE49-F238E27FC236}">
                    <a16:creationId xmlns="" xmlns:a16="http://schemas.microsoft.com/office/drawing/2014/main" id="{ECC8DF6D-B97A-E46E-B701-CA594680216A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14">
                <a:extLst>
                  <a:ext uri="{FF2B5EF4-FFF2-40B4-BE49-F238E27FC236}">
                    <a16:creationId xmlns="" xmlns:a16="http://schemas.microsoft.com/office/drawing/2014/main" id="{9C417E90-E470-E608-C6C1-C5E2E1E4D3B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025771BC-8A74-57C5-C8E2-E5F76EF08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63" y="2365287"/>
            <a:ext cx="1383912" cy="160338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EDE8A84-143D-262D-A56E-DF8B918B48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564" y="6339180"/>
            <a:ext cx="1383912" cy="1609484"/>
          </a:xfrm>
          <a:prstGeom prst="rect">
            <a:avLst/>
          </a:prstGeom>
        </p:spPr>
      </p:pic>
      <p:pic>
        <p:nvPicPr>
          <p:cNvPr id="9" name="Picture 8" descr="A green and white button with a white speaker symbol&#10;&#10;Description automatically generated">
            <a:extLst>
              <a:ext uri="{FF2B5EF4-FFF2-40B4-BE49-F238E27FC236}">
                <a16:creationId xmlns="" xmlns:a16="http://schemas.microsoft.com/office/drawing/2014/main" id="{E99135B6-774E-5A99-188C-853DDAFA9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186898"/>
            <a:ext cx="1219200" cy="120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4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-0936082789">
            <a:extLst>
              <a:ext uri="{FF2B5EF4-FFF2-40B4-BE49-F238E27FC236}">
                <a16:creationId xmlns="" xmlns:a16="http://schemas.microsoft.com/office/drawing/2014/main" id="{99E8ECD7-72B9-2698-DE92-F91E54803BBB}"/>
              </a:ext>
            </a:extLst>
          </p:cNvPr>
          <p:cNvGrpSpPr/>
          <p:nvPr/>
        </p:nvGrpSpPr>
        <p:grpSpPr>
          <a:xfrm>
            <a:off x="5584238" y="4537054"/>
            <a:ext cx="1899879" cy="2292017"/>
            <a:chOff x="12662968" y="11157686"/>
            <a:chExt cx="1124322" cy="1356385"/>
          </a:xfrm>
        </p:grpSpPr>
        <p:sp>
          <p:nvSpPr>
            <p:cNvPr id="5" name="Mspham-0936082789">
              <a:hlinkClick r:id="rId3"/>
              <a:extLst>
                <a:ext uri="{FF2B5EF4-FFF2-40B4-BE49-F238E27FC236}">
                  <a16:creationId xmlns="" xmlns:a16="http://schemas.microsoft.com/office/drawing/2014/main" id="{3A5AFE13-E160-1093-B268-7114EE86189C}"/>
                </a:ext>
              </a:extLst>
            </p:cNvPr>
            <p:cNvSpPr txBox="1"/>
            <p:nvPr/>
          </p:nvSpPr>
          <p:spPr>
            <a:xfrm>
              <a:off x="12662968" y="12022298"/>
              <a:ext cx="1124322" cy="49177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3"/>
              <a:extLst>
                <a:ext uri="{FF2B5EF4-FFF2-40B4-BE49-F238E27FC236}">
                  <a16:creationId xmlns="" xmlns:a16="http://schemas.microsoft.com/office/drawing/2014/main" id="{DB9A9971-A595-727F-385E-BC11482B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7E6BDB-4A1F-3CA0-E99F-C205127772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411"/>
          <a:stretch/>
        </p:blipFill>
        <p:spPr>
          <a:xfrm>
            <a:off x="614309" y="3494000"/>
            <a:ext cx="17059381" cy="5352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5A1DA7-23EF-183D-05B9-63F03E3B2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64D69A8-F163-514C-B7F9-2D7B39EC940A}"/>
              </a:ext>
            </a:extLst>
          </p:cNvPr>
          <p:cNvGrpSpPr/>
          <p:nvPr/>
        </p:nvGrpSpPr>
        <p:grpSpPr>
          <a:xfrm>
            <a:off x="2895600" y="514992"/>
            <a:ext cx="5735438" cy="846812"/>
            <a:chOff x="3358242" y="6999030"/>
            <a:chExt cx="3757064" cy="769856"/>
          </a:xfrm>
        </p:grpSpPr>
        <p:grpSp>
          <p:nvGrpSpPr>
            <p:cNvPr id="12" name="Group 8">
              <a:extLst>
                <a:ext uri="{FF2B5EF4-FFF2-40B4-BE49-F238E27FC236}">
                  <a16:creationId xmlns="" xmlns:a16="http://schemas.microsoft.com/office/drawing/2014/main" id="{9EE630F0-24A1-8D7D-C443-D2405B6ABB22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30" name="Freeform 9">
                <a:extLst>
                  <a:ext uri="{FF2B5EF4-FFF2-40B4-BE49-F238E27FC236}">
                    <a16:creationId xmlns="" xmlns:a16="http://schemas.microsoft.com/office/drawing/2014/main" id="{B0BC9B23-E823-BD1E-664A-13FF400F3F32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10">
                <a:extLst>
                  <a:ext uri="{FF2B5EF4-FFF2-40B4-BE49-F238E27FC236}">
                    <a16:creationId xmlns="" xmlns:a16="http://schemas.microsoft.com/office/drawing/2014/main" id="{20B1E71F-F14D-0C62-EF82-EBE42630E4A1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11">
              <a:extLst>
                <a:ext uri="{FF2B5EF4-FFF2-40B4-BE49-F238E27FC236}">
                  <a16:creationId xmlns="" xmlns:a16="http://schemas.microsoft.com/office/drawing/2014/main" id="{DB9437D7-C9CB-2615-A6EE-2F8E3C7C3E0C}"/>
                </a:ext>
              </a:extLst>
            </p:cNvPr>
            <p:cNvSpPr txBox="1"/>
            <p:nvPr/>
          </p:nvSpPr>
          <p:spPr>
            <a:xfrm>
              <a:off x="3358242" y="7032267"/>
              <a:ext cx="3482514" cy="61557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4.Listen </a:t>
              </a:r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and check.</a:t>
              </a:r>
            </a:p>
          </p:txBody>
        </p:sp>
        <p:grpSp>
          <p:nvGrpSpPr>
            <p:cNvPr id="27" name="Group 12">
              <a:extLst>
                <a:ext uri="{FF2B5EF4-FFF2-40B4-BE49-F238E27FC236}">
                  <a16:creationId xmlns="" xmlns:a16="http://schemas.microsoft.com/office/drawing/2014/main" id="{76F32D24-623D-D182-C667-EAC4568CCB83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28" name="Freeform 13">
                <a:extLst>
                  <a:ext uri="{FF2B5EF4-FFF2-40B4-BE49-F238E27FC236}">
                    <a16:creationId xmlns="" xmlns:a16="http://schemas.microsoft.com/office/drawing/2014/main" id="{ECC8DF6D-B97A-E46E-B701-CA594680216A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14">
                <a:extLst>
                  <a:ext uri="{FF2B5EF4-FFF2-40B4-BE49-F238E27FC236}">
                    <a16:creationId xmlns="" xmlns:a16="http://schemas.microsoft.com/office/drawing/2014/main" id="{9C417E90-E470-E608-C6C1-C5E2E1E4D3B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6" name="MsPham 0936082789">
            <a:extLst>
              <a:ext uri="{FF2B5EF4-FFF2-40B4-BE49-F238E27FC236}">
                <a16:creationId xmlns="" xmlns:a16="http://schemas.microsoft.com/office/drawing/2014/main" id="{A01E7BB8-6F15-F817-4FD8-252FD43B75F4}"/>
              </a:ext>
            </a:extLst>
          </p:cNvPr>
          <p:cNvSpPr txBox="1"/>
          <p:nvPr/>
        </p:nvSpPr>
        <p:spPr>
          <a:xfrm>
            <a:off x="2667000" y="10785014"/>
            <a:ext cx="13639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685800" indent="-685800">
              <a:spcAft>
                <a:spcPts val="900"/>
              </a:spcAft>
              <a:buFont typeface="Wingdings" panose="05000000000000000000" pitchFamily="2" charset="2"/>
              <a:buChar char="v"/>
              <a:defRPr sz="4800" b="0">
                <a:ln>
                  <a:noFill/>
                </a:ln>
                <a:solidFill>
                  <a:srgbClr val="FF5205"/>
                </a:solidFill>
                <a:effectLst/>
                <a:latin typeface=".VnHelvetIns" panose="020B7200000000000000" pitchFamily="34" charset="0"/>
              </a:defRPr>
            </a:lvl1pPr>
          </a:lstStyle>
          <a:p>
            <a:pPr marL="0" indent="0">
              <a:buNone/>
            </a:pPr>
            <a:r>
              <a:rPr lang="en-US" dirty="0">
                <a:latin typeface="+mj-lt"/>
              </a:rPr>
              <a:t>Click </a:t>
            </a:r>
            <a:r>
              <a:rPr lang="en-US" dirty="0" err="1">
                <a:latin typeface="+mj-lt"/>
              </a:rPr>
              <a:t>vào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ngôi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sao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để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hiện</a:t>
            </a:r>
            <a:r>
              <a:rPr lang="en-US" dirty="0">
                <a:latin typeface="+mj-lt"/>
              </a:rPr>
              <a:t> / </a:t>
            </a:r>
            <a:r>
              <a:rPr lang="en-US" dirty="0" err="1">
                <a:latin typeface="+mj-lt"/>
              </a:rPr>
              <a:t>ẩn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đoạn</a:t>
            </a:r>
            <a:r>
              <a:rPr lang="en-US" dirty="0">
                <a:latin typeface="+mj-lt"/>
              </a:rPr>
              <a:t> text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ACAE698A-AEBB-D0FB-F61A-27C81B5CB2C9}"/>
              </a:ext>
            </a:extLst>
          </p:cNvPr>
          <p:cNvSpPr/>
          <p:nvPr/>
        </p:nvSpPr>
        <p:spPr>
          <a:xfrm>
            <a:off x="1354094" y="-8357250"/>
            <a:ext cx="15771698" cy="6970112"/>
          </a:xfrm>
          <a:prstGeom prst="horizontalScroll">
            <a:avLst>
              <a:gd name="adj" fmla="val 5941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06828C"/>
            </a:solidFill>
            <a:extLst>
              <a:ext uri="{C807C97D-BFC1-408E-A445-0C87EB9F89A2}">
                <ask:lineSketchStyleProps xmlns="" xmlns:ask="http://schemas.microsoft.com/office/drawing/2018/sketchyshapes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34">
              <a:spcBef>
                <a:spcPts val="900"/>
              </a:spcBef>
              <a:spcAft>
                <a:spcPts val="1200"/>
              </a:spcAft>
            </a:pPr>
            <a:r>
              <a:rPr lang="en-US" altLang="en-US" sz="5400" dirty="0">
                <a:solidFill>
                  <a:srgbClr val="002060"/>
                </a:solidFill>
                <a:latin typeface="Arial" panose="020B0604020202020204" pitchFamily="34" charset="0"/>
              </a:rPr>
              <a:t> A: My sister doesn't like </a:t>
            </a:r>
            <a:r>
              <a:rPr lang="en-US" altLang="en-US" sz="5400" dirty="0" err="1">
                <a:solidFill>
                  <a:srgbClr val="002060"/>
                </a:solidFill>
                <a:latin typeface="Arial" panose="020B0604020202020204" pitchFamily="34" charset="0"/>
              </a:rPr>
              <a:t>maths</a:t>
            </a:r>
            <a:r>
              <a:rPr lang="en-US" altLang="en-US" sz="54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marL="274334">
              <a:spcBef>
                <a:spcPts val="900"/>
              </a:spcBef>
              <a:spcAft>
                <a:spcPts val="1200"/>
              </a:spcAft>
            </a:pPr>
            <a:r>
              <a:rPr lang="en-US" altLang="en-US" sz="5400" dirty="0">
                <a:solidFill>
                  <a:srgbClr val="002060"/>
                </a:solidFill>
                <a:latin typeface="Arial" panose="020B0604020202020204" pitchFamily="34" charset="0"/>
              </a:rPr>
              <a:t> B: What school activity does she like?</a:t>
            </a:r>
          </a:p>
          <a:p>
            <a:pPr marL="274334">
              <a:spcBef>
                <a:spcPts val="900"/>
              </a:spcBef>
              <a:spcAft>
                <a:spcPts val="1200"/>
              </a:spcAft>
            </a:pPr>
            <a:r>
              <a:rPr lang="en-US" altLang="en-US" sz="5400" dirty="0">
                <a:solidFill>
                  <a:srgbClr val="002060"/>
                </a:solidFill>
                <a:latin typeface="Arial" panose="020B0604020202020204" pitchFamily="34" charset="0"/>
              </a:rPr>
              <a:t> A: </a:t>
            </a:r>
            <a:r>
              <a:rPr lang="en-US" altLang="en-US" sz="5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She likes doing projects.</a:t>
            </a:r>
          </a:p>
          <a:p>
            <a:pPr marL="274334">
              <a:spcBef>
                <a:spcPts val="900"/>
              </a:spcBef>
              <a:spcAft>
                <a:spcPts val="1200"/>
              </a:spcAft>
            </a:pPr>
            <a:r>
              <a:rPr lang="en-US" altLang="en-US" sz="5400" dirty="0">
                <a:solidFill>
                  <a:srgbClr val="002060"/>
                </a:solidFill>
                <a:latin typeface="Arial" panose="020B0604020202020204" pitchFamily="34" charset="0"/>
              </a:rPr>
              <a:t> B: Why does she like it?</a:t>
            </a:r>
          </a:p>
          <a:p>
            <a:pPr marL="274334">
              <a:spcBef>
                <a:spcPts val="900"/>
              </a:spcBef>
              <a:spcAft>
                <a:spcPts val="1200"/>
              </a:spcAft>
            </a:pPr>
            <a:r>
              <a:rPr lang="en-US" altLang="en-US" sz="5400" dirty="0">
                <a:solidFill>
                  <a:srgbClr val="002060"/>
                </a:solidFill>
                <a:latin typeface="Arial" panose="020B0604020202020204" pitchFamily="34" charset="0"/>
              </a:rPr>
              <a:t> A: Because she thinks it's good for group work.</a:t>
            </a:r>
            <a:endParaRPr lang="en-US" altLang="en-US" sz="5400" spc="-15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025771BC-8A74-57C5-C8E2-E5F76EF08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289" y="1687394"/>
            <a:ext cx="1383912" cy="1603388"/>
          </a:xfrm>
          <a:prstGeom prst="rect">
            <a:avLst/>
          </a:prstGeom>
        </p:spPr>
      </p:pic>
      <p:pic>
        <p:nvPicPr>
          <p:cNvPr id="17" name="Picture 16" descr="A cartoon of a yellow star&#10;&#10;Description automatically generated">
            <a:extLst>
              <a:ext uri="{FF2B5EF4-FFF2-40B4-BE49-F238E27FC236}">
                <a16:creationId xmlns="" xmlns:a16="http://schemas.microsoft.com/office/drawing/2014/main" id="{2CE3FF87-CF1D-EE3F-2831-8C169DFC3A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1" t="14429" r="10830" b="13704"/>
          <a:stretch/>
        </p:blipFill>
        <p:spPr>
          <a:xfrm>
            <a:off x="9457484" y="1889597"/>
            <a:ext cx="1325812" cy="1198982"/>
          </a:xfrm>
          <a:prstGeom prst="rect">
            <a:avLst/>
          </a:prstGeom>
        </p:spPr>
      </p:pic>
      <p:pic>
        <p:nvPicPr>
          <p:cNvPr id="9" name="Picture 8" descr="A green and white button with a white speaker symbol&#10;&#10;Description automatically generated">
            <a:extLst>
              <a:ext uri="{FF2B5EF4-FFF2-40B4-BE49-F238E27FC236}">
                <a16:creationId xmlns="" xmlns:a16="http://schemas.microsoft.com/office/drawing/2014/main" id="{E99135B6-774E-5A99-188C-853DDAFA9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743" y="1884699"/>
            <a:ext cx="1219200" cy="1208778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="" xmlns:a16="http://schemas.microsoft.com/office/drawing/2014/main" id="{FE5BA7ED-50A1-6C0A-96B3-977C996181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563" t="22222" r="28526" b="44889"/>
          <a:stretch/>
        </p:blipFill>
        <p:spPr>
          <a:xfrm>
            <a:off x="8989929" y="7505700"/>
            <a:ext cx="1143000" cy="972206"/>
          </a:xfrm>
          <a:prstGeom prst="rect">
            <a:avLst/>
          </a:prstGeom>
          <a:effectLst>
            <a:glow rad="50800">
              <a:schemeClr val="bg1"/>
            </a:glow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7650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0182 1.099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5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2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-0936082789">
            <a:extLst>
              <a:ext uri="{FF2B5EF4-FFF2-40B4-BE49-F238E27FC236}">
                <a16:creationId xmlns="" xmlns:a16="http://schemas.microsoft.com/office/drawing/2014/main" id="{99E8ECD7-72B9-2698-DE92-F91E54803BBB}"/>
              </a:ext>
            </a:extLst>
          </p:cNvPr>
          <p:cNvGrpSpPr/>
          <p:nvPr/>
        </p:nvGrpSpPr>
        <p:grpSpPr>
          <a:xfrm>
            <a:off x="3105214" y="4762500"/>
            <a:ext cx="1899879" cy="2292017"/>
            <a:chOff x="12662968" y="11157686"/>
            <a:chExt cx="1124322" cy="1356385"/>
          </a:xfrm>
        </p:grpSpPr>
        <p:sp>
          <p:nvSpPr>
            <p:cNvPr id="5" name="Mspham-0936082789">
              <a:hlinkClick r:id="rId3"/>
              <a:extLst>
                <a:ext uri="{FF2B5EF4-FFF2-40B4-BE49-F238E27FC236}">
                  <a16:creationId xmlns="" xmlns:a16="http://schemas.microsoft.com/office/drawing/2014/main" id="{3A5AFE13-E160-1093-B268-7114EE86189C}"/>
                </a:ext>
              </a:extLst>
            </p:cNvPr>
            <p:cNvSpPr txBox="1"/>
            <p:nvPr/>
          </p:nvSpPr>
          <p:spPr>
            <a:xfrm>
              <a:off x="12662968" y="12022298"/>
              <a:ext cx="1124322" cy="49177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3"/>
              <a:extLst>
                <a:ext uri="{FF2B5EF4-FFF2-40B4-BE49-F238E27FC236}">
                  <a16:creationId xmlns="" xmlns:a16="http://schemas.microsoft.com/office/drawing/2014/main" id="{DB9A9971-A595-727F-385E-BC11482B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7E6BDB-4A1F-3CA0-E99F-C205127772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673"/>
          <a:stretch/>
        </p:blipFill>
        <p:spPr>
          <a:xfrm>
            <a:off x="563625" y="3467651"/>
            <a:ext cx="17160749" cy="5356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5A1DA7-23EF-183D-05B9-63F03E3B2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64D69A8-F163-514C-B7F9-2D7B39EC940A}"/>
              </a:ext>
            </a:extLst>
          </p:cNvPr>
          <p:cNvGrpSpPr/>
          <p:nvPr/>
        </p:nvGrpSpPr>
        <p:grpSpPr>
          <a:xfrm>
            <a:off x="2895600" y="514992"/>
            <a:ext cx="5735438" cy="846812"/>
            <a:chOff x="3358242" y="6999030"/>
            <a:chExt cx="3757064" cy="769856"/>
          </a:xfrm>
        </p:grpSpPr>
        <p:grpSp>
          <p:nvGrpSpPr>
            <p:cNvPr id="12" name="Group 8">
              <a:extLst>
                <a:ext uri="{FF2B5EF4-FFF2-40B4-BE49-F238E27FC236}">
                  <a16:creationId xmlns="" xmlns:a16="http://schemas.microsoft.com/office/drawing/2014/main" id="{9EE630F0-24A1-8D7D-C443-D2405B6ABB22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30" name="Freeform 9">
                <a:extLst>
                  <a:ext uri="{FF2B5EF4-FFF2-40B4-BE49-F238E27FC236}">
                    <a16:creationId xmlns="" xmlns:a16="http://schemas.microsoft.com/office/drawing/2014/main" id="{B0BC9B23-E823-BD1E-664A-13FF400F3F32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10">
                <a:extLst>
                  <a:ext uri="{FF2B5EF4-FFF2-40B4-BE49-F238E27FC236}">
                    <a16:creationId xmlns="" xmlns:a16="http://schemas.microsoft.com/office/drawing/2014/main" id="{20B1E71F-F14D-0C62-EF82-EBE42630E4A1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11">
              <a:extLst>
                <a:ext uri="{FF2B5EF4-FFF2-40B4-BE49-F238E27FC236}">
                  <a16:creationId xmlns="" xmlns:a16="http://schemas.microsoft.com/office/drawing/2014/main" id="{DB9437D7-C9CB-2615-A6EE-2F8E3C7C3E0C}"/>
                </a:ext>
              </a:extLst>
            </p:cNvPr>
            <p:cNvSpPr txBox="1"/>
            <p:nvPr/>
          </p:nvSpPr>
          <p:spPr>
            <a:xfrm>
              <a:off x="3358242" y="7032267"/>
              <a:ext cx="3482514" cy="61557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Listen and check.</a:t>
              </a:r>
            </a:p>
          </p:txBody>
        </p:sp>
        <p:grpSp>
          <p:nvGrpSpPr>
            <p:cNvPr id="27" name="Group 12">
              <a:extLst>
                <a:ext uri="{FF2B5EF4-FFF2-40B4-BE49-F238E27FC236}">
                  <a16:creationId xmlns="" xmlns:a16="http://schemas.microsoft.com/office/drawing/2014/main" id="{76F32D24-623D-D182-C667-EAC4568CCB83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28" name="Freeform 13">
                <a:extLst>
                  <a:ext uri="{FF2B5EF4-FFF2-40B4-BE49-F238E27FC236}">
                    <a16:creationId xmlns="" xmlns:a16="http://schemas.microsoft.com/office/drawing/2014/main" id="{ECC8DF6D-B97A-E46E-B701-CA594680216A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14">
                <a:extLst>
                  <a:ext uri="{FF2B5EF4-FFF2-40B4-BE49-F238E27FC236}">
                    <a16:creationId xmlns="" xmlns:a16="http://schemas.microsoft.com/office/drawing/2014/main" id="{9C417E90-E470-E608-C6C1-C5E2E1E4D3B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6" name="MsPham 0936082789">
            <a:extLst>
              <a:ext uri="{FF2B5EF4-FFF2-40B4-BE49-F238E27FC236}">
                <a16:creationId xmlns="" xmlns:a16="http://schemas.microsoft.com/office/drawing/2014/main" id="{A01E7BB8-6F15-F817-4FD8-252FD43B75F4}"/>
              </a:ext>
            </a:extLst>
          </p:cNvPr>
          <p:cNvSpPr txBox="1"/>
          <p:nvPr/>
        </p:nvSpPr>
        <p:spPr>
          <a:xfrm>
            <a:off x="2667000" y="10785014"/>
            <a:ext cx="13639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685800" indent="-685800">
              <a:spcAft>
                <a:spcPts val="900"/>
              </a:spcAft>
              <a:buFont typeface="Wingdings" panose="05000000000000000000" pitchFamily="2" charset="2"/>
              <a:buChar char="v"/>
              <a:defRPr sz="4800" b="0">
                <a:ln>
                  <a:noFill/>
                </a:ln>
                <a:solidFill>
                  <a:srgbClr val="FF5205"/>
                </a:solidFill>
                <a:effectLst/>
                <a:latin typeface=".VnHelvetIns" panose="020B7200000000000000" pitchFamily="34" charset="0"/>
              </a:defRPr>
            </a:lvl1pPr>
          </a:lstStyle>
          <a:p>
            <a:pPr marL="0" indent="0">
              <a:buNone/>
            </a:pPr>
            <a:r>
              <a:rPr lang="en-US" dirty="0">
                <a:latin typeface="+mj-lt"/>
              </a:rPr>
              <a:t>Click </a:t>
            </a:r>
            <a:r>
              <a:rPr lang="en-US" dirty="0" err="1">
                <a:latin typeface="+mj-lt"/>
              </a:rPr>
              <a:t>vào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ngôi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sao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để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hiện</a:t>
            </a:r>
            <a:r>
              <a:rPr lang="en-US" dirty="0">
                <a:latin typeface="+mj-lt"/>
              </a:rPr>
              <a:t> / </a:t>
            </a:r>
            <a:r>
              <a:rPr lang="en-US" dirty="0" err="1">
                <a:latin typeface="+mj-lt"/>
              </a:rPr>
              <a:t>ẩn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đoạn</a:t>
            </a:r>
            <a:r>
              <a:rPr lang="en-US" dirty="0">
                <a:latin typeface="+mj-lt"/>
              </a:rPr>
              <a:t> text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7B6EAFF4-C977-C2C8-C7F5-C7E66A52480D}"/>
              </a:ext>
            </a:extLst>
          </p:cNvPr>
          <p:cNvSpPr/>
          <p:nvPr/>
        </p:nvSpPr>
        <p:spPr>
          <a:xfrm>
            <a:off x="1258151" y="-8417532"/>
            <a:ext cx="15771698" cy="7985841"/>
          </a:xfrm>
          <a:prstGeom prst="horizontalScroll">
            <a:avLst>
              <a:gd name="adj" fmla="val 4255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06828C"/>
            </a:solidFill>
            <a:extLst>
              <a:ext uri="{C807C97D-BFC1-408E-A445-0C87EB9F89A2}">
                <ask:lineSketchStyleProps xmlns="" xmlns:ask="http://schemas.microsoft.com/office/drawing/2018/sketchyshapes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34"/>
            <a:r>
              <a:rPr lang="en-US" altLang="en-US" sz="6000" dirty="0">
                <a:solidFill>
                  <a:srgbClr val="002060"/>
                </a:solidFill>
                <a:latin typeface="Arial" panose="020B0604020202020204" pitchFamily="34" charset="0"/>
              </a:rPr>
              <a:t>  A: Why doesn't Minh like solving </a:t>
            </a:r>
            <a:r>
              <a:rPr lang="en-US" altLang="en-US" sz="6000" dirty="0" err="1">
                <a:solidFill>
                  <a:srgbClr val="002060"/>
                </a:solidFill>
                <a:latin typeface="Arial" panose="020B0604020202020204" pitchFamily="34" charset="0"/>
              </a:rPr>
              <a:t>maths</a:t>
            </a:r>
            <a:endParaRPr lang="en-US" altLang="en-US" sz="6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74334"/>
            <a:r>
              <a:rPr lang="en-US" altLang="en-US" sz="6000" dirty="0">
                <a:solidFill>
                  <a:srgbClr val="002060"/>
                </a:solidFill>
                <a:latin typeface="Arial" panose="020B0604020202020204" pitchFamily="34" charset="0"/>
              </a:rPr>
              <a:t>      problems?</a:t>
            </a:r>
          </a:p>
          <a:p>
            <a:pPr marL="274334"/>
            <a:r>
              <a:rPr lang="en-US" altLang="en-US" sz="6000" dirty="0">
                <a:solidFill>
                  <a:srgbClr val="002060"/>
                </a:solidFill>
                <a:latin typeface="Arial" panose="020B0604020202020204" pitchFamily="34" charset="0"/>
              </a:rPr>
              <a:t>  B: Because he thinks it's difficult.</a:t>
            </a:r>
          </a:p>
          <a:p>
            <a:pPr marL="274334"/>
            <a:r>
              <a:rPr lang="en-US" altLang="en-US" sz="6000" dirty="0">
                <a:solidFill>
                  <a:srgbClr val="002060"/>
                </a:solidFill>
                <a:latin typeface="Arial" panose="020B0604020202020204" pitchFamily="34" charset="0"/>
              </a:rPr>
              <a:t>  A: What school activity does he like?</a:t>
            </a:r>
          </a:p>
          <a:p>
            <a:pPr marL="274334"/>
            <a:r>
              <a:rPr lang="en-US" altLang="en-US" sz="6000" dirty="0">
                <a:solidFill>
                  <a:srgbClr val="002060"/>
                </a:solidFill>
                <a:latin typeface="Arial" panose="020B0604020202020204" pitchFamily="34" charset="0"/>
              </a:rPr>
              <a:t>  B: He likes drawing pictures.</a:t>
            </a:r>
          </a:p>
          <a:p>
            <a:pPr marL="274334"/>
            <a:r>
              <a:rPr lang="en-US" altLang="en-US" sz="6000" dirty="0">
                <a:solidFill>
                  <a:srgbClr val="002060"/>
                </a:solidFill>
                <a:latin typeface="Arial" panose="020B0604020202020204" pitchFamily="34" charset="0"/>
              </a:rPr>
              <a:t>  A: Why does he like it?</a:t>
            </a:r>
          </a:p>
          <a:p>
            <a:pPr marL="274334"/>
            <a:r>
              <a:rPr lang="en-US" altLang="en-US" sz="6000" dirty="0">
                <a:solidFill>
                  <a:srgbClr val="002060"/>
                </a:solidFill>
                <a:latin typeface="Arial" panose="020B0604020202020204" pitchFamily="34" charset="0"/>
              </a:rPr>
              <a:t>  B: Because he thinks it's fun and easy.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EDE8A84-143D-262D-A56E-DF8B918B4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0353" y="1434366"/>
            <a:ext cx="1383912" cy="1609484"/>
          </a:xfrm>
          <a:prstGeom prst="rect">
            <a:avLst/>
          </a:prstGeom>
        </p:spPr>
      </p:pic>
      <p:pic>
        <p:nvPicPr>
          <p:cNvPr id="18" name="Picture 17" descr="A cartoon of a yellow star&#10;&#10;Description automatically generated">
            <a:extLst>
              <a:ext uri="{FF2B5EF4-FFF2-40B4-BE49-F238E27FC236}">
                <a16:creationId xmlns="" xmlns:a16="http://schemas.microsoft.com/office/drawing/2014/main" id="{529C0286-1CAC-19BA-1E19-57B0BD501E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1" t="14429" r="10830" b="13704"/>
          <a:stretch/>
        </p:blipFill>
        <p:spPr>
          <a:xfrm>
            <a:off x="10523724" y="1596314"/>
            <a:ext cx="1383912" cy="1251524"/>
          </a:xfrm>
          <a:prstGeom prst="rect">
            <a:avLst/>
          </a:prstGeom>
        </p:spPr>
      </p:pic>
      <p:pic>
        <p:nvPicPr>
          <p:cNvPr id="9" name="Picture 8" descr="A green and white button with a white speaker symbol&#10;&#10;Description automatically generated">
            <a:extLst>
              <a:ext uri="{FF2B5EF4-FFF2-40B4-BE49-F238E27FC236}">
                <a16:creationId xmlns="" xmlns:a16="http://schemas.microsoft.com/office/drawing/2014/main" id="{E99135B6-774E-5A99-188C-853DDAFA9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848" y="1634719"/>
            <a:ext cx="1219200" cy="1208778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="" xmlns:a16="http://schemas.microsoft.com/office/drawing/2014/main" id="{51ECED54-5105-F2ED-AE79-48895FDB9C3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563" t="22222" r="28526" b="44889"/>
          <a:stretch/>
        </p:blipFill>
        <p:spPr>
          <a:xfrm>
            <a:off x="3364227" y="7606286"/>
            <a:ext cx="1143000" cy="972206"/>
          </a:xfrm>
          <a:prstGeom prst="rect">
            <a:avLst/>
          </a:prstGeom>
          <a:effectLst>
            <a:glow rad="50800">
              <a:schemeClr val="bg1"/>
            </a:glow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1850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1.0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2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5A87D93-3450-C74D-2913-468F0B5EBEFF}"/>
              </a:ext>
            </a:extLst>
          </p:cNvPr>
          <p:cNvSpPr/>
          <p:nvPr/>
        </p:nvSpPr>
        <p:spPr>
          <a:xfrm>
            <a:off x="1" y="0"/>
            <a:ext cx="18287999" cy="10287000"/>
          </a:xfrm>
          <a:prstGeom prst="rect">
            <a:avLst/>
          </a:prstGeom>
          <a:solidFill>
            <a:srgbClr val="FFD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spham-0936082789">
            <a:extLst>
              <a:ext uri="{FF2B5EF4-FFF2-40B4-BE49-F238E27FC236}">
                <a16:creationId xmlns=""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3489397" y="3509448"/>
            <a:ext cx="1899879" cy="2377608"/>
            <a:chOff x="12694079" y="11157686"/>
            <a:chExt cx="1062100" cy="1329169"/>
          </a:xfrm>
        </p:grpSpPr>
        <p:sp>
          <p:nvSpPr>
            <p:cNvPr id="12" name="Mspham-0936082789">
              <a:hlinkClick r:id="rId3"/>
              <a:extLst>
                <a:ext uri="{FF2B5EF4-FFF2-40B4-BE49-F238E27FC236}">
                  <a16:creationId xmlns=""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=""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8D8659A0-EC97-D026-C8D6-85CF5B1F9AD7}"/>
              </a:ext>
            </a:extLst>
          </p:cNvPr>
          <p:cNvGrpSpPr/>
          <p:nvPr/>
        </p:nvGrpSpPr>
        <p:grpSpPr>
          <a:xfrm>
            <a:off x="3276151" y="-564517"/>
            <a:ext cx="13570969" cy="11416037"/>
            <a:chOff x="3276151" y="-564517"/>
            <a:chExt cx="13570969" cy="11416037"/>
          </a:xfrm>
        </p:grpSpPr>
        <p:grpSp>
          <p:nvGrpSpPr>
            <p:cNvPr id="52" name="Group 2">
              <a:extLst>
                <a:ext uri="{FF2B5EF4-FFF2-40B4-BE49-F238E27FC236}">
                  <a16:creationId xmlns="" xmlns:a16="http://schemas.microsoft.com/office/drawing/2014/main" id="{4015924E-AC50-F0C6-F24A-5B38BC5C66AE}"/>
                </a:ext>
              </a:extLst>
            </p:cNvPr>
            <p:cNvGrpSpPr/>
            <p:nvPr/>
          </p:nvGrpSpPr>
          <p:grpSpPr>
            <a:xfrm rot="-972653">
              <a:off x="3454707" y="-564517"/>
              <a:ext cx="11069243" cy="11416037"/>
              <a:chOff x="0" y="0"/>
              <a:chExt cx="2628020" cy="2710354"/>
            </a:xfrm>
          </p:grpSpPr>
          <p:sp>
            <p:nvSpPr>
              <p:cNvPr id="60" name="Freeform 3">
                <a:extLst>
                  <a:ext uri="{FF2B5EF4-FFF2-40B4-BE49-F238E27FC236}">
                    <a16:creationId xmlns="" xmlns:a16="http://schemas.microsoft.com/office/drawing/2014/main" id="{6E599D23-B69C-EA55-48B2-E33D9B577DF5}"/>
                  </a:ext>
                </a:extLst>
              </p:cNvPr>
              <p:cNvSpPr/>
              <p:nvPr/>
            </p:nvSpPr>
            <p:spPr>
              <a:xfrm>
                <a:off x="0" y="0"/>
                <a:ext cx="2628020" cy="2710354"/>
              </a:xfrm>
              <a:custGeom>
                <a:avLst/>
                <a:gdLst/>
                <a:ahLst/>
                <a:cxnLst/>
                <a:rect l="l" t="t" r="r" b="b"/>
                <a:pathLst>
                  <a:path w="2628020" h="2710354">
                    <a:moveTo>
                      <a:pt x="0" y="0"/>
                    </a:moveTo>
                    <a:lnTo>
                      <a:pt x="2628020" y="0"/>
                    </a:lnTo>
                    <a:lnTo>
                      <a:pt x="2628020" y="2710354"/>
                    </a:lnTo>
                    <a:lnTo>
                      <a:pt x="0" y="27103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4">
                <a:extLst>
                  <a:ext uri="{FF2B5EF4-FFF2-40B4-BE49-F238E27FC236}">
                    <a16:creationId xmlns="" xmlns:a16="http://schemas.microsoft.com/office/drawing/2014/main" id="{6576AFC8-FF10-BB0A-EA9F-2BF34294304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28020" cy="27675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sp>
          <p:nvSpPr>
            <p:cNvPr id="72" name="Freeform 5">
              <a:extLst>
                <a:ext uri="{FF2B5EF4-FFF2-40B4-BE49-F238E27FC236}">
                  <a16:creationId xmlns="" xmlns:a16="http://schemas.microsoft.com/office/drawing/2014/main" id="{508664BB-1501-0A18-A376-AFDF49C1C48C}"/>
                </a:ext>
              </a:extLst>
            </p:cNvPr>
            <p:cNvSpPr/>
            <p:nvPr/>
          </p:nvSpPr>
          <p:spPr>
            <a:xfrm rot="-2700000">
              <a:off x="13000442" y="8471542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="" xmlns:a16="http://schemas.microsoft.com/office/drawing/2014/main" id="{94E46C54-95D1-D14D-1AFA-B0B8789C5A64}"/>
                </a:ext>
              </a:extLst>
            </p:cNvPr>
            <p:cNvSpPr/>
            <p:nvPr/>
          </p:nvSpPr>
          <p:spPr>
            <a:xfrm rot="-2241234">
              <a:off x="3276151" y="-39445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A blue and white text&#10;&#10;Description automatically generated">
            <a:extLst>
              <a:ext uri="{FF2B5EF4-FFF2-40B4-BE49-F238E27FC236}">
                <a16:creationId xmlns=""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649" y="355875"/>
            <a:ext cx="2456462" cy="116732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MsPham-0936082789">
            <a:hlinkClick r:id="rId3"/>
            <a:extLst>
              <a:ext uri="{FF2B5EF4-FFF2-40B4-BE49-F238E27FC236}">
                <a16:creationId xmlns=""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" y="8839583"/>
            <a:ext cx="2077365" cy="13196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MsPham 0936082789">
            <a:extLst>
              <a:ext uri="{FF2B5EF4-FFF2-40B4-BE49-F238E27FC236}">
                <a16:creationId xmlns=""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3642457" y="3412243"/>
            <a:ext cx="10962144" cy="4401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4300" spc="-150">
                <a:solidFill>
                  <a:srgbClr val="472153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Read and complete.</a:t>
            </a:r>
          </a:p>
        </p:txBody>
      </p:sp>
      <p:sp>
        <p:nvSpPr>
          <p:cNvPr id="76" name="Freeform 2">
            <a:extLst>
              <a:ext uri="{FF2B5EF4-FFF2-40B4-BE49-F238E27FC236}">
                <a16:creationId xmlns="" xmlns:a16="http://schemas.microsoft.com/office/drawing/2014/main" id="{7949FBC8-2FF3-0264-7684-16111B5BA719}"/>
              </a:ext>
            </a:extLst>
          </p:cNvPr>
          <p:cNvSpPr/>
          <p:nvPr/>
        </p:nvSpPr>
        <p:spPr>
          <a:xfrm>
            <a:off x="248158" y="331055"/>
            <a:ext cx="4036893" cy="2750133"/>
          </a:xfrm>
          <a:custGeom>
            <a:avLst/>
            <a:gdLst/>
            <a:ahLst/>
            <a:cxnLst/>
            <a:rect l="l" t="t" r="r" b="b"/>
            <a:pathLst>
              <a:path w="12080147" h="8229600">
                <a:moveTo>
                  <a:pt x="0" y="0"/>
                </a:moveTo>
                <a:lnTo>
                  <a:pt x="12080146" y="0"/>
                </a:lnTo>
                <a:lnTo>
                  <a:pt x="120801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986E43-6040-01D3-1CFA-1DCB818D1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3915" y="1916797"/>
            <a:ext cx="2217463" cy="8010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F1DFD21-BC3E-BA3E-A037-3ECB75AC986F}"/>
              </a:ext>
            </a:extLst>
          </p:cNvPr>
          <p:cNvGrpSpPr/>
          <p:nvPr/>
        </p:nvGrpSpPr>
        <p:grpSpPr>
          <a:xfrm>
            <a:off x="7848806" y="1692374"/>
            <a:ext cx="2590594" cy="1249918"/>
            <a:chOff x="3358242" y="6999030"/>
            <a:chExt cx="3825374" cy="687765"/>
          </a:xfrm>
        </p:grpSpPr>
        <p:grpSp>
          <p:nvGrpSpPr>
            <p:cNvPr id="7" name="Group 8">
              <a:extLst>
                <a:ext uri="{FF2B5EF4-FFF2-40B4-BE49-F238E27FC236}">
                  <a16:creationId xmlns="" xmlns:a16="http://schemas.microsoft.com/office/drawing/2014/main" id="{5DDE887D-6A75-ADE3-B076-FA38C3B25DA0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7" name="Freeform 9">
                <a:extLst>
                  <a:ext uri="{FF2B5EF4-FFF2-40B4-BE49-F238E27FC236}">
                    <a16:creationId xmlns="" xmlns:a16="http://schemas.microsoft.com/office/drawing/2014/main" id="{08ED4BA4-C909-9853-62E3-5BE25EA950F6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10">
                <a:extLst>
                  <a:ext uri="{FF2B5EF4-FFF2-40B4-BE49-F238E27FC236}">
                    <a16:creationId xmlns="" xmlns:a16="http://schemas.microsoft.com/office/drawing/2014/main" id="{FF04AC45-B09A-C2DD-A6BE-C0E7E5812C99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="" xmlns:a16="http://schemas.microsoft.com/office/drawing/2014/main" id="{79D534F8-3024-E020-982A-B2781369278B}"/>
                </a:ext>
              </a:extLst>
            </p:cNvPr>
            <p:cNvSpPr txBox="1"/>
            <p:nvPr/>
          </p:nvSpPr>
          <p:spPr>
            <a:xfrm>
              <a:off x="3358242" y="7001347"/>
              <a:ext cx="3482514" cy="67741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="" xmlns:a16="http://schemas.microsoft.com/office/drawing/2014/main" id="{1087596E-E817-19B6-8DBC-DE196A7122F6}"/>
                </a:ext>
              </a:extLst>
            </p:cNvPr>
            <p:cNvGrpSpPr/>
            <p:nvPr/>
          </p:nvGrpSpPr>
          <p:grpSpPr>
            <a:xfrm rot="-10800000">
              <a:off x="6578729" y="6999030"/>
              <a:ext cx="604887" cy="687765"/>
              <a:chOff x="0" y="0"/>
              <a:chExt cx="421110" cy="478808"/>
            </a:xfrm>
          </p:grpSpPr>
          <p:sp>
            <p:nvSpPr>
              <p:cNvPr id="19" name="Freeform 13">
                <a:extLst>
                  <a:ext uri="{FF2B5EF4-FFF2-40B4-BE49-F238E27FC236}">
                    <a16:creationId xmlns="" xmlns:a16="http://schemas.microsoft.com/office/drawing/2014/main" id="{BB5D67C2-3587-9E2C-5D11-1981784617F1}"/>
                  </a:ext>
                </a:extLst>
              </p:cNvPr>
              <p:cNvSpPr/>
              <p:nvPr/>
            </p:nvSpPr>
            <p:spPr>
              <a:xfrm>
                <a:off x="0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14">
                <a:extLst>
                  <a:ext uri="{FF2B5EF4-FFF2-40B4-BE49-F238E27FC236}">
                    <a16:creationId xmlns="" xmlns:a16="http://schemas.microsoft.com/office/drawing/2014/main" id="{4F839D18-CA5E-40EE-C158-9A6B68E0A75D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Freeform 2">
            <a:extLst>
              <a:ext uri="{FF2B5EF4-FFF2-40B4-BE49-F238E27FC236}">
                <a16:creationId xmlns="" xmlns:a16="http://schemas.microsoft.com/office/drawing/2014/main" id="{D7D7999B-5C76-D7FB-618C-D5EC3ECB9D60}"/>
              </a:ext>
            </a:extLst>
          </p:cNvPr>
          <p:cNvSpPr/>
          <p:nvPr/>
        </p:nvSpPr>
        <p:spPr>
          <a:xfrm>
            <a:off x="12869867" y="5868456"/>
            <a:ext cx="5060013" cy="4018494"/>
          </a:xfrm>
          <a:custGeom>
            <a:avLst/>
            <a:gdLst/>
            <a:ahLst/>
            <a:cxnLst/>
            <a:rect l="l" t="t" r="r" b="b"/>
            <a:pathLst>
              <a:path w="10362560" h="8229600">
                <a:moveTo>
                  <a:pt x="0" y="0"/>
                </a:moveTo>
                <a:lnTo>
                  <a:pt x="10362560" y="0"/>
                </a:lnTo>
                <a:lnTo>
                  <a:pt x="103625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1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=""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8933967" y="3112667"/>
            <a:ext cx="1899880" cy="2377050"/>
            <a:chOff x="12693887" y="11157686"/>
            <a:chExt cx="1062485" cy="1329337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=""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=""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=""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 dirty="0">
                <a:latin typeface="Arial" panose="020B0604020202020204" pitchFamily="34" charset="0"/>
              </a:rPr>
              <a:t>https://</a:t>
            </a:r>
            <a:r>
              <a:rPr lang="en-US" sz="2160" dirty="0" err="1">
                <a:latin typeface="Arial" panose="020B0604020202020204" pitchFamily="34" charset="0"/>
              </a:rPr>
              <a:t>www.facebook.com</a:t>
            </a:r>
            <a:r>
              <a:rPr lang="en-US" sz="2160" dirty="0">
                <a:latin typeface="Arial" panose="020B0604020202020204" pitchFamily="34" charset="0"/>
              </a:rPr>
              <a:t>/</a:t>
            </a:r>
            <a:r>
              <a:rPr lang="en-US" sz="2160" dirty="0" err="1">
                <a:latin typeface="Arial" panose="020B0604020202020204" pitchFamily="34" charset="0"/>
              </a:rPr>
              <a:t>msphampowerpoint</a:t>
            </a:r>
            <a:endParaRPr lang="en-US" sz="2160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5A1DA7-23EF-183D-05B9-63F03E3B2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64D69A8-F163-514C-B7F9-2D7B39EC940A}"/>
              </a:ext>
            </a:extLst>
          </p:cNvPr>
          <p:cNvGrpSpPr/>
          <p:nvPr/>
        </p:nvGrpSpPr>
        <p:grpSpPr>
          <a:xfrm>
            <a:off x="2895600" y="514992"/>
            <a:ext cx="6781800" cy="846812"/>
            <a:chOff x="3358242" y="6999030"/>
            <a:chExt cx="3757064" cy="769856"/>
          </a:xfrm>
        </p:grpSpPr>
        <p:grpSp>
          <p:nvGrpSpPr>
            <p:cNvPr id="7" name="Group 8">
              <a:extLst>
                <a:ext uri="{FF2B5EF4-FFF2-40B4-BE49-F238E27FC236}">
                  <a16:creationId xmlns="" xmlns:a16="http://schemas.microsoft.com/office/drawing/2014/main" id="{9EE630F0-24A1-8D7D-C443-D2405B6ABB22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4" name="Freeform 9">
                <a:extLst>
                  <a:ext uri="{FF2B5EF4-FFF2-40B4-BE49-F238E27FC236}">
                    <a16:creationId xmlns="" xmlns:a16="http://schemas.microsoft.com/office/drawing/2014/main" id="{B0BC9B23-E823-BD1E-664A-13FF400F3F32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="" xmlns:a16="http://schemas.microsoft.com/office/drawing/2014/main" id="{20B1E71F-F14D-0C62-EF82-EBE42630E4A1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11">
              <a:extLst>
                <a:ext uri="{FF2B5EF4-FFF2-40B4-BE49-F238E27FC236}">
                  <a16:creationId xmlns="" xmlns:a16="http://schemas.microsoft.com/office/drawing/2014/main" id="{DB9437D7-C9CB-2615-A6EE-2F8E3C7C3E0C}"/>
                </a:ext>
              </a:extLst>
            </p:cNvPr>
            <p:cNvSpPr txBox="1"/>
            <p:nvPr/>
          </p:nvSpPr>
          <p:spPr>
            <a:xfrm>
              <a:off x="3358242" y="7032267"/>
              <a:ext cx="3482514" cy="61557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Read and complete.</a:t>
              </a:r>
            </a:p>
          </p:txBody>
        </p:sp>
        <p:grpSp>
          <p:nvGrpSpPr>
            <p:cNvPr id="10" name="Group 12">
              <a:extLst>
                <a:ext uri="{FF2B5EF4-FFF2-40B4-BE49-F238E27FC236}">
                  <a16:creationId xmlns="" xmlns:a16="http://schemas.microsoft.com/office/drawing/2014/main" id="{76F32D24-623D-D182-C667-EAC4568CCB83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2" name="Freeform 13">
                <a:extLst>
                  <a:ext uri="{FF2B5EF4-FFF2-40B4-BE49-F238E27FC236}">
                    <a16:creationId xmlns="" xmlns:a16="http://schemas.microsoft.com/office/drawing/2014/main" id="{ECC8DF6D-B97A-E46E-B701-CA594680216A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4">
                <a:extLst>
                  <a:ext uri="{FF2B5EF4-FFF2-40B4-BE49-F238E27FC236}">
                    <a16:creationId xmlns="" xmlns:a16="http://schemas.microsoft.com/office/drawing/2014/main" id="{9C417E90-E470-E608-C6C1-C5E2E1E4D3B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895B76C-D4DE-8170-9D6D-BC7B41AC095C}"/>
              </a:ext>
            </a:extLst>
          </p:cNvPr>
          <p:cNvGrpSpPr/>
          <p:nvPr/>
        </p:nvGrpSpPr>
        <p:grpSpPr>
          <a:xfrm>
            <a:off x="1659041" y="1430341"/>
            <a:ext cx="15045547" cy="8201445"/>
            <a:chOff x="1127335" y="1442833"/>
            <a:chExt cx="15670812" cy="8542282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1FE135EB-4F61-ED62-9D98-F4F99FB33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6388" y="1442833"/>
              <a:ext cx="15651759" cy="422969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26B4B7B5-FC1F-FDC6-1B84-2B7F2BE71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7335" y="5755425"/>
              <a:ext cx="15670812" cy="4229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196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5A87D93-3450-C74D-2913-468F0B5EBEFF}"/>
              </a:ext>
            </a:extLst>
          </p:cNvPr>
          <p:cNvSpPr/>
          <p:nvPr/>
        </p:nvSpPr>
        <p:spPr>
          <a:xfrm>
            <a:off x="1" y="0"/>
            <a:ext cx="18287999" cy="10287000"/>
          </a:xfrm>
          <a:prstGeom prst="rect">
            <a:avLst/>
          </a:prstGeom>
          <a:solidFill>
            <a:srgbClr val="FFD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spham-0936082789">
            <a:extLst>
              <a:ext uri="{FF2B5EF4-FFF2-40B4-BE49-F238E27FC236}">
                <a16:creationId xmlns=""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3489397" y="3509448"/>
            <a:ext cx="1899879" cy="2377608"/>
            <a:chOff x="12694079" y="11157686"/>
            <a:chExt cx="1062100" cy="1329169"/>
          </a:xfrm>
        </p:grpSpPr>
        <p:sp>
          <p:nvSpPr>
            <p:cNvPr id="12" name="Mspham-0936082789">
              <a:hlinkClick r:id="rId3"/>
              <a:extLst>
                <a:ext uri="{FF2B5EF4-FFF2-40B4-BE49-F238E27FC236}">
                  <a16:creationId xmlns=""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=""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8D8659A0-EC97-D026-C8D6-85CF5B1F9AD7}"/>
              </a:ext>
            </a:extLst>
          </p:cNvPr>
          <p:cNvGrpSpPr/>
          <p:nvPr/>
        </p:nvGrpSpPr>
        <p:grpSpPr>
          <a:xfrm>
            <a:off x="3276151" y="-564517"/>
            <a:ext cx="13570969" cy="11416037"/>
            <a:chOff x="3276151" y="-564517"/>
            <a:chExt cx="13570969" cy="11416037"/>
          </a:xfrm>
        </p:grpSpPr>
        <p:grpSp>
          <p:nvGrpSpPr>
            <p:cNvPr id="52" name="Group 2">
              <a:extLst>
                <a:ext uri="{FF2B5EF4-FFF2-40B4-BE49-F238E27FC236}">
                  <a16:creationId xmlns="" xmlns:a16="http://schemas.microsoft.com/office/drawing/2014/main" id="{4015924E-AC50-F0C6-F24A-5B38BC5C66AE}"/>
                </a:ext>
              </a:extLst>
            </p:cNvPr>
            <p:cNvGrpSpPr/>
            <p:nvPr/>
          </p:nvGrpSpPr>
          <p:grpSpPr>
            <a:xfrm rot="-972653">
              <a:off x="3454707" y="-564517"/>
              <a:ext cx="11069243" cy="11416037"/>
              <a:chOff x="0" y="0"/>
              <a:chExt cx="2628020" cy="2710354"/>
            </a:xfrm>
          </p:grpSpPr>
          <p:sp>
            <p:nvSpPr>
              <p:cNvPr id="60" name="Freeform 3">
                <a:extLst>
                  <a:ext uri="{FF2B5EF4-FFF2-40B4-BE49-F238E27FC236}">
                    <a16:creationId xmlns="" xmlns:a16="http://schemas.microsoft.com/office/drawing/2014/main" id="{6E599D23-B69C-EA55-48B2-E33D9B577DF5}"/>
                  </a:ext>
                </a:extLst>
              </p:cNvPr>
              <p:cNvSpPr/>
              <p:nvPr/>
            </p:nvSpPr>
            <p:spPr>
              <a:xfrm>
                <a:off x="0" y="0"/>
                <a:ext cx="2628020" cy="2710354"/>
              </a:xfrm>
              <a:custGeom>
                <a:avLst/>
                <a:gdLst/>
                <a:ahLst/>
                <a:cxnLst/>
                <a:rect l="l" t="t" r="r" b="b"/>
                <a:pathLst>
                  <a:path w="2628020" h="2710354">
                    <a:moveTo>
                      <a:pt x="0" y="0"/>
                    </a:moveTo>
                    <a:lnTo>
                      <a:pt x="2628020" y="0"/>
                    </a:lnTo>
                    <a:lnTo>
                      <a:pt x="2628020" y="2710354"/>
                    </a:lnTo>
                    <a:lnTo>
                      <a:pt x="0" y="27103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4">
                <a:extLst>
                  <a:ext uri="{FF2B5EF4-FFF2-40B4-BE49-F238E27FC236}">
                    <a16:creationId xmlns="" xmlns:a16="http://schemas.microsoft.com/office/drawing/2014/main" id="{6576AFC8-FF10-BB0A-EA9F-2BF34294304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28020" cy="27675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sp>
          <p:nvSpPr>
            <p:cNvPr id="72" name="Freeform 5">
              <a:extLst>
                <a:ext uri="{FF2B5EF4-FFF2-40B4-BE49-F238E27FC236}">
                  <a16:creationId xmlns="" xmlns:a16="http://schemas.microsoft.com/office/drawing/2014/main" id="{508664BB-1501-0A18-A376-AFDF49C1C48C}"/>
                </a:ext>
              </a:extLst>
            </p:cNvPr>
            <p:cNvSpPr/>
            <p:nvPr/>
          </p:nvSpPr>
          <p:spPr>
            <a:xfrm rot="-2700000">
              <a:off x="13000442" y="8471542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="" xmlns:a16="http://schemas.microsoft.com/office/drawing/2014/main" id="{94E46C54-95D1-D14D-1AFA-B0B8789C5A64}"/>
                </a:ext>
              </a:extLst>
            </p:cNvPr>
            <p:cNvSpPr/>
            <p:nvPr/>
          </p:nvSpPr>
          <p:spPr>
            <a:xfrm rot="-2241234">
              <a:off x="3276151" y="-39445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MsPham 0936082789">
            <a:extLst>
              <a:ext uri="{FF2B5EF4-FFF2-40B4-BE49-F238E27FC236}">
                <a16:creationId xmlns="" xmlns:a16="http://schemas.microsoft.com/office/drawing/2014/main" id="{8E3DF624-C73D-7940-BCA5-0D1449DFA56D}"/>
              </a:ext>
            </a:extLst>
          </p:cNvPr>
          <p:cNvSpPr txBox="1"/>
          <p:nvPr/>
        </p:nvSpPr>
        <p:spPr>
          <a:xfrm>
            <a:off x="5873368" y="3443051"/>
            <a:ext cx="7916762" cy="600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Warm-up and review</a:t>
            </a:r>
          </a:p>
        </p:txBody>
      </p:sp>
      <p:sp>
        <p:nvSpPr>
          <p:cNvPr id="10" name="MsPham 0936082789">
            <a:extLst>
              <a:ext uri="{FF2B5EF4-FFF2-40B4-BE49-F238E27FC236}">
                <a16:creationId xmlns="" xmlns:a16="http://schemas.microsoft.com/office/drawing/2014/main" id="{0F6FF625-EFD3-D6BE-DAE8-6F243AB9655E}"/>
              </a:ext>
            </a:extLst>
          </p:cNvPr>
          <p:cNvSpPr txBox="1"/>
          <p:nvPr/>
        </p:nvSpPr>
        <p:spPr>
          <a:xfrm>
            <a:off x="4472937" y="3427463"/>
            <a:ext cx="1452681" cy="6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</a:t>
            </a:r>
          </a:p>
        </p:txBody>
      </p:sp>
      <p:sp>
        <p:nvSpPr>
          <p:cNvPr id="13" name="MsPham 0936082789">
            <a:extLst>
              <a:ext uri="{FF2B5EF4-FFF2-40B4-BE49-F238E27FC236}">
                <a16:creationId xmlns="" xmlns:a16="http://schemas.microsoft.com/office/drawing/2014/main" id="{C427790B-D29E-9870-3010-1859CBDB7CCE}"/>
              </a:ext>
            </a:extLst>
          </p:cNvPr>
          <p:cNvSpPr txBox="1"/>
          <p:nvPr/>
        </p:nvSpPr>
        <p:spPr>
          <a:xfrm>
            <a:off x="5873367" y="4713840"/>
            <a:ext cx="8604633" cy="600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620"/>
              </a:lnSpc>
              <a:defRPr sz="5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Listen and tick.</a:t>
            </a:r>
          </a:p>
        </p:txBody>
      </p:sp>
      <p:sp>
        <p:nvSpPr>
          <p:cNvPr id="14" name="MsPham 0936082789">
            <a:extLst>
              <a:ext uri="{FF2B5EF4-FFF2-40B4-BE49-F238E27FC236}">
                <a16:creationId xmlns="" xmlns:a16="http://schemas.microsoft.com/office/drawing/2014/main" id="{41BEC356-191E-7668-807B-6F38192B74EA}"/>
              </a:ext>
            </a:extLst>
          </p:cNvPr>
          <p:cNvSpPr txBox="1"/>
          <p:nvPr/>
        </p:nvSpPr>
        <p:spPr>
          <a:xfrm>
            <a:off x="4472937" y="4698252"/>
            <a:ext cx="1452681" cy="6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</a:t>
            </a:r>
          </a:p>
        </p:txBody>
      </p:sp>
      <p:sp>
        <p:nvSpPr>
          <p:cNvPr id="17" name="MsPham 0936082789">
            <a:extLst>
              <a:ext uri="{FF2B5EF4-FFF2-40B4-BE49-F238E27FC236}">
                <a16:creationId xmlns="" xmlns:a16="http://schemas.microsoft.com/office/drawing/2014/main" id="{AB13C3A7-E945-EA77-D089-7D45E5993C2B}"/>
              </a:ext>
            </a:extLst>
          </p:cNvPr>
          <p:cNvSpPr txBox="1"/>
          <p:nvPr/>
        </p:nvSpPr>
        <p:spPr>
          <a:xfrm>
            <a:off x="5873367" y="5984630"/>
            <a:ext cx="8604633" cy="600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620"/>
              </a:lnSpc>
              <a:defRPr sz="5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Read and complete.</a:t>
            </a:r>
          </a:p>
        </p:txBody>
      </p:sp>
      <p:sp>
        <p:nvSpPr>
          <p:cNvPr id="18" name="MsPham 0936082789">
            <a:extLst>
              <a:ext uri="{FF2B5EF4-FFF2-40B4-BE49-F238E27FC236}">
                <a16:creationId xmlns="" xmlns:a16="http://schemas.microsoft.com/office/drawing/2014/main" id="{4497055A-700B-A0B0-2E0C-F72150083B67}"/>
              </a:ext>
            </a:extLst>
          </p:cNvPr>
          <p:cNvSpPr txBox="1"/>
          <p:nvPr/>
        </p:nvSpPr>
        <p:spPr>
          <a:xfrm>
            <a:off x="4472937" y="5969042"/>
            <a:ext cx="1452681" cy="6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</a:t>
            </a:r>
          </a:p>
        </p:txBody>
      </p:sp>
      <p:sp>
        <p:nvSpPr>
          <p:cNvPr id="21" name="MsPham 0936082789">
            <a:extLst>
              <a:ext uri="{FF2B5EF4-FFF2-40B4-BE49-F238E27FC236}">
                <a16:creationId xmlns="" xmlns:a16="http://schemas.microsoft.com/office/drawing/2014/main" id="{E903CB48-1B52-249E-2457-B5B324A209DB}"/>
              </a:ext>
            </a:extLst>
          </p:cNvPr>
          <p:cNvSpPr txBox="1"/>
          <p:nvPr/>
        </p:nvSpPr>
        <p:spPr>
          <a:xfrm>
            <a:off x="5925619" y="7239830"/>
            <a:ext cx="9467030" cy="600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620"/>
              </a:lnSpc>
              <a:defRPr sz="5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Let's play. </a:t>
            </a:r>
          </a:p>
        </p:txBody>
      </p:sp>
      <p:sp>
        <p:nvSpPr>
          <p:cNvPr id="22" name="MsPham 0936082789">
            <a:extLst>
              <a:ext uri="{FF2B5EF4-FFF2-40B4-BE49-F238E27FC236}">
                <a16:creationId xmlns="" xmlns:a16="http://schemas.microsoft.com/office/drawing/2014/main" id="{B7B7FCFE-CF35-980B-6E13-FE88FE13B862}"/>
              </a:ext>
            </a:extLst>
          </p:cNvPr>
          <p:cNvSpPr txBox="1"/>
          <p:nvPr/>
        </p:nvSpPr>
        <p:spPr>
          <a:xfrm>
            <a:off x="4472937" y="7274181"/>
            <a:ext cx="1452681" cy="6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04.</a:t>
            </a:r>
          </a:p>
        </p:txBody>
      </p:sp>
      <p:sp>
        <p:nvSpPr>
          <p:cNvPr id="25" name="MsPham 0936082789">
            <a:extLst>
              <a:ext uri="{FF2B5EF4-FFF2-40B4-BE49-F238E27FC236}">
                <a16:creationId xmlns="" xmlns:a16="http://schemas.microsoft.com/office/drawing/2014/main" id="{428D5DDB-0CDE-A5F6-0994-434727CB44B3}"/>
              </a:ext>
            </a:extLst>
          </p:cNvPr>
          <p:cNvSpPr txBox="1"/>
          <p:nvPr/>
        </p:nvSpPr>
        <p:spPr>
          <a:xfrm>
            <a:off x="5984715" y="8529536"/>
            <a:ext cx="13751595" cy="600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 corner and wrap-up.</a:t>
            </a:r>
          </a:p>
        </p:txBody>
      </p:sp>
      <p:sp>
        <p:nvSpPr>
          <p:cNvPr id="26" name="MsPham 0936082789">
            <a:extLst>
              <a:ext uri="{FF2B5EF4-FFF2-40B4-BE49-F238E27FC236}">
                <a16:creationId xmlns="" xmlns:a16="http://schemas.microsoft.com/office/drawing/2014/main" id="{B0F5D1FC-0B19-9208-B0C7-3FEDEB2AE6D4}"/>
              </a:ext>
            </a:extLst>
          </p:cNvPr>
          <p:cNvSpPr txBox="1"/>
          <p:nvPr/>
        </p:nvSpPr>
        <p:spPr>
          <a:xfrm>
            <a:off x="4472937" y="8529536"/>
            <a:ext cx="1452681" cy="6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</a:t>
            </a:r>
          </a:p>
        </p:txBody>
      </p:sp>
      <p:pic>
        <p:nvPicPr>
          <p:cNvPr id="24" name="Picture 23" descr="A blue and white text&#10;&#10;Description automatically generated">
            <a:extLst>
              <a:ext uri="{FF2B5EF4-FFF2-40B4-BE49-F238E27FC236}">
                <a16:creationId xmlns=""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649" y="355875"/>
            <a:ext cx="2456462" cy="116732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MsPham-0936082789">
            <a:hlinkClick r:id="rId3"/>
            <a:extLst>
              <a:ext uri="{FF2B5EF4-FFF2-40B4-BE49-F238E27FC236}">
                <a16:creationId xmlns=""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" y="8839583"/>
            <a:ext cx="2077365" cy="13196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MsPham 0936082789">
            <a:extLst>
              <a:ext uri="{FF2B5EF4-FFF2-40B4-BE49-F238E27FC236}">
                <a16:creationId xmlns=""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3730362" y="1563231"/>
            <a:ext cx="10431219" cy="1220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9900" spc="-150" dirty="0">
                <a:solidFill>
                  <a:srgbClr val="472153"/>
                </a:solidFill>
                <a:latin typeface="Impact" panose="020B0806030902050204" pitchFamily="34" charset="0"/>
              </a:rPr>
              <a:t>Table of contents</a:t>
            </a:r>
          </a:p>
        </p:txBody>
      </p:sp>
      <p:sp>
        <p:nvSpPr>
          <p:cNvPr id="76" name="Freeform 2">
            <a:extLst>
              <a:ext uri="{FF2B5EF4-FFF2-40B4-BE49-F238E27FC236}">
                <a16:creationId xmlns="" xmlns:a16="http://schemas.microsoft.com/office/drawing/2014/main" id="{7949FBC8-2FF3-0264-7684-16111B5BA719}"/>
              </a:ext>
            </a:extLst>
          </p:cNvPr>
          <p:cNvSpPr/>
          <p:nvPr/>
        </p:nvSpPr>
        <p:spPr>
          <a:xfrm>
            <a:off x="248158" y="331055"/>
            <a:ext cx="4036893" cy="2750133"/>
          </a:xfrm>
          <a:custGeom>
            <a:avLst/>
            <a:gdLst/>
            <a:ahLst/>
            <a:cxnLst/>
            <a:rect l="l" t="t" r="r" b="b"/>
            <a:pathLst>
              <a:path w="12080147" h="8229600">
                <a:moveTo>
                  <a:pt x="0" y="0"/>
                </a:moveTo>
                <a:lnTo>
                  <a:pt x="12080146" y="0"/>
                </a:lnTo>
                <a:lnTo>
                  <a:pt x="120801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">
            <a:extLst>
              <a:ext uri="{FF2B5EF4-FFF2-40B4-BE49-F238E27FC236}">
                <a16:creationId xmlns="" xmlns:a16="http://schemas.microsoft.com/office/drawing/2014/main" id="{2F5FFABA-68D3-78AC-0CA5-BD7F299F052A}"/>
              </a:ext>
            </a:extLst>
          </p:cNvPr>
          <p:cNvSpPr/>
          <p:nvPr/>
        </p:nvSpPr>
        <p:spPr>
          <a:xfrm>
            <a:off x="14311145" y="7319810"/>
            <a:ext cx="3769951" cy="3012819"/>
          </a:xfrm>
          <a:custGeom>
            <a:avLst/>
            <a:gdLst/>
            <a:ahLst/>
            <a:cxnLst/>
            <a:rect l="l" t="t" r="r" b="b"/>
            <a:pathLst>
              <a:path w="10297727" h="8229600">
                <a:moveTo>
                  <a:pt x="0" y="0"/>
                </a:moveTo>
                <a:lnTo>
                  <a:pt x="10297726" y="0"/>
                </a:lnTo>
                <a:lnTo>
                  <a:pt x="102977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7" grpId="0"/>
      <p:bldP spid="18" grpId="0"/>
      <p:bldP spid="21" grpId="0"/>
      <p:bldP spid="22" grpId="0"/>
      <p:bldP spid="25" grpId="0"/>
      <p:bldP spid="26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=""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1049000" y="2170153"/>
            <a:ext cx="1899880" cy="2377050"/>
            <a:chOff x="12693887" y="11157686"/>
            <a:chExt cx="1062485" cy="1329337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=""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=""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=""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 dirty="0">
                <a:latin typeface="Arial" panose="020B0604020202020204" pitchFamily="34" charset="0"/>
              </a:rPr>
              <a:t>https://</a:t>
            </a:r>
            <a:r>
              <a:rPr lang="en-US" sz="2160" dirty="0" err="1">
                <a:latin typeface="Arial" panose="020B0604020202020204" pitchFamily="34" charset="0"/>
              </a:rPr>
              <a:t>www.facebook.com</a:t>
            </a:r>
            <a:r>
              <a:rPr lang="en-US" sz="2160" dirty="0">
                <a:latin typeface="Arial" panose="020B0604020202020204" pitchFamily="34" charset="0"/>
              </a:rPr>
              <a:t>/</a:t>
            </a:r>
            <a:r>
              <a:rPr lang="en-US" sz="2160" dirty="0" err="1">
                <a:latin typeface="Arial" panose="020B0604020202020204" pitchFamily="34" charset="0"/>
              </a:rPr>
              <a:t>msphampowerpoint</a:t>
            </a:r>
            <a:endParaRPr lang="en-US" sz="2160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5A1DA7-23EF-183D-05B9-63F03E3B2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64D69A8-F163-514C-B7F9-2D7B39EC940A}"/>
              </a:ext>
            </a:extLst>
          </p:cNvPr>
          <p:cNvGrpSpPr/>
          <p:nvPr/>
        </p:nvGrpSpPr>
        <p:grpSpPr>
          <a:xfrm>
            <a:off x="2895600" y="514992"/>
            <a:ext cx="4343400" cy="846812"/>
            <a:chOff x="3358242" y="6999030"/>
            <a:chExt cx="3757064" cy="769856"/>
          </a:xfrm>
        </p:grpSpPr>
        <p:grpSp>
          <p:nvGrpSpPr>
            <p:cNvPr id="7" name="Group 8">
              <a:extLst>
                <a:ext uri="{FF2B5EF4-FFF2-40B4-BE49-F238E27FC236}">
                  <a16:creationId xmlns="" xmlns:a16="http://schemas.microsoft.com/office/drawing/2014/main" id="{9EE630F0-24A1-8D7D-C443-D2405B6ABB22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4" name="Freeform 9">
                <a:extLst>
                  <a:ext uri="{FF2B5EF4-FFF2-40B4-BE49-F238E27FC236}">
                    <a16:creationId xmlns="" xmlns:a16="http://schemas.microsoft.com/office/drawing/2014/main" id="{B0BC9B23-E823-BD1E-664A-13FF400F3F32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="" xmlns:a16="http://schemas.microsoft.com/office/drawing/2014/main" id="{20B1E71F-F14D-0C62-EF82-EBE42630E4A1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11">
              <a:extLst>
                <a:ext uri="{FF2B5EF4-FFF2-40B4-BE49-F238E27FC236}">
                  <a16:creationId xmlns="" xmlns:a16="http://schemas.microsoft.com/office/drawing/2014/main" id="{DB9437D7-C9CB-2615-A6EE-2F8E3C7C3E0C}"/>
                </a:ext>
              </a:extLst>
            </p:cNvPr>
            <p:cNvSpPr txBox="1"/>
            <p:nvPr/>
          </p:nvSpPr>
          <p:spPr>
            <a:xfrm>
              <a:off x="3358242" y="7032267"/>
              <a:ext cx="3482514" cy="61557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Let’s check</a:t>
              </a:r>
            </a:p>
          </p:txBody>
        </p:sp>
        <p:grpSp>
          <p:nvGrpSpPr>
            <p:cNvPr id="10" name="Group 12">
              <a:extLst>
                <a:ext uri="{FF2B5EF4-FFF2-40B4-BE49-F238E27FC236}">
                  <a16:creationId xmlns="" xmlns:a16="http://schemas.microsoft.com/office/drawing/2014/main" id="{76F32D24-623D-D182-C667-EAC4568CCB83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2" name="Freeform 13">
                <a:extLst>
                  <a:ext uri="{FF2B5EF4-FFF2-40B4-BE49-F238E27FC236}">
                    <a16:creationId xmlns="" xmlns:a16="http://schemas.microsoft.com/office/drawing/2014/main" id="{ECC8DF6D-B97A-E46E-B701-CA594680216A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4">
                <a:extLst>
                  <a:ext uri="{FF2B5EF4-FFF2-40B4-BE49-F238E27FC236}">
                    <a16:creationId xmlns="" xmlns:a16="http://schemas.microsoft.com/office/drawing/2014/main" id="{9C417E90-E470-E608-C6C1-C5E2E1E4D3B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13B5F0F-BA8B-B48A-5EA4-285D458FB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653" y="2761379"/>
            <a:ext cx="1383912" cy="1603388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="" xmlns:a16="http://schemas.microsoft.com/office/drawing/2014/main" id="{578F908B-C42A-CD22-57A3-8CF28B3CFA72}"/>
              </a:ext>
            </a:extLst>
          </p:cNvPr>
          <p:cNvSpPr txBox="1"/>
          <p:nvPr/>
        </p:nvSpPr>
        <p:spPr>
          <a:xfrm>
            <a:off x="3223053" y="5919115"/>
            <a:ext cx="13676567" cy="378565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spcAft>
                <a:spcPts val="1200"/>
              </a:spcAft>
              <a:defRPr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A: What school activity does your sister like?</a:t>
            </a:r>
          </a:p>
          <a:p>
            <a:r>
              <a:rPr lang="en-US" dirty="0"/>
              <a:t>B: She likes </a:t>
            </a:r>
            <a:r>
              <a:rPr lang="en-US" u="sng" dirty="0">
                <a:solidFill>
                  <a:srgbClr val="C00000"/>
                </a:solidFill>
              </a:rPr>
              <a:t> doing projects 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.  </a:t>
            </a:r>
          </a:p>
          <a:p>
            <a:r>
              <a:rPr lang="en-US" dirty="0"/>
              <a:t>A: Why does she like it?</a:t>
            </a:r>
          </a:p>
          <a:p>
            <a:r>
              <a:rPr lang="en-US" dirty="0"/>
              <a:t>B: Because she thinks it's interesting.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="" xmlns:a16="http://schemas.microsoft.com/office/drawing/2014/main" id="{0188D342-0EC5-E3CB-4A20-D31D17C52721}"/>
              </a:ext>
            </a:extLst>
          </p:cNvPr>
          <p:cNvSpPr txBox="1">
            <a:spLocks/>
          </p:cNvSpPr>
          <p:nvPr/>
        </p:nvSpPr>
        <p:spPr>
          <a:xfrm>
            <a:off x="6936843" y="6817953"/>
            <a:ext cx="5407557" cy="1068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37090" tIns="137090" rIns="137090" bIns="13709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buClrTx/>
              <a:buSzPct val="100000"/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____________.</a:t>
            </a:r>
            <a:endParaRPr lang="vi-VN" sz="44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135DA05-D491-71A3-2F12-DAF1792B1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1101120"/>
            <a:ext cx="5170129" cy="4391296"/>
          </a:xfrm>
          <a:prstGeom prst="roundRect">
            <a:avLst>
              <a:gd name="adj" fmla="val 4867"/>
            </a:avLst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6224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Mspham-0936082789">
            <a:extLst>
              <a:ext uri="{FF2B5EF4-FFF2-40B4-BE49-F238E27FC236}">
                <a16:creationId xmlns="" xmlns:a16="http://schemas.microsoft.com/office/drawing/2014/main" id="{9E57B4D5-3A4B-EF74-CBC2-8635892B90A9}"/>
              </a:ext>
            </a:extLst>
          </p:cNvPr>
          <p:cNvGrpSpPr/>
          <p:nvPr/>
        </p:nvGrpSpPr>
        <p:grpSpPr>
          <a:xfrm>
            <a:off x="11049000" y="2170153"/>
            <a:ext cx="1899880" cy="2377050"/>
            <a:chOff x="12693887" y="11157686"/>
            <a:chExt cx="1062485" cy="1329337"/>
          </a:xfrm>
        </p:grpSpPr>
        <p:sp>
          <p:nvSpPr>
            <p:cNvPr id="20" name="Mspham-0936082789">
              <a:hlinkClick r:id="rId2"/>
              <a:extLst>
                <a:ext uri="{FF2B5EF4-FFF2-40B4-BE49-F238E27FC236}">
                  <a16:creationId xmlns="" xmlns:a16="http://schemas.microsoft.com/office/drawing/2014/main" id="{59D28968-9B9A-D4DE-C499-7A03418BCADF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hlinkClick r:id="rId2"/>
              <a:extLst>
                <a:ext uri="{FF2B5EF4-FFF2-40B4-BE49-F238E27FC236}">
                  <a16:creationId xmlns="" xmlns:a16="http://schemas.microsoft.com/office/drawing/2014/main" id="{B01B15F9-08F4-72FD-82C1-AABB90B6B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=""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 dirty="0">
                <a:latin typeface="Arial" panose="020B0604020202020204" pitchFamily="34" charset="0"/>
              </a:rPr>
              <a:t>https://</a:t>
            </a:r>
            <a:r>
              <a:rPr lang="en-US" sz="2160" dirty="0" err="1">
                <a:latin typeface="Arial" panose="020B0604020202020204" pitchFamily="34" charset="0"/>
              </a:rPr>
              <a:t>www.facebook.com</a:t>
            </a:r>
            <a:r>
              <a:rPr lang="en-US" sz="2160" dirty="0">
                <a:latin typeface="Arial" panose="020B0604020202020204" pitchFamily="34" charset="0"/>
              </a:rPr>
              <a:t>/</a:t>
            </a:r>
            <a:r>
              <a:rPr lang="en-US" sz="2160" dirty="0" err="1">
                <a:latin typeface="Arial" panose="020B0604020202020204" pitchFamily="34" charset="0"/>
              </a:rPr>
              <a:t>msphampowerpoint</a:t>
            </a:r>
            <a:endParaRPr lang="en-US" sz="2160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5A1DA7-23EF-183D-05B9-63F03E3B2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64D69A8-F163-514C-B7F9-2D7B39EC940A}"/>
              </a:ext>
            </a:extLst>
          </p:cNvPr>
          <p:cNvGrpSpPr/>
          <p:nvPr/>
        </p:nvGrpSpPr>
        <p:grpSpPr>
          <a:xfrm>
            <a:off x="2895600" y="514992"/>
            <a:ext cx="4343400" cy="846812"/>
            <a:chOff x="3358242" y="6999030"/>
            <a:chExt cx="3757064" cy="769856"/>
          </a:xfrm>
        </p:grpSpPr>
        <p:grpSp>
          <p:nvGrpSpPr>
            <p:cNvPr id="7" name="Group 8">
              <a:extLst>
                <a:ext uri="{FF2B5EF4-FFF2-40B4-BE49-F238E27FC236}">
                  <a16:creationId xmlns="" xmlns:a16="http://schemas.microsoft.com/office/drawing/2014/main" id="{9EE630F0-24A1-8D7D-C443-D2405B6ABB22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4" name="Freeform 9">
                <a:extLst>
                  <a:ext uri="{FF2B5EF4-FFF2-40B4-BE49-F238E27FC236}">
                    <a16:creationId xmlns="" xmlns:a16="http://schemas.microsoft.com/office/drawing/2014/main" id="{B0BC9B23-E823-BD1E-664A-13FF400F3F32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="" xmlns:a16="http://schemas.microsoft.com/office/drawing/2014/main" id="{20B1E71F-F14D-0C62-EF82-EBE42630E4A1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11">
              <a:extLst>
                <a:ext uri="{FF2B5EF4-FFF2-40B4-BE49-F238E27FC236}">
                  <a16:creationId xmlns="" xmlns:a16="http://schemas.microsoft.com/office/drawing/2014/main" id="{DB9437D7-C9CB-2615-A6EE-2F8E3C7C3E0C}"/>
                </a:ext>
              </a:extLst>
            </p:cNvPr>
            <p:cNvSpPr txBox="1"/>
            <p:nvPr/>
          </p:nvSpPr>
          <p:spPr>
            <a:xfrm>
              <a:off x="3358242" y="7032267"/>
              <a:ext cx="3482514" cy="61557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Let’s check</a:t>
              </a:r>
            </a:p>
          </p:txBody>
        </p:sp>
        <p:grpSp>
          <p:nvGrpSpPr>
            <p:cNvPr id="10" name="Group 12">
              <a:extLst>
                <a:ext uri="{FF2B5EF4-FFF2-40B4-BE49-F238E27FC236}">
                  <a16:creationId xmlns="" xmlns:a16="http://schemas.microsoft.com/office/drawing/2014/main" id="{76F32D24-623D-D182-C667-EAC4568CCB83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2" name="Freeform 13">
                <a:extLst>
                  <a:ext uri="{FF2B5EF4-FFF2-40B4-BE49-F238E27FC236}">
                    <a16:creationId xmlns="" xmlns:a16="http://schemas.microsoft.com/office/drawing/2014/main" id="{ECC8DF6D-B97A-E46E-B701-CA594680216A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4">
                <a:extLst>
                  <a:ext uri="{FF2B5EF4-FFF2-40B4-BE49-F238E27FC236}">
                    <a16:creationId xmlns="" xmlns:a16="http://schemas.microsoft.com/office/drawing/2014/main" id="{9C417E90-E470-E608-C6C1-C5E2E1E4D3B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5F7DA9-FC2B-6B6F-87A5-DBE5034E8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981" y="2207381"/>
            <a:ext cx="1383912" cy="1609484"/>
          </a:xfrm>
          <a:prstGeom prst="rect">
            <a:avLst/>
          </a:prstGeom>
        </p:spPr>
      </p:pic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C55A79B1-836A-B3A8-B19D-84B14162B42B}"/>
              </a:ext>
            </a:extLst>
          </p:cNvPr>
          <p:cNvSpPr txBox="1"/>
          <p:nvPr/>
        </p:nvSpPr>
        <p:spPr>
          <a:xfrm>
            <a:off x="1953695" y="5304877"/>
            <a:ext cx="16215397" cy="446276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spcAft>
                <a:spcPts val="1200"/>
              </a:spcAft>
              <a:defRPr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A: What school activities doesn't your brother like?</a:t>
            </a:r>
          </a:p>
          <a:p>
            <a:pPr>
              <a:spcAft>
                <a:spcPts val="600"/>
              </a:spcAft>
            </a:pPr>
            <a:r>
              <a:rPr lang="en-US" dirty="0"/>
              <a:t>B: He doesn't like </a:t>
            </a:r>
            <a:r>
              <a:rPr lang="en-US" u="sng" dirty="0">
                <a:solidFill>
                  <a:srgbClr val="C00000"/>
                </a:solidFill>
              </a:rPr>
              <a:t> solving </a:t>
            </a:r>
            <a:r>
              <a:rPr lang="en-US" u="sng" dirty="0" err="1">
                <a:solidFill>
                  <a:srgbClr val="C00000"/>
                </a:solidFill>
              </a:rPr>
              <a:t>maths</a:t>
            </a:r>
            <a:r>
              <a:rPr lang="en-US" u="sng" dirty="0">
                <a:solidFill>
                  <a:srgbClr val="C00000"/>
                </a:solidFill>
              </a:rPr>
              <a:t> problems </a:t>
            </a:r>
            <a:r>
              <a:rPr lang="en-US" dirty="0"/>
              <a:t> or </a:t>
            </a:r>
          </a:p>
          <a:p>
            <a:pPr>
              <a:spcAft>
                <a:spcPts val="600"/>
              </a:spcAft>
            </a:pPr>
            <a:r>
              <a:rPr lang="en-US" dirty="0"/>
              <a:t>     reading books. </a:t>
            </a:r>
          </a:p>
          <a:p>
            <a:pPr>
              <a:spcAft>
                <a:spcPts val="600"/>
              </a:spcAft>
            </a:pPr>
            <a:r>
              <a:rPr lang="en-US" dirty="0"/>
              <a:t>A: Why doesn't he like them?</a:t>
            </a:r>
          </a:p>
          <a:p>
            <a:pPr>
              <a:spcAft>
                <a:spcPts val="600"/>
              </a:spcAft>
            </a:pPr>
            <a:r>
              <a:rPr lang="en-US" dirty="0"/>
              <a:t>A: Because </a:t>
            </a:r>
            <a:r>
              <a:rPr lang="en-US" u="sng" dirty="0">
                <a:solidFill>
                  <a:srgbClr val="C00000"/>
                </a:solidFill>
              </a:rPr>
              <a:t> he thinks 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they aren't interesting.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793844E-4528-17D9-9400-29ECE1B6F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8531" y="838355"/>
            <a:ext cx="4900045" cy="4143768"/>
          </a:xfrm>
          <a:prstGeom prst="roundRect">
            <a:avLst>
              <a:gd name="adj" fmla="val 4867"/>
            </a:avLst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20252B47-D808-D0F0-9502-EFB4DC432A61}"/>
              </a:ext>
            </a:extLst>
          </p:cNvPr>
          <p:cNvSpPr txBox="1">
            <a:spLocks/>
          </p:cNvSpPr>
          <p:nvPr/>
        </p:nvSpPr>
        <p:spPr>
          <a:xfrm>
            <a:off x="5524500" y="8791324"/>
            <a:ext cx="3314700" cy="1068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37090" tIns="137090" rIns="137090" bIns="13709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buClrTx/>
              <a:buSzPct val="100000"/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</a:t>
            </a:r>
            <a:endParaRPr lang="vi-VN" sz="44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DB709A99-4A47-6255-9422-B6D720AEFF4D}"/>
              </a:ext>
            </a:extLst>
          </p:cNvPr>
          <p:cNvSpPr txBox="1">
            <a:spLocks/>
          </p:cNvSpPr>
          <p:nvPr/>
        </p:nvSpPr>
        <p:spPr>
          <a:xfrm>
            <a:off x="7371217" y="6130348"/>
            <a:ext cx="7744115" cy="1068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37090" tIns="137090" rIns="137090" bIns="13709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buClrTx/>
              <a:buSzPct val="100000"/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</a:t>
            </a:r>
            <a:endParaRPr lang="vi-VN" sz="44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00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5A87D93-3450-C74D-2913-468F0B5EBEFF}"/>
              </a:ext>
            </a:extLst>
          </p:cNvPr>
          <p:cNvSpPr/>
          <p:nvPr/>
        </p:nvSpPr>
        <p:spPr>
          <a:xfrm>
            <a:off x="10883" y="0"/>
            <a:ext cx="18277117" cy="10287000"/>
          </a:xfrm>
          <a:prstGeom prst="rect">
            <a:avLst/>
          </a:prstGeom>
          <a:solidFill>
            <a:srgbClr val="FFD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spham-0936082789">
            <a:extLst>
              <a:ext uri="{FF2B5EF4-FFF2-40B4-BE49-F238E27FC236}">
                <a16:creationId xmlns=""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3489397" y="3509448"/>
            <a:ext cx="1899879" cy="2377608"/>
            <a:chOff x="12694079" y="11157686"/>
            <a:chExt cx="1062100" cy="1329169"/>
          </a:xfrm>
        </p:grpSpPr>
        <p:sp>
          <p:nvSpPr>
            <p:cNvPr id="12" name="Mspham-0936082789">
              <a:hlinkClick r:id="rId3"/>
              <a:extLst>
                <a:ext uri="{FF2B5EF4-FFF2-40B4-BE49-F238E27FC236}">
                  <a16:creationId xmlns=""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=""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8D8659A0-EC97-D026-C8D6-85CF5B1F9AD7}"/>
              </a:ext>
            </a:extLst>
          </p:cNvPr>
          <p:cNvGrpSpPr/>
          <p:nvPr/>
        </p:nvGrpSpPr>
        <p:grpSpPr>
          <a:xfrm>
            <a:off x="3276151" y="-564517"/>
            <a:ext cx="13570969" cy="11416037"/>
            <a:chOff x="3276151" y="-564517"/>
            <a:chExt cx="13570969" cy="11416037"/>
          </a:xfrm>
        </p:grpSpPr>
        <p:grpSp>
          <p:nvGrpSpPr>
            <p:cNvPr id="52" name="Group 2">
              <a:extLst>
                <a:ext uri="{FF2B5EF4-FFF2-40B4-BE49-F238E27FC236}">
                  <a16:creationId xmlns="" xmlns:a16="http://schemas.microsoft.com/office/drawing/2014/main" id="{4015924E-AC50-F0C6-F24A-5B38BC5C66AE}"/>
                </a:ext>
              </a:extLst>
            </p:cNvPr>
            <p:cNvGrpSpPr/>
            <p:nvPr/>
          </p:nvGrpSpPr>
          <p:grpSpPr>
            <a:xfrm rot="-972653">
              <a:off x="3454707" y="-564517"/>
              <a:ext cx="11069243" cy="11416037"/>
              <a:chOff x="0" y="0"/>
              <a:chExt cx="2628020" cy="2710354"/>
            </a:xfrm>
          </p:grpSpPr>
          <p:sp>
            <p:nvSpPr>
              <p:cNvPr id="60" name="Freeform 3">
                <a:extLst>
                  <a:ext uri="{FF2B5EF4-FFF2-40B4-BE49-F238E27FC236}">
                    <a16:creationId xmlns="" xmlns:a16="http://schemas.microsoft.com/office/drawing/2014/main" id="{6E599D23-B69C-EA55-48B2-E33D9B577DF5}"/>
                  </a:ext>
                </a:extLst>
              </p:cNvPr>
              <p:cNvSpPr/>
              <p:nvPr/>
            </p:nvSpPr>
            <p:spPr>
              <a:xfrm>
                <a:off x="0" y="0"/>
                <a:ext cx="2628020" cy="2710354"/>
              </a:xfrm>
              <a:custGeom>
                <a:avLst/>
                <a:gdLst/>
                <a:ahLst/>
                <a:cxnLst/>
                <a:rect l="l" t="t" r="r" b="b"/>
                <a:pathLst>
                  <a:path w="2628020" h="2710354">
                    <a:moveTo>
                      <a:pt x="0" y="0"/>
                    </a:moveTo>
                    <a:lnTo>
                      <a:pt x="2628020" y="0"/>
                    </a:lnTo>
                    <a:lnTo>
                      <a:pt x="2628020" y="2710354"/>
                    </a:lnTo>
                    <a:lnTo>
                      <a:pt x="0" y="27103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4">
                <a:extLst>
                  <a:ext uri="{FF2B5EF4-FFF2-40B4-BE49-F238E27FC236}">
                    <a16:creationId xmlns="" xmlns:a16="http://schemas.microsoft.com/office/drawing/2014/main" id="{6576AFC8-FF10-BB0A-EA9F-2BF34294304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28020" cy="27675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sp>
          <p:nvSpPr>
            <p:cNvPr id="72" name="Freeform 5">
              <a:extLst>
                <a:ext uri="{FF2B5EF4-FFF2-40B4-BE49-F238E27FC236}">
                  <a16:creationId xmlns="" xmlns:a16="http://schemas.microsoft.com/office/drawing/2014/main" id="{508664BB-1501-0A18-A376-AFDF49C1C48C}"/>
                </a:ext>
              </a:extLst>
            </p:cNvPr>
            <p:cNvSpPr/>
            <p:nvPr/>
          </p:nvSpPr>
          <p:spPr>
            <a:xfrm rot="-2700000">
              <a:off x="13000442" y="8471542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="" xmlns:a16="http://schemas.microsoft.com/office/drawing/2014/main" id="{94E46C54-95D1-D14D-1AFA-B0B8789C5A64}"/>
                </a:ext>
              </a:extLst>
            </p:cNvPr>
            <p:cNvSpPr/>
            <p:nvPr/>
          </p:nvSpPr>
          <p:spPr>
            <a:xfrm rot="-2241234">
              <a:off x="3276151" y="-39445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A blue and white text&#10;&#10;Description automatically generated">
            <a:extLst>
              <a:ext uri="{FF2B5EF4-FFF2-40B4-BE49-F238E27FC236}">
                <a16:creationId xmlns=""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649" y="355875"/>
            <a:ext cx="2456462" cy="116732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MsPham-0936082789">
            <a:hlinkClick r:id="rId3"/>
            <a:extLst>
              <a:ext uri="{FF2B5EF4-FFF2-40B4-BE49-F238E27FC236}">
                <a16:creationId xmlns=""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" y="8839583"/>
            <a:ext cx="2077365" cy="13196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MsPham 0936082789">
            <a:extLst>
              <a:ext uri="{FF2B5EF4-FFF2-40B4-BE49-F238E27FC236}">
                <a16:creationId xmlns=""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2861844" y="4349275"/>
            <a:ext cx="12564311" cy="2200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4300" spc="-150">
                <a:solidFill>
                  <a:srgbClr val="472153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Let’s play</a:t>
            </a:r>
          </a:p>
        </p:txBody>
      </p:sp>
      <p:sp>
        <p:nvSpPr>
          <p:cNvPr id="76" name="Freeform 2">
            <a:extLst>
              <a:ext uri="{FF2B5EF4-FFF2-40B4-BE49-F238E27FC236}">
                <a16:creationId xmlns="" xmlns:a16="http://schemas.microsoft.com/office/drawing/2014/main" id="{7949FBC8-2FF3-0264-7684-16111B5BA719}"/>
              </a:ext>
            </a:extLst>
          </p:cNvPr>
          <p:cNvSpPr/>
          <p:nvPr/>
        </p:nvSpPr>
        <p:spPr>
          <a:xfrm>
            <a:off x="248158" y="331055"/>
            <a:ext cx="4036893" cy="2750133"/>
          </a:xfrm>
          <a:custGeom>
            <a:avLst/>
            <a:gdLst/>
            <a:ahLst/>
            <a:cxnLst/>
            <a:rect l="l" t="t" r="r" b="b"/>
            <a:pathLst>
              <a:path w="12080147" h="8229600">
                <a:moveTo>
                  <a:pt x="0" y="0"/>
                </a:moveTo>
                <a:lnTo>
                  <a:pt x="12080146" y="0"/>
                </a:lnTo>
                <a:lnTo>
                  <a:pt x="120801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986E43-6040-01D3-1CFA-1DCB818D1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3915" y="1916797"/>
            <a:ext cx="2217463" cy="8010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F1DFD21-BC3E-BA3E-A037-3ECB75AC986F}"/>
              </a:ext>
            </a:extLst>
          </p:cNvPr>
          <p:cNvGrpSpPr/>
          <p:nvPr/>
        </p:nvGrpSpPr>
        <p:grpSpPr>
          <a:xfrm>
            <a:off x="7848806" y="1692374"/>
            <a:ext cx="2590594" cy="1249918"/>
            <a:chOff x="3358242" y="6999030"/>
            <a:chExt cx="3825374" cy="687765"/>
          </a:xfrm>
        </p:grpSpPr>
        <p:grpSp>
          <p:nvGrpSpPr>
            <p:cNvPr id="7" name="Group 8">
              <a:extLst>
                <a:ext uri="{FF2B5EF4-FFF2-40B4-BE49-F238E27FC236}">
                  <a16:creationId xmlns="" xmlns:a16="http://schemas.microsoft.com/office/drawing/2014/main" id="{5DDE887D-6A75-ADE3-B076-FA38C3B25DA0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7" name="Freeform 9">
                <a:extLst>
                  <a:ext uri="{FF2B5EF4-FFF2-40B4-BE49-F238E27FC236}">
                    <a16:creationId xmlns="" xmlns:a16="http://schemas.microsoft.com/office/drawing/2014/main" id="{08ED4BA4-C909-9853-62E3-5BE25EA950F6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10">
                <a:extLst>
                  <a:ext uri="{FF2B5EF4-FFF2-40B4-BE49-F238E27FC236}">
                    <a16:creationId xmlns="" xmlns:a16="http://schemas.microsoft.com/office/drawing/2014/main" id="{FF04AC45-B09A-C2DD-A6BE-C0E7E5812C99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="" xmlns:a16="http://schemas.microsoft.com/office/drawing/2014/main" id="{79D534F8-3024-E020-982A-B2781369278B}"/>
                </a:ext>
              </a:extLst>
            </p:cNvPr>
            <p:cNvSpPr txBox="1"/>
            <p:nvPr/>
          </p:nvSpPr>
          <p:spPr>
            <a:xfrm>
              <a:off x="3358242" y="7001347"/>
              <a:ext cx="3482514" cy="67741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="" xmlns:a16="http://schemas.microsoft.com/office/drawing/2014/main" id="{1087596E-E817-19B6-8DBC-DE196A7122F6}"/>
                </a:ext>
              </a:extLst>
            </p:cNvPr>
            <p:cNvGrpSpPr/>
            <p:nvPr/>
          </p:nvGrpSpPr>
          <p:grpSpPr>
            <a:xfrm rot="-10800000">
              <a:off x="6578729" y="6999030"/>
              <a:ext cx="604887" cy="687765"/>
              <a:chOff x="0" y="0"/>
              <a:chExt cx="421110" cy="478808"/>
            </a:xfrm>
          </p:grpSpPr>
          <p:sp>
            <p:nvSpPr>
              <p:cNvPr id="19" name="Freeform 13">
                <a:extLst>
                  <a:ext uri="{FF2B5EF4-FFF2-40B4-BE49-F238E27FC236}">
                    <a16:creationId xmlns="" xmlns:a16="http://schemas.microsoft.com/office/drawing/2014/main" id="{BB5D67C2-3587-9E2C-5D11-1981784617F1}"/>
                  </a:ext>
                </a:extLst>
              </p:cNvPr>
              <p:cNvSpPr/>
              <p:nvPr/>
            </p:nvSpPr>
            <p:spPr>
              <a:xfrm>
                <a:off x="0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14">
                <a:extLst>
                  <a:ext uri="{FF2B5EF4-FFF2-40B4-BE49-F238E27FC236}">
                    <a16:creationId xmlns="" xmlns:a16="http://schemas.microsoft.com/office/drawing/2014/main" id="{4F839D18-CA5E-40EE-C158-9A6B68E0A75D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Freeform 2">
            <a:extLst>
              <a:ext uri="{FF2B5EF4-FFF2-40B4-BE49-F238E27FC236}">
                <a16:creationId xmlns="" xmlns:a16="http://schemas.microsoft.com/office/drawing/2014/main" id="{D7D7999B-5C76-D7FB-618C-D5EC3ECB9D60}"/>
              </a:ext>
            </a:extLst>
          </p:cNvPr>
          <p:cNvSpPr/>
          <p:nvPr/>
        </p:nvSpPr>
        <p:spPr>
          <a:xfrm>
            <a:off x="12869867" y="5868456"/>
            <a:ext cx="5060013" cy="4018494"/>
          </a:xfrm>
          <a:custGeom>
            <a:avLst/>
            <a:gdLst/>
            <a:ahLst/>
            <a:cxnLst/>
            <a:rect l="l" t="t" r="r" b="b"/>
            <a:pathLst>
              <a:path w="10362560" h="8229600">
                <a:moveTo>
                  <a:pt x="0" y="0"/>
                </a:moveTo>
                <a:lnTo>
                  <a:pt x="10362560" y="0"/>
                </a:lnTo>
                <a:lnTo>
                  <a:pt x="103625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Mspham-0936082789">
            <a:extLst>
              <a:ext uri="{FF2B5EF4-FFF2-40B4-BE49-F238E27FC236}">
                <a16:creationId xmlns="" xmlns:a16="http://schemas.microsoft.com/office/drawing/2014/main" id="{29A9DC11-3955-CD5A-F5C7-170E644334FF}"/>
              </a:ext>
            </a:extLst>
          </p:cNvPr>
          <p:cNvGrpSpPr/>
          <p:nvPr/>
        </p:nvGrpSpPr>
        <p:grpSpPr>
          <a:xfrm>
            <a:off x="10152760" y="4305300"/>
            <a:ext cx="1899879" cy="2583596"/>
            <a:chOff x="12694078" y="11157686"/>
            <a:chExt cx="1062100" cy="1444324"/>
          </a:xfrm>
        </p:grpSpPr>
        <p:sp>
          <p:nvSpPr>
            <p:cNvPr id="14" name="Mspham-0936082789">
              <a:hlinkClick r:id="rId2"/>
              <a:extLst>
                <a:ext uri="{FF2B5EF4-FFF2-40B4-BE49-F238E27FC236}">
                  <a16:creationId xmlns="" xmlns:a16="http://schemas.microsoft.com/office/drawing/2014/main" id="{2DC6F3FC-4B5D-2916-6ECE-827196C31963}"/>
                </a:ext>
              </a:extLst>
            </p:cNvPr>
            <p:cNvSpPr txBox="1"/>
            <p:nvPr/>
          </p:nvSpPr>
          <p:spPr>
            <a:xfrm>
              <a:off x="12694078" y="12137453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hlinkClick r:id="rId2"/>
              <a:extLst>
                <a:ext uri="{FF2B5EF4-FFF2-40B4-BE49-F238E27FC236}">
                  <a16:creationId xmlns="" xmlns:a16="http://schemas.microsoft.com/office/drawing/2014/main" id="{9B386A35-1388-A684-D776-3AA258100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AA4CB8-8530-3DA7-847A-41513E6B6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59" y="837622"/>
            <a:ext cx="17236681" cy="9007246"/>
          </a:xfrm>
          <a:prstGeom prst="round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0117EAF-AD6A-BAB5-EB87-FC613B0A5EDC}"/>
              </a:ext>
            </a:extLst>
          </p:cNvPr>
          <p:cNvSpPr/>
          <p:nvPr/>
        </p:nvSpPr>
        <p:spPr>
          <a:xfrm>
            <a:off x="4571044" y="862685"/>
            <a:ext cx="9677400" cy="846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226135-DFFC-8AF3-BB3D-6954FFD7A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D4A6A91-F9A8-3033-92F2-04B4081DC3FE}"/>
              </a:ext>
            </a:extLst>
          </p:cNvPr>
          <p:cNvGrpSpPr/>
          <p:nvPr/>
        </p:nvGrpSpPr>
        <p:grpSpPr>
          <a:xfrm>
            <a:off x="3149153" y="514992"/>
            <a:ext cx="5690047" cy="846812"/>
            <a:chOff x="3488466" y="6999030"/>
            <a:chExt cx="3626840" cy="769856"/>
          </a:xfrm>
        </p:grpSpPr>
        <p:grpSp>
          <p:nvGrpSpPr>
            <p:cNvPr id="6" name="Group 8">
              <a:extLst>
                <a:ext uri="{FF2B5EF4-FFF2-40B4-BE49-F238E27FC236}">
                  <a16:creationId xmlns="" xmlns:a16="http://schemas.microsoft.com/office/drawing/2014/main" id="{9D9B5E0C-23A6-14B1-F0EF-35667C0F512A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1" name="Freeform 9">
                <a:extLst>
                  <a:ext uri="{FF2B5EF4-FFF2-40B4-BE49-F238E27FC236}">
                    <a16:creationId xmlns="" xmlns:a16="http://schemas.microsoft.com/office/drawing/2014/main" id="{DB6C868D-8502-917C-0C0C-5A899B1A7F75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0">
                <a:extLst>
                  <a:ext uri="{FF2B5EF4-FFF2-40B4-BE49-F238E27FC236}">
                    <a16:creationId xmlns="" xmlns:a16="http://schemas.microsoft.com/office/drawing/2014/main" id="{0E7C0C0E-00E9-AF86-6AAD-F36976FEBBEC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11">
              <a:extLst>
                <a:ext uri="{FF2B5EF4-FFF2-40B4-BE49-F238E27FC236}">
                  <a16:creationId xmlns="" xmlns:a16="http://schemas.microsoft.com/office/drawing/2014/main" id="{7CA0ABCC-5134-A3F6-F06F-4D6D72806646}"/>
                </a:ext>
              </a:extLst>
            </p:cNvPr>
            <p:cNvSpPr txBox="1"/>
            <p:nvPr/>
          </p:nvSpPr>
          <p:spPr>
            <a:xfrm>
              <a:off x="3488466" y="7015647"/>
              <a:ext cx="3352291" cy="61557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Listen and sing</a:t>
              </a:r>
            </a:p>
          </p:txBody>
        </p:sp>
        <p:grpSp>
          <p:nvGrpSpPr>
            <p:cNvPr id="8" name="Group 12">
              <a:extLst>
                <a:ext uri="{FF2B5EF4-FFF2-40B4-BE49-F238E27FC236}">
                  <a16:creationId xmlns="" xmlns:a16="http://schemas.microsoft.com/office/drawing/2014/main" id="{5798F7D6-29AD-0ABE-91CF-D7D00061EB36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9" name="Freeform 13">
                <a:extLst>
                  <a:ext uri="{FF2B5EF4-FFF2-40B4-BE49-F238E27FC236}">
                    <a16:creationId xmlns="" xmlns:a16="http://schemas.microsoft.com/office/drawing/2014/main" id="{579292E6-3274-5995-7168-3E079A320812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14">
                <a:extLst>
                  <a:ext uri="{FF2B5EF4-FFF2-40B4-BE49-F238E27FC236}">
                    <a16:creationId xmlns="" xmlns:a16="http://schemas.microsoft.com/office/drawing/2014/main" id="{777F54D0-DE60-0740-60AF-EF8043B9292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" name="TextBox 11">
            <a:extLst>
              <a:ext uri="{FF2B5EF4-FFF2-40B4-BE49-F238E27FC236}">
                <a16:creationId xmlns="" xmlns:a16="http://schemas.microsoft.com/office/drawing/2014/main" id="{81498733-EFE4-443F-45AD-17ADC4C9E73D}"/>
              </a:ext>
            </a:extLst>
          </p:cNvPr>
          <p:cNvSpPr txBox="1"/>
          <p:nvPr/>
        </p:nvSpPr>
        <p:spPr>
          <a:xfrm>
            <a:off x="6705600" y="1454795"/>
            <a:ext cx="8011350" cy="92333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000" dirty="0">
                <a:solidFill>
                  <a:srgbClr val="B4467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Making sentences</a:t>
            </a:r>
            <a:endParaRPr lang="en-US" sz="4000" dirty="0">
              <a:solidFill>
                <a:srgbClr val="B4467D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2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5A87D93-3450-C74D-2913-468F0B5EBEFF}"/>
              </a:ext>
            </a:extLst>
          </p:cNvPr>
          <p:cNvSpPr/>
          <p:nvPr/>
        </p:nvSpPr>
        <p:spPr>
          <a:xfrm>
            <a:off x="10883" y="0"/>
            <a:ext cx="18277117" cy="10477500"/>
          </a:xfrm>
          <a:prstGeom prst="rect">
            <a:avLst/>
          </a:prstGeom>
          <a:solidFill>
            <a:srgbClr val="FFD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spham-0936082789">
            <a:extLst>
              <a:ext uri="{FF2B5EF4-FFF2-40B4-BE49-F238E27FC236}">
                <a16:creationId xmlns=""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3489397" y="3509448"/>
            <a:ext cx="1899879" cy="2377608"/>
            <a:chOff x="12694079" y="11157686"/>
            <a:chExt cx="1062100" cy="1329169"/>
          </a:xfrm>
        </p:grpSpPr>
        <p:sp>
          <p:nvSpPr>
            <p:cNvPr id="12" name="Mspham-0936082789">
              <a:hlinkClick r:id="rId3"/>
              <a:extLst>
                <a:ext uri="{FF2B5EF4-FFF2-40B4-BE49-F238E27FC236}">
                  <a16:creationId xmlns=""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=""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8D8659A0-EC97-D026-C8D6-85CF5B1F9AD7}"/>
              </a:ext>
            </a:extLst>
          </p:cNvPr>
          <p:cNvGrpSpPr/>
          <p:nvPr/>
        </p:nvGrpSpPr>
        <p:grpSpPr>
          <a:xfrm>
            <a:off x="3276151" y="-564517"/>
            <a:ext cx="13570969" cy="11416037"/>
            <a:chOff x="3276151" y="-564517"/>
            <a:chExt cx="13570969" cy="11416037"/>
          </a:xfrm>
        </p:grpSpPr>
        <p:grpSp>
          <p:nvGrpSpPr>
            <p:cNvPr id="52" name="Group 2">
              <a:extLst>
                <a:ext uri="{FF2B5EF4-FFF2-40B4-BE49-F238E27FC236}">
                  <a16:creationId xmlns="" xmlns:a16="http://schemas.microsoft.com/office/drawing/2014/main" id="{4015924E-AC50-F0C6-F24A-5B38BC5C66AE}"/>
                </a:ext>
              </a:extLst>
            </p:cNvPr>
            <p:cNvGrpSpPr/>
            <p:nvPr/>
          </p:nvGrpSpPr>
          <p:grpSpPr>
            <a:xfrm rot="-972653">
              <a:off x="3454707" y="-564517"/>
              <a:ext cx="11069243" cy="11416037"/>
              <a:chOff x="0" y="0"/>
              <a:chExt cx="2628020" cy="2710354"/>
            </a:xfrm>
          </p:grpSpPr>
          <p:sp>
            <p:nvSpPr>
              <p:cNvPr id="60" name="Freeform 3">
                <a:extLst>
                  <a:ext uri="{FF2B5EF4-FFF2-40B4-BE49-F238E27FC236}">
                    <a16:creationId xmlns="" xmlns:a16="http://schemas.microsoft.com/office/drawing/2014/main" id="{6E599D23-B69C-EA55-48B2-E33D9B577DF5}"/>
                  </a:ext>
                </a:extLst>
              </p:cNvPr>
              <p:cNvSpPr/>
              <p:nvPr/>
            </p:nvSpPr>
            <p:spPr>
              <a:xfrm>
                <a:off x="0" y="0"/>
                <a:ext cx="2628020" cy="2710354"/>
              </a:xfrm>
              <a:custGeom>
                <a:avLst/>
                <a:gdLst/>
                <a:ahLst/>
                <a:cxnLst/>
                <a:rect l="l" t="t" r="r" b="b"/>
                <a:pathLst>
                  <a:path w="2628020" h="2710354">
                    <a:moveTo>
                      <a:pt x="0" y="0"/>
                    </a:moveTo>
                    <a:lnTo>
                      <a:pt x="2628020" y="0"/>
                    </a:lnTo>
                    <a:lnTo>
                      <a:pt x="2628020" y="2710354"/>
                    </a:lnTo>
                    <a:lnTo>
                      <a:pt x="0" y="27103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4">
                <a:extLst>
                  <a:ext uri="{FF2B5EF4-FFF2-40B4-BE49-F238E27FC236}">
                    <a16:creationId xmlns="" xmlns:a16="http://schemas.microsoft.com/office/drawing/2014/main" id="{6576AFC8-FF10-BB0A-EA9F-2BF34294304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28020" cy="27675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sp>
          <p:nvSpPr>
            <p:cNvPr id="72" name="Freeform 5">
              <a:extLst>
                <a:ext uri="{FF2B5EF4-FFF2-40B4-BE49-F238E27FC236}">
                  <a16:creationId xmlns="" xmlns:a16="http://schemas.microsoft.com/office/drawing/2014/main" id="{508664BB-1501-0A18-A376-AFDF49C1C48C}"/>
                </a:ext>
              </a:extLst>
            </p:cNvPr>
            <p:cNvSpPr/>
            <p:nvPr/>
          </p:nvSpPr>
          <p:spPr>
            <a:xfrm rot="-2700000">
              <a:off x="13000442" y="8471542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="" xmlns:a16="http://schemas.microsoft.com/office/drawing/2014/main" id="{94E46C54-95D1-D14D-1AFA-B0B8789C5A64}"/>
                </a:ext>
              </a:extLst>
            </p:cNvPr>
            <p:cNvSpPr/>
            <p:nvPr/>
          </p:nvSpPr>
          <p:spPr>
            <a:xfrm rot="-2241234">
              <a:off x="3276151" y="-39445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A blue and white text&#10;&#10;Description automatically generated">
            <a:extLst>
              <a:ext uri="{FF2B5EF4-FFF2-40B4-BE49-F238E27FC236}">
                <a16:creationId xmlns=""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649" y="355875"/>
            <a:ext cx="2456462" cy="116732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MsPham-0936082789">
            <a:hlinkClick r:id="rId3"/>
            <a:extLst>
              <a:ext uri="{FF2B5EF4-FFF2-40B4-BE49-F238E27FC236}">
                <a16:creationId xmlns=""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" y="8839583"/>
            <a:ext cx="2077365" cy="13196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MsPham 0936082789">
            <a:extLst>
              <a:ext uri="{FF2B5EF4-FFF2-40B4-BE49-F238E27FC236}">
                <a16:creationId xmlns=""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3448043" y="3344229"/>
            <a:ext cx="10962144" cy="4401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4300" spc="-150">
                <a:solidFill>
                  <a:srgbClr val="472153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Fun corner </a:t>
            </a:r>
          </a:p>
          <a:p>
            <a:r>
              <a:rPr lang="en-US" dirty="0"/>
              <a:t>and wrap-up</a:t>
            </a:r>
          </a:p>
        </p:txBody>
      </p:sp>
      <p:sp>
        <p:nvSpPr>
          <p:cNvPr id="76" name="Freeform 2">
            <a:extLst>
              <a:ext uri="{FF2B5EF4-FFF2-40B4-BE49-F238E27FC236}">
                <a16:creationId xmlns="" xmlns:a16="http://schemas.microsoft.com/office/drawing/2014/main" id="{7949FBC8-2FF3-0264-7684-16111B5BA719}"/>
              </a:ext>
            </a:extLst>
          </p:cNvPr>
          <p:cNvSpPr/>
          <p:nvPr/>
        </p:nvSpPr>
        <p:spPr>
          <a:xfrm>
            <a:off x="248158" y="331055"/>
            <a:ext cx="4036893" cy="2750133"/>
          </a:xfrm>
          <a:custGeom>
            <a:avLst/>
            <a:gdLst/>
            <a:ahLst/>
            <a:cxnLst/>
            <a:rect l="l" t="t" r="r" b="b"/>
            <a:pathLst>
              <a:path w="12080147" h="8229600">
                <a:moveTo>
                  <a:pt x="0" y="0"/>
                </a:moveTo>
                <a:lnTo>
                  <a:pt x="12080146" y="0"/>
                </a:lnTo>
                <a:lnTo>
                  <a:pt x="120801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986E43-6040-01D3-1CFA-1DCB818D1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3915" y="1916797"/>
            <a:ext cx="2217463" cy="8010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F1DFD21-BC3E-BA3E-A037-3ECB75AC986F}"/>
              </a:ext>
            </a:extLst>
          </p:cNvPr>
          <p:cNvGrpSpPr/>
          <p:nvPr/>
        </p:nvGrpSpPr>
        <p:grpSpPr>
          <a:xfrm>
            <a:off x="7848806" y="1692374"/>
            <a:ext cx="2590594" cy="1249918"/>
            <a:chOff x="3358242" y="6999030"/>
            <a:chExt cx="3825374" cy="687765"/>
          </a:xfrm>
        </p:grpSpPr>
        <p:grpSp>
          <p:nvGrpSpPr>
            <p:cNvPr id="7" name="Group 8">
              <a:extLst>
                <a:ext uri="{FF2B5EF4-FFF2-40B4-BE49-F238E27FC236}">
                  <a16:creationId xmlns="" xmlns:a16="http://schemas.microsoft.com/office/drawing/2014/main" id="{5DDE887D-6A75-ADE3-B076-FA38C3B25DA0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7" name="Freeform 9">
                <a:extLst>
                  <a:ext uri="{FF2B5EF4-FFF2-40B4-BE49-F238E27FC236}">
                    <a16:creationId xmlns="" xmlns:a16="http://schemas.microsoft.com/office/drawing/2014/main" id="{08ED4BA4-C909-9853-62E3-5BE25EA950F6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10">
                <a:extLst>
                  <a:ext uri="{FF2B5EF4-FFF2-40B4-BE49-F238E27FC236}">
                    <a16:creationId xmlns="" xmlns:a16="http://schemas.microsoft.com/office/drawing/2014/main" id="{FF04AC45-B09A-C2DD-A6BE-C0E7E5812C99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="" xmlns:a16="http://schemas.microsoft.com/office/drawing/2014/main" id="{79D534F8-3024-E020-982A-B2781369278B}"/>
                </a:ext>
              </a:extLst>
            </p:cNvPr>
            <p:cNvSpPr txBox="1"/>
            <p:nvPr/>
          </p:nvSpPr>
          <p:spPr>
            <a:xfrm>
              <a:off x="3358242" y="7001347"/>
              <a:ext cx="3482514" cy="67741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="" xmlns:a16="http://schemas.microsoft.com/office/drawing/2014/main" id="{1087596E-E817-19B6-8DBC-DE196A7122F6}"/>
                </a:ext>
              </a:extLst>
            </p:cNvPr>
            <p:cNvGrpSpPr/>
            <p:nvPr/>
          </p:nvGrpSpPr>
          <p:grpSpPr>
            <a:xfrm rot="-10800000">
              <a:off x="6578729" y="6999030"/>
              <a:ext cx="604887" cy="687765"/>
              <a:chOff x="0" y="0"/>
              <a:chExt cx="421110" cy="478808"/>
            </a:xfrm>
          </p:grpSpPr>
          <p:sp>
            <p:nvSpPr>
              <p:cNvPr id="19" name="Freeform 13">
                <a:extLst>
                  <a:ext uri="{FF2B5EF4-FFF2-40B4-BE49-F238E27FC236}">
                    <a16:creationId xmlns="" xmlns:a16="http://schemas.microsoft.com/office/drawing/2014/main" id="{BB5D67C2-3587-9E2C-5D11-1981784617F1}"/>
                  </a:ext>
                </a:extLst>
              </p:cNvPr>
              <p:cNvSpPr/>
              <p:nvPr/>
            </p:nvSpPr>
            <p:spPr>
              <a:xfrm>
                <a:off x="0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14">
                <a:extLst>
                  <a:ext uri="{FF2B5EF4-FFF2-40B4-BE49-F238E27FC236}">
                    <a16:creationId xmlns="" xmlns:a16="http://schemas.microsoft.com/office/drawing/2014/main" id="{4F839D18-CA5E-40EE-C158-9A6B68E0A75D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Freeform 2">
            <a:extLst>
              <a:ext uri="{FF2B5EF4-FFF2-40B4-BE49-F238E27FC236}">
                <a16:creationId xmlns="" xmlns:a16="http://schemas.microsoft.com/office/drawing/2014/main" id="{D7D7999B-5C76-D7FB-618C-D5EC3ECB9D60}"/>
              </a:ext>
            </a:extLst>
          </p:cNvPr>
          <p:cNvSpPr/>
          <p:nvPr/>
        </p:nvSpPr>
        <p:spPr>
          <a:xfrm>
            <a:off x="12869867" y="5868456"/>
            <a:ext cx="5060013" cy="4018494"/>
          </a:xfrm>
          <a:custGeom>
            <a:avLst/>
            <a:gdLst/>
            <a:ahLst/>
            <a:cxnLst/>
            <a:rect l="l" t="t" r="r" b="b"/>
            <a:pathLst>
              <a:path w="10362560" h="8229600">
                <a:moveTo>
                  <a:pt x="0" y="0"/>
                </a:moveTo>
                <a:lnTo>
                  <a:pt x="10362560" y="0"/>
                </a:lnTo>
                <a:lnTo>
                  <a:pt x="103625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=""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79408" y="0"/>
            <a:ext cx="18646815" cy="10287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F723CBEF-15ED-7434-ECBA-D8580A1D9136}"/>
              </a:ext>
            </a:extLst>
          </p:cNvPr>
          <p:cNvSpPr/>
          <p:nvPr/>
        </p:nvSpPr>
        <p:spPr>
          <a:xfrm rot="21211596">
            <a:off x="2017178" y="2331774"/>
            <a:ext cx="14511468" cy="4877805"/>
          </a:xfrm>
          <a:custGeom>
            <a:avLst/>
            <a:gdLst>
              <a:gd name="connsiteX0" fmla="*/ 0 w 2581154"/>
              <a:gd name="connsiteY0" fmla="*/ 0 h 937550"/>
              <a:gd name="connsiteX1" fmla="*/ 2581154 w 2581154"/>
              <a:gd name="connsiteY1" fmla="*/ 0 h 937550"/>
              <a:gd name="connsiteX2" fmla="*/ 2581154 w 2581154"/>
              <a:gd name="connsiteY2" fmla="*/ 937550 h 937550"/>
              <a:gd name="connsiteX3" fmla="*/ 0 w 2581154"/>
              <a:gd name="connsiteY3" fmla="*/ 937550 h 937550"/>
              <a:gd name="connsiteX4" fmla="*/ 0 w 2581154"/>
              <a:gd name="connsiteY4" fmla="*/ 0 h 937550"/>
              <a:gd name="connsiteX0" fmla="*/ 0 w 2743200"/>
              <a:gd name="connsiteY0" fmla="*/ 0 h 937550"/>
              <a:gd name="connsiteX1" fmla="*/ 2743200 w 2743200"/>
              <a:gd name="connsiteY1" fmla="*/ 127321 h 937550"/>
              <a:gd name="connsiteX2" fmla="*/ 2581154 w 2743200"/>
              <a:gd name="connsiteY2" fmla="*/ 937550 h 937550"/>
              <a:gd name="connsiteX3" fmla="*/ 0 w 2743200"/>
              <a:gd name="connsiteY3" fmla="*/ 937550 h 937550"/>
              <a:gd name="connsiteX4" fmla="*/ 0 w 2743200"/>
              <a:gd name="connsiteY4" fmla="*/ 0 h 937550"/>
              <a:gd name="connsiteX0" fmla="*/ 104172 w 2743200"/>
              <a:gd name="connsiteY0" fmla="*/ 208345 h 810229"/>
              <a:gd name="connsiteX1" fmla="*/ 2743200 w 2743200"/>
              <a:gd name="connsiteY1" fmla="*/ 0 h 810229"/>
              <a:gd name="connsiteX2" fmla="*/ 2581154 w 2743200"/>
              <a:gd name="connsiteY2" fmla="*/ 810229 h 810229"/>
              <a:gd name="connsiteX3" fmla="*/ 0 w 2743200"/>
              <a:gd name="connsiteY3" fmla="*/ 810229 h 810229"/>
              <a:gd name="connsiteX4" fmla="*/ 104172 w 2743200"/>
              <a:gd name="connsiteY4" fmla="*/ 208345 h 810229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11575 w 2754775"/>
              <a:gd name="connsiteY3" fmla="*/ 925975 h 925975"/>
              <a:gd name="connsiteX4" fmla="*/ 0 w 2754775"/>
              <a:gd name="connsiteY4" fmla="*/ 0 h 925975"/>
              <a:gd name="connsiteX0" fmla="*/ 0 w 2754775"/>
              <a:gd name="connsiteY0" fmla="*/ 0 h 949125"/>
              <a:gd name="connsiteX1" fmla="*/ 2754775 w 2754775"/>
              <a:gd name="connsiteY1" fmla="*/ 115746 h 949125"/>
              <a:gd name="connsiteX2" fmla="*/ 2592729 w 2754775"/>
              <a:gd name="connsiteY2" fmla="*/ 925975 h 949125"/>
              <a:gd name="connsiteX3" fmla="*/ 324091 w 2754775"/>
              <a:gd name="connsiteY3" fmla="*/ 949125 h 949125"/>
              <a:gd name="connsiteX4" fmla="*/ 0 w 2754775"/>
              <a:gd name="connsiteY4" fmla="*/ 0 h 94912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462988 w 2754775"/>
              <a:gd name="connsiteY3" fmla="*/ 636608 h 925975"/>
              <a:gd name="connsiteX4" fmla="*/ 0 w 2754775"/>
              <a:gd name="connsiteY4" fmla="*/ 0 h 92597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  <a:gd name="connsiteX0" fmla="*/ 0 w 2754775"/>
              <a:gd name="connsiteY0" fmla="*/ 0 h 740780"/>
              <a:gd name="connsiteX1" fmla="*/ 2754775 w 2754775"/>
              <a:gd name="connsiteY1" fmla="*/ 115746 h 740780"/>
              <a:gd name="connsiteX2" fmla="*/ 2546430 w 2754775"/>
              <a:gd name="connsiteY2" fmla="*/ 740780 h 740780"/>
              <a:gd name="connsiteX3" fmla="*/ 208345 w 2754775"/>
              <a:gd name="connsiteY3" fmla="*/ 648183 h 740780"/>
              <a:gd name="connsiteX4" fmla="*/ 0 w 2754775"/>
              <a:gd name="connsiteY4" fmla="*/ 0 h 740780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58005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775" h="925975">
                <a:moveTo>
                  <a:pt x="0" y="0"/>
                </a:moveTo>
                <a:lnTo>
                  <a:pt x="2754775" y="115746"/>
                </a:lnTo>
                <a:lnTo>
                  <a:pt x="2558005" y="925975"/>
                </a:lnTo>
                <a:lnTo>
                  <a:pt x="208345" y="64818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7933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MsPham-0936082789">
            <a:extLst>
              <a:ext uri="{FF2B5EF4-FFF2-40B4-BE49-F238E27FC236}">
                <a16:creationId xmlns="" xmlns:a16="http://schemas.microsoft.com/office/drawing/2014/main" id="{22DF71F8-5F5B-8942-D5B7-8559F0E75023}"/>
              </a:ext>
            </a:extLst>
          </p:cNvPr>
          <p:cNvSpPr txBox="1"/>
          <p:nvPr/>
        </p:nvSpPr>
        <p:spPr>
          <a:xfrm>
            <a:off x="2633819" y="3897005"/>
            <a:ext cx="130203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“</a:t>
            </a:r>
            <a:r>
              <a:rPr lang="en-US" sz="8800" b="1" dirty="0">
                <a:solidFill>
                  <a:srgbClr val="F1483B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likes</a:t>
            </a:r>
            <a:r>
              <a:rPr lang="en-US" sz="8800" b="1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” </a:t>
            </a:r>
            <a:r>
              <a:rPr lang="en-US" sz="6000" b="1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or</a:t>
            </a:r>
            <a:r>
              <a:rPr lang="en-US" sz="8800" b="1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 “</a:t>
            </a:r>
            <a:r>
              <a:rPr lang="en-US" sz="8800" b="1" dirty="0">
                <a:solidFill>
                  <a:srgbClr val="F1483B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doesn’t like</a:t>
            </a:r>
            <a:r>
              <a:rPr lang="en-US" sz="8800" b="1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 ”</a:t>
            </a:r>
            <a:endParaRPr lang="en-US" sz="880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="" xmlns:a16="http://schemas.microsoft.com/office/drawing/2014/main" id="{205C784F-CC76-2829-53CC-DC08BCAE3071}"/>
              </a:ext>
            </a:extLst>
          </p:cNvPr>
          <p:cNvGrpSpPr/>
          <p:nvPr/>
        </p:nvGrpSpPr>
        <p:grpSpPr>
          <a:xfrm>
            <a:off x="6876909" y="6452077"/>
            <a:ext cx="4792005" cy="1798301"/>
            <a:chOff x="4584606" y="4301384"/>
            <a:chExt cx="3194670" cy="1198867"/>
          </a:xfrm>
        </p:grpSpPr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7D655B39-693C-C882-372A-B03CEEFD8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84606" y="4301384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8831A237-ED5B-3A85-D5B8-529684E31997}"/>
                </a:ext>
              </a:extLst>
            </p:cNvPr>
            <p:cNvSpPr txBox="1"/>
            <p:nvPr/>
          </p:nvSpPr>
          <p:spPr>
            <a:xfrm>
              <a:off x="5141295" y="4573804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57150" rIns="0" bIns="0" rtlCol="0" anchor="ctr">
              <a:spAutoFit/>
            </a:bodyPr>
            <a:lstStyle/>
            <a:p>
              <a:pPr algn="ctr">
                <a:tabLst>
                  <a:tab pos="388619" algn="l"/>
                  <a:tab pos="1407795" algn="l"/>
                </a:tabLst>
              </a:pPr>
              <a:r>
                <a:rPr lang="en-US" sz="6000" b="1">
                  <a:solidFill>
                    <a:srgbClr val="C00000"/>
                  </a:solidFill>
                  <a:latin typeface=".VnVogue" panose="020B7200000000000000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92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=""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79408" y="0"/>
            <a:ext cx="18646815" cy="10287000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2275" y="1575604"/>
            <a:ext cx="11129058" cy="6823277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1086AE-5E40-B0F7-E2E8-32BFFC13F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75" y="183639"/>
            <a:ext cx="6111432" cy="266143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=""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9090" y="2699781"/>
            <a:ext cx="4792005" cy="17879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12399090" y="5337293"/>
            <a:ext cx="4792005" cy="1798301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=""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57150" rIns="0" bIns="0" rtlCol="0" anchor="ctr">
              <a:spAutoFit/>
            </a:bodyPr>
            <a:lstStyle/>
            <a:p>
              <a:pPr algn="ctr">
                <a:tabLst>
                  <a:tab pos="388619" algn="l"/>
                  <a:tab pos="1407795" algn="l"/>
                </a:tabLst>
              </a:pPr>
              <a:r>
                <a:rPr lang="en-US" sz="6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=""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2438400" y="6945160"/>
            <a:ext cx="9662932" cy="80675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57150" rIns="0" bIns="0" rtlCol="0" anchor="ctr">
            <a:spAutoFit/>
          </a:bodyPr>
          <a:lstStyle/>
          <a:p>
            <a:pPr marL="97124" marR="103842">
              <a:lnSpc>
                <a:spcPct val="110500"/>
              </a:lnSpc>
              <a:spcBef>
                <a:spcPts val="164"/>
              </a:spcBef>
            </a:pPr>
            <a:r>
              <a:rPr lang="en-US" sz="4800" b="1" spc="83" dirty="0">
                <a:latin typeface=".VnVogue" panose="020B7200000000000000" pitchFamily="34" charset="0"/>
                <a:cs typeface="Arial" panose="020B0604020202020204" pitchFamily="34" charset="0"/>
              </a:rPr>
              <a:t>She __________ playing games.</a:t>
            </a:r>
            <a:endParaRPr lang="en-US" sz="4800" b="1" dirty="0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=""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13416306" y="3081140"/>
            <a:ext cx="2864112" cy="98103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57150" rIns="0" bIns="0" rtlCol="0" anchor="ctr">
            <a:spAutoFit/>
          </a:bodyPr>
          <a:lstStyle/>
          <a:p>
            <a:pPr algn="ctr">
              <a:tabLst>
                <a:tab pos="388619" algn="l"/>
                <a:tab pos="1407795" algn="l"/>
              </a:tabLst>
            </a:pPr>
            <a:r>
              <a:rPr lang="en-US" sz="6000" b="1" dirty="0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680496-0773-3890-57F0-50EBD77300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5" t="2923" b="-1206"/>
          <a:stretch/>
        </p:blipFill>
        <p:spPr>
          <a:xfrm>
            <a:off x="3886200" y="2393376"/>
            <a:ext cx="4648199" cy="3904823"/>
          </a:xfrm>
          <a:custGeom>
            <a:avLst/>
            <a:gdLst>
              <a:gd name="connsiteX0" fmla="*/ 2988612 w 7358510"/>
              <a:gd name="connsiteY0" fmla="*/ 6224555 h 6299685"/>
              <a:gd name="connsiteX1" fmla="*/ 7358510 w 7358510"/>
              <a:gd name="connsiteY1" fmla="*/ 6224555 h 6299685"/>
              <a:gd name="connsiteX2" fmla="*/ 7358510 w 7358510"/>
              <a:gd name="connsiteY2" fmla="*/ 6299685 h 6299685"/>
              <a:gd name="connsiteX3" fmla="*/ 2988612 w 7358510"/>
              <a:gd name="connsiteY3" fmla="*/ 6299685 h 6299685"/>
              <a:gd name="connsiteX4" fmla="*/ 0 w 7358510"/>
              <a:gd name="connsiteY4" fmla="*/ 0 h 6299685"/>
              <a:gd name="connsiteX5" fmla="*/ 7358510 w 7358510"/>
              <a:gd name="connsiteY5" fmla="*/ 0 h 6299685"/>
              <a:gd name="connsiteX6" fmla="*/ 7358510 w 7358510"/>
              <a:gd name="connsiteY6" fmla="*/ 5007706 h 6299685"/>
              <a:gd name="connsiteX7" fmla="*/ 2988612 w 7358510"/>
              <a:gd name="connsiteY7" fmla="*/ 5007706 h 6299685"/>
              <a:gd name="connsiteX8" fmla="*/ 2988612 w 7358510"/>
              <a:gd name="connsiteY8" fmla="*/ 6224555 h 6299685"/>
              <a:gd name="connsiteX9" fmla="*/ 0 w 7358510"/>
              <a:gd name="connsiteY9" fmla="*/ 6224555 h 6299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8510" h="6299685">
                <a:moveTo>
                  <a:pt x="2988612" y="6224555"/>
                </a:moveTo>
                <a:lnTo>
                  <a:pt x="7358510" y="6224555"/>
                </a:lnTo>
                <a:lnTo>
                  <a:pt x="7358510" y="6299685"/>
                </a:lnTo>
                <a:lnTo>
                  <a:pt x="2988612" y="6299685"/>
                </a:lnTo>
                <a:close/>
                <a:moveTo>
                  <a:pt x="0" y="0"/>
                </a:moveTo>
                <a:lnTo>
                  <a:pt x="7358510" y="0"/>
                </a:lnTo>
                <a:lnTo>
                  <a:pt x="7358510" y="5007706"/>
                </a:lnTo>
                <a:lnTo>
                  <a:pt x="2988612" y="5007706"/>
                </a:lnTo>
                <a:lnTo>
                  <a:pt x="2988612" y="6224555"/>
                </a:lnTo>
                <a:lnTo>
                  <a:pt x="0" y="6224555"/>
                </a:lnTo>
                <a:close/>
              </a:path>
            </a:pathLst>
          </a:custGeom>
        </p:spPr>
      </p:pic>
      <p:sp>
        <p:nvSpPr>
          <p:cNvPr id="22" name="MsPham-0936082789">
            <a:extLst>
              <a:ext uri="{FF2B5EF4-FFF2-40B4-BE49-F238E27FC236}">
                <a16:creationId xmlns=""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4230708" y="6925640"/>
            <a:ext cx="2306096" cy="84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.VnVogue" panose="020B7200000000000000" pitchFamily="34" charset="0"/>
              </a:rPr>
              <a:t>likes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FF6E55B-69B5-BE10-0839-F3669894A5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223" t="8448" r="8500" b="15117"/>
          <a:stretch/>
        </p:blipFill>
        <p:spPr>
          <a:xfrm>
            <a:off x="7851337" y="4444355"/>
            <a:ext cx="1663881" cy="16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=""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79408" y="0"/>
            <a:ext cx="18646815" cy="10287000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2275" y="1575604"/>
            <a:ext cx="11129058" cy="6823277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1086AE-5E40-B0F7-E2E8-32BFFC13F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75" y="183639"/>
            <a:ext cx="6111432" cy="266143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=""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9090" y="2699781"/>
            <a:ext cx="4792005" cy="17879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12399090" y="5337293"/>
            <a:ext cx="4792005" cy="1798301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=""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57150" rIns="0" bIns="0" rtlCol="0" anchor="ctr">
              <a:spAutoFit/>
            </a:bodyPr>
            <a:lstStyle/>
            <a:p>
              <a:pPr algn="ctr">
                <a:tabLst>
                  <a:tab pos="388619" algn="l"/>
                  <a:tab pos="1407795" algn="l"/>
                </a:tabLst>
              </a:pPr>
              <a:r>
                <a:rPr lang="en-US" sz="6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=""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2286000" y="6945160"/>
            <a:ext cx="9815332" cy="80675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57150" rIns="0" bIns="0" rtlCol="0" anchor="ctr">
            <a:spAutoFit/>
          </a:bodyPr>
          <a:lstStyle/>
          <a:p>
            <a:pPr marL="97124" marR="103842">
              <a:lnSpc>
                <a:spcPct val="110500"/>
              </a:lnSpc>
              <a:spcBef>
                <a:spcPts val="164"/>
              </a:spcBef>
            </a:pPr>
            <a:r>
              <a:rPr lang="en-US" sz="4800" b="1" spc="83" dirty="0">
                <a:latin typeface=".VnVogue" panose="020B7200000000000000" pitchFamily="34" charset="0"/>
                <a:cs typeface="Arial" panose="020B0604020202020204" pitchFamily="34" charset="0"/>
              </a:rPr>
              <a:t>He __________ doing projects.</a:t>
            </a:r>
            <a:endParaRPr lang="en-US" sz="4800" b="1" dirty="0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=""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3332704" y="6950463"/>
            <a:ext cx="5201696" cy="84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4800" b="1" dirty="0">
                <a:solidFill>
                  <a:srgbClr val="C00000"/>
                </a:solidFill>
                <a:latin typeface=".VnVogue" panose="020B7200000000000000" pitchFamily="34" charset="0"/>
              </a:rPr>
              <a:t>doesn’t like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=""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13416306" y="3081140"/>
            <a:ext cx="2864112" cy="98103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57150" rIns="0" bIns="0" rtlCol="0" anchor="ctr">
            <a:spAutoFit/>
          </a:bodyPr>
          <a:lstStyle/>
          <a:p>
            <a:pPr algn="ctr">
              <a:tabLst>
                <a:tab pos="388619" algn="l"/>
                <a:tab pos="1407795" algn="l"/>
              </a:tabLst>
            </a:pPr>
            <a:r>
              <a:rPr lang="en-US" sz="6000" b="1" dirty="0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934679-A90F-670E-BA26-6A4E7FE403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22"/>
          <a:stretch/>
        </p:blipFill>
        <p:spPr>
          <a:xfrm>
            <a:off x="4595722" y="2495553"/>
            <a:ext cx="4189405" cy="3380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26363C-BDF2-25FB-DB75-AFAB7C5FFC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33" t="9167" r="52390" b="14398"/>
          <a:stretch/>
        </p:blipFill>
        <p:spPr>
          <a:xfrm>
            <a:off x="3172700" y="3763996"/>
            <a:ext cx="1663881" cy="16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1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=""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79408" y="0"/>
            <a:ext cx="18646815" cy="10287000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2275" y="1575604"/>
            <a:ext cx="11129058" cy="6823277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1086AE-5E40-B0F7-E2E8-32BFFC13F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75" y="183639"/>
            <a:ext cx="6111432" cy="266143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=""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9090" y="2699781"/>
            <a:ext cx="4792005" cy="17879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12399090" y="5337293"/>
            <a:ext cx="4792005" cy="1798301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=""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57150" rIns="0" bIns="0" rtlCol="0" anchor="ctr">
              <a:spAutoFit/>
            </a:bodyPr>
            <a:lstStyle/>
            <a:p>
              <a:pPr algn="ctr">
                <a:tabLst>
                  <a:tab pos="388619" algn="l"/>
                  <a:tab pos="1407795" algn="l"/>
                </a:tabLst>
              </a:pPr>
              <a:r>
                <a:rPr lang="en-US" sz="6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=""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2438400" y="6945160"/>
            <a:ext cx="9662932" cy="80675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57150" rIns="0" bIns="0" rtlCol="0" anchor="ctr">
            <a:spAutoFit/>
          </a:bodyPr>
          <a:lstStyle/>
          <a:p>
            <a:pPr marL="97124" marR="103842">
              <a:lnSpc>
                <a:spcPct val="110500"/>
              </a:lnSpc>
              <a:spcBef>
                <a:spcPts val="164"/>
              </a:spcBef>
            </a:pPr>
            <a:r>
              <a:rPr lang="en-US" sz="4800" b="1" spc="83" dirty="0">
                <a:latin typeface=".VnVogue" panose="020B7200000000000000" pitchFamily="34" charset="0"/>
                <a:cs typeface="Arial" panose="020B0604020202020204" pitchFamily="34" charset="0"/>
              </a:rPr>
              <a:t>She __________ reading books.</a:t>
            </a:r>
            <a:endParaRPr lang="en-US" sz="4800" b="1" dirty="0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=""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4230708" y="6884262"/>
            <a:ext cx="2306096" cy="84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.VnVogue" panose="020B7200000000000000" pitchFamily="34" charset="0"/>
              </a:rPr>
              <a:t>li</a:t>
            </a:r>
            <a:r>
              <a:rPr lang="en-US" sz="4800" b="1" dirty="0">
                <a:solidFill>
                  <a:srgbClr val="C00000"/>
                </a:solidFill>
                <a:latin typeface=".VnVogue" panose="020B7200000000000000" pitchFamily="34" charset="0"/>
              </a:rPr>
              <a:t>kes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=""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13416306" y="3081140"/>
            <a:ext cx="2864112" cy="98103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57150" rIns="0" bIns="0" rtlCol="0" anchor="ctr">
            <a:spAutoFit/>
          </a:bodyPr>
          <a:lstStyle/>
          <a:p>
            <a:pPr algn="ctr">
              <a:tabLst>
                <a:tab pos="388619" algn="l"/>
                <a:tab pos="1407795" algn="l"/>
              </a:tabLst>
            </a:pPr>
            <a:r>
              <a:rPr lang="en-US" sz="6000" b="1" dirty="0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019629C-8DB4-1164-EDD4-474933BCDD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467" t="-64" r="-85" b="45066"/>
          <a:stretch/>
        </p:blipFill>
        <p:spPr>
          <a:xfrm>
            <a:off x="3657600" y="2610058"/>
            <a:ext cx="5638800" cy="3178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63DABA3-321E-C712-B7C1-D7D557921C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223" t="8448" r="8500" b="15117"/>
          <a:stretch/>
        </p:blipFill>
        <p:spPr>
          <a:xfrm>
            <a:off x="9296400" y="4104055"/>
            <a:ext cx="1663881" cy="16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7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=""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79408" y="0"/>
            <a:ext cx="18646815" cy="10287000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2275" y="1575604"/>
            <a:ext cx="11129058" cy="6823277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1086AE-5E40-B0F7-E2E8-32BFFC13F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75" y="183639"/>
            <a:ext cx="6111432" cy="266143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=""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9090" y="2699781"/>
            <a:ext cx="4792005" cy="17879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12399090" y="5337293"/>
            <a:ext cx="4792005" cy="1798301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=""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57150" rIns="0" bIns="0" rtlCol="0" anchor="ctr">
              <a:spAutoFit/>
            </a:bodyPr>
            <a:lstStyle/>
            <a:p>
              <a:pPr algn="ctr">
                <a:tabLst>
                  <a:tab pos="388619" algn="l"/>
                  <a:tab pos="1407795" algn="l"/>
                </a:tabLst>
              </a:pPr>
              <a:r>
                <a:rPr lang="en-US" sz="6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=""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972274" y="6976387"/>
            <a:ext cx="11129058" cy="74430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57150" rIns="0" bIns="0" rtlCol="0" anchor="ctr">
            <a:spAutoFit/>
          </a:bodyPr>
          <a:lstStyle/>
          <a:p>
            <a:pPr marL="97124" marR="103842" algn="ctr">
              <a:lnSpc>
                <a:spcPct val="110500"/>
              </a:lnSpc>
              <a:spcBef>
                <a:spcPts val="164"/>
              </a:spcBef>
            </a:pPr>
            <a:r>
              <a:rPr lang="en-US" sz="4400" b="1" spc="-150" dirty="0">
                <a:latin typeface=".VnVogue" panose="020B7200000000000000" pitchFamily="34" charset="0"/>
                <a:cs typeface="Arial" panose="020B0604020202020204" pitchFamily="34" charset="0"/>
              </a:rPr>
              <a:t>He ___________ solving a </a:t>
            </a:r>
            <a:r>
              <a:rPr lang="en-US" sz="4400" b="1" spc="-150" dirty="0" err="1">
                <a:latin typeface=".VnVogue" panose="020B7200000000000000" pitchFamily="34" charset="0"/>
                <a:cs typeface="Arial" panose="020B0604020202020204" pitchFamily="34" charset="0"/>
              </a:rPr>
              <a:t>maths</a:t>
            </a:r>
            <a:r>
              <a:rPr lang="en-US" sz="4400" b="1" spc="-150" dirty="0">
                <a:latin typeface=".VnVogue" panose="020B7200000000000000" pitchFamily="34" charset="0"/>
                <a:cs typeface="Arial" panose="020B0604020202020204" pitchFamily="34" charset="0"/>
              </a:rPr>
              <a:t> problem.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=""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2209800" y="6926141"/>
            <a:ext cx="5201696" cy="84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4400" b="1" dirty="0">
                <a:solidFill>
                  <a:srgbClr val="C00000"/>
                </a:solidFill>
                <a:latin typeface=".VnVogue" panose="020B7200000000000000" pitchFamily="34" charset="0"/>
              </a:rPr>
              <a:t>doesn’t like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=""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13416306" y="3081140"/>
            <a:ext cx="2864112" cy="98103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57150" rIns="0" bIns="0" rtlCol="0" anchor="ctr">
            <a:spAutoFit/>
          </a:bodyPr>
          <a:lstStyle/>
          <a:p>
            <a:pPr algn="ctr">
              <a:tabLst>
                <a:tab pos="388619" algn="l"/>
                <a:tab pos="1407795" algn="l"/>
              </a:tabLst>
            </a:pPr>
            <a:r>
              <a:rPr lang="en-US" sz="6000" b="1" dirty="0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6A23CD4-539A-0C62-31FB-EB09002D84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6" r="51606" b="45002"/>
          <a:stretch/>
        </p:blipFill>
        <p:spPr>
          <a:xfrm>
            <a:off x="3733800" y="2524553"/>
            <a:ext cx="5201696" cy="2931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B71743-073C-2B0E-93C5-539F649574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33" t="9167" r="52390" b="14398"/>
          <a:stretch/>
        </p:blipFill>
        <p:spPr>
          <a:xfrm>
            <a:off x="9120771" y="3820666"/>
            <a:ext cx="1663881" cy="16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2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5A87D93-3450-C74D-2913-468F0B5EBEFF}"/>
              </a:ext>
            </a:extLst>
          </p:cNvPr>
          <p:cNvSpPr/>
          <p:nvPr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rgbClr val="FFD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spham-0936082789">
            <a:extLst>
              <a:ext uri="{FF2B5EF4-FFF2-40B4-BE49-F238E27FC236}">
                <a16:creationId xmlns=""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3489397" y="3509448"/>
            <a:ext cx="1899879" cy="2377608"/>
            <a:chOff x="12694079" y="11157686"/>
            <a:chExt cx="1062100" cy="1329169"/>
          </a:xfrm>
        </p:grpSpPr>
        <p:sp>
          <p:nvSpPr>
            <p:cNvPr id="12" name="Mspham-0936082789">
              <a:hlinkClick r:id="rId3"/>
              <a:extLst>
                <a:ext uri="{FF2B5EF4-FFF2-40B4-BE49-F238E27FC236}">
                  <a16:creationId xmlns=""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=""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8D8659A0-EC97-D026-C8D6-85CF5B1F9AD7}"/>
              </a:ext>
            </a:extLst>
          </p:cNvPr>
          <p:cNvGrpSpPr/>
          <p:nvPr/>
        </p:nvGrpSpPr>
        <p:grpSpPr>
          <a:xfrm>
            <a:off x="3276151" y="-564517"/>
            <a:ext cx="13570969" cy="11416037"/>
            <a:chOff x="3276151" y="-564517"/>
            <a:chExt cx="13570969" cy="11416037"/>
          </a:xfrm>
        </p:grpSpPr>
        <p:grpSp>
          <p:nvGrpSpPr>
            <p:cNvPr id="52" name="Group 2">
              <a:extLst>
                <a:ext uri="{FF2B5EF4-FFF2-40B4-BE49-F238E27FC236}">
                  <a16:creationId xmlns="" xmlns:a16="http://schemas.microsoft.com/office/drawing/2014/main" id="{4015924E-AC50-F0C6-F24A-5B38BC5C66AE}"/>
                </a:ext>
              </a:extLst>
            </p:cNvPr>
            <p:cNvGrpSpPr/>
            <p:nvPr/>
          </p:nvGrpSpPr>
          <p:grpSpPr>
            <a:xfrm rot="-972653">
              <a:off x="3454707" y="-564517"/>
              <a:ext cx="11069243" cy="11416037"/>
              <a:chOff x="0" y="0"/>
              <a:chExt cx="2628020" cy="2710354"/>
            </a:xfrm>
          </p:grpSpPr>
          <p:sp>
            <p:nvSpPr>
              <p:cNvPr id="60" name="Freeform 3">
                <a:extLst>
                  <a:ext uri="{FF2B5EF4-FFF2-40B4-BE49-F238E27FC236}">
                    <a16:creationId xmlns="" xmlns:a16="http://schemas.microsoft.com/office/drawing/2014/main" id="{6E599D23-B69C-EA55-48B2-E33D9B577DF5}"/>
                  </a:ext>
                </a:extLst>
              </p:cNvPr>
              <p:cNvSpPr/>
              <p:nvPr/>
            </p:nvSpPr>
            <p:spPr>
              <a:xfrm>
                <a:off x="0" y="0"/>
                <a:ext cx="2628020" cy="2710354"/>
              </a:xfrm>
              <a:custGeom>
                <a:avLst/>
                <a:gdLst/>
                <a:ahLst/>
                <a:cxnLst/>
                <a:rect l="l" t="t" r="r" b="b"/>
                <a:pathLst>
                  <a:path w="2628020" h="2710354">
                    <a:moveTo>
                      <a:pt x="0" y="0"/>
                    </a:moveTo>
                    <a:lnTo>
                      <a:pt x="2628020" y="0"/>
                    </a:lnTo>
                    <a:lnTo>
                      <a:pt x="2628020" y="2710354"/>
                    </a:lnTo>
                    <a:lnTo>
                      <a:pt x="0" y="27103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4">
                <a:extLst>
                  <a:ext uri="{FF2B5EF4-FFF2-40B4-BE49-F238E27FC236}">
                    <a16:creationId xmlns="" xmlns:a16="http://schemas.microsoft.com/office/drawing/2014/main" id="{6576AFC8-FF10-BB0A-EA9F-2BF34294304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28020" cy="27675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sp>
          <p:nvSpPr>
            <p:cNvPr id="72" name="Freeform 5">
              <a:extLst>
                <a:ext uri="{FF2B5EF4-FFF2-40B4-BE49-F238E27FC236}">
                  <a16:creationId xmlns="" xmlns:a16="http://schemas.microsoft.com/office/drawing/2014/main" id="{508664BB-1501-0A18-A376-AFDF49C1C48C}"/>
                </a:ext>
              </a:extLst>
            </p:cNvPr>
            <p:cNvSpPr/>
            <p:nvPr/>
          </p:nvSpPr>
          <p:spPr>
            <a:xfrm rot="-2700000">
              <a:off x="13000442" y="8471542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="" xmlns:a16="http://schemas.microsoft.com/office/drawing/2014/main" id="{94E46C54-95D1-D14D-1AFA-B0B8789C5A64}"/>
                </a:ext>
              </a:extLst>
            </p:cNvPr>
            <p:cNvSpPr/>
            <p:nvPr/>
          </p:nvSpPr>
          <p:spPr>
            <a:xfrm rot="-2241234">
              <a:off x="3276151" y="-39445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A blue and white text&#10;&#10;Description automatically generated">
            <a:extLst>
              <a:ext uri="{FF2B5EF4-FFF2-40B4-BE49-F238E27FC236}">
                <a16:creationId xmlns=""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649" y="355875"/>
            <a:ext cx="2456462" cy="116732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MsPham-0936082789">
            <a:hlinkClick r:id="rId3"/>
            <a:extLst>
              <a:ext uri="{FF2B5EF4-FFF2-40B4-BE49-F238E27FC236}">
                <a16:creationId xmlns=""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" y="8839583"/>
            <a:ext cx="2077365" cy="13196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MsPham 0936082789">
            <a:extLst>
              <a:ext uri="{FF2B5EF4-FFF2-40B4-BE49-F238E27FC236}">
                <a16:creationId xmlns=""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3777552" y="3267803"/>
            <a:ext cx="10962144" cy="4401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00" spc="-150" dirty="0">
                <a:solidFill>
                  <a:srgbClr val="472153"/>
                </a:solidFill>
                <a:latin typeface="Impact" panose="020B0806030902050204" pitchFamily="34" charset="0"/>
              </a:rPr>
              <a:t>Warm-up </a:t>
            </a:r>
          </a:p>
          <a:p>
            <a:pPr algn="ctr"/>
            <a:r>
              <a:rPr lang="en-US" sz="14300" spc="-150" dirty="0">
                <a:solidFill>
                  <a:srgbClr val="472153"/>
                </a:solidFill>
                <a:latin typeface="Impact" panose="020B0806030902050204" pitchFamily="34" charset="0"/>
              </a:rPr>
              <a:t>and review</a:t>
            </a:r>
          </a:p>
        </p:txBody>
      </p:sp>
      <p:sp>
        <p:nvSpPr>
          <p:cNvPr id="76" name="Freeform 2">
            <a:extLst>
              <a:ext uri="{FF2B5EF4-FFF2-40B4-BE49-F238E27FC236}">
                <a16:creationId xmlns="" xmlns:a16="http://schemas.microsoft.com/office/drawing/2014/main" id="{7949FBC8-2FF3-0264-7684-16111B5BA719}"/>
              </a:ext>
            </a:extLst>
          </p:cNvPr>
          <p:cNvSpPr/>
          <p:nvPr/>
        </p:nvSpPr>
        <p:spPr>
          <a:xfrm>
            <a:off x="248158" y="331055"/>
            <a:ext cx="4036893" cy="2750133"/>
          </a:xfrm>
          <a:custGeom>
            <a:avLst/>
            <a:gdLst/>
            <a:ahLst/>
            <a:cxnLst/>
            <a:rect l="l" t="t" r="r" b="b"/>
            <a:pathLst>
              <a:path w="12080147" h="8229600">
                <a:moveTo>
                  <a:pt x="0" y="0"/>
                </a:moveTo>
                <a:lnTo>
                  <a:pt x="12080146" y="0"/>
                </a:lnTo>
                <a:lnTo>
                  <a:pt x="120801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986E43-6040-01D3-1CFA-1DCB818D1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3915" y="1916797"/>
            <a:ext cx="2217463" cy="8010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F1DFD21-BC3E-BA3E-A037-3ECB75AC986F}"/>
              </a:ext>
            </a:extLst>
          </p:cNvPr>
          <p:cNvGrpSpPr/>
          <p:nvPr/>
        </p:nvGrpSpPr>
        <p:grpSpPr>
          <a:xfrm>
            <a:off x="7848806" y="1692374"/>
            <a:ext cx="2590594" cy="1249918"/>
            <a:chOff x="3358242" y="6999030"/>
            <a:chExt cx="3825374" cy="687765"/>
          </a:xfrm>
        </p:grpSpPr>
        <p:grpSp>
          <p:nvGrpSpPr>
            <p:cNvPr id="7" name="Group 8">
              <a:extLst>
                <a:ext uri="{FF2B5EF4-FFF2-40B4-BE49-F238E27FC236}">
                  <a16:creationId xmlns="" xmlns:a16="http://schemas.microsoft.com/office/drawing/2014/main" id="{5DDE887D-6A75-ADE3-B076-FA38C3B25DA0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7" name="Freeform 9">
                <a:extLst>
                  <a:ext uri="{FF2B5EF4-FFF2-40B4-BE49-F238E27FC236}">
                    <a16:creationId xmlns="" xmlns:a16="http://schemas.microsoft.com/office/drawing/2014/main" id="{08ED4BA4-C909-9853-62E3-5BE25EA950F6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10">
                <a:extLst>
                  <a:ext uri="{FF2B5EF4-FFF2-40B4-BE49-F238E27FC236}">
                    <a16:creationId xmlns="" xmlns:a16="http://schemas.microsoft.com/office/drawing/2014/main" id="{FF04AC45-B09A-C2DD-A6BE-C0E7E5812C99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="" xmlns:a16="http://schemas.microsoft.com/office/drawing/2014/main" id="{79D534F8-3024-E020-982A-B2781369278B}"/>
                </a:ext>
              </a:extLst>
            </p:cNvPr>
            <p:cNvSpPr txBox="1"/>
            <p:nvPr/>
          </p:nvSpPr>
          <p:spPr>
            <a:xfrm>
              <a:off x="3358242" y="7001347"/>
              <a:ext cx="3482514" cy="67741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="" xmlns:a16="http://schemas.microsoft.com/office/drawing/2014/main" id="{1087596E-E817-19B6-8DBC-DE196A7122F6}"/>
                </a:ext>
              </a:extLst>
            </p:cNvPr>
            <p:cNvGrpSpPr/>
            <p:nvPr/>
          </p:nvGrpSpPr>
          <p:grpSpPr>
            <a:xfrm rot="-10800000">
              <a:off x="6578729" y="6999030"/>
              <a:ext cx="604887" cy="687765"/>
              <a:chOff x="0" y="0"/>
              <a:chExt cx="421110" cy="478808"/>
            </a:xfrm>
          </p:grpSpPr>
          <p:sp>
            <p:nvSpPr>
              <p:cNvPr id="19" name="Freeform 13">
                <a:extLst>
                  <a:ext uri="{FF2B5EF4-FFF2-40B4-BE49-F238E27FC236}">
                    <a16:creationId xmlns="" xmlns:a16="http://schemas.microsoft.com/office/drawing/2014/main" id="{BB5D67C2-3587-9E2C-5D11-1981784617F1}"/>
                  </a:ext>
                </a:extLst>
              </p:cNvPr>
              <p:cNvSpPr/>
              <p:nvPr/>
            </p:nvSpPr>
            <p:spPr>
              <a:xfrm>
                <a:off x="0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14">
                <a:extLst>
                  <a:ext uri="{FF2B5EF4-FFF2-40B4-BE49-F238E27FC236}">
                    <a16:creationId xmlns="" xmlns:a16="http://schemas.microsoft.com/office/drawing/2014/main" id="{4F839D18-CA5E-40EE-C158-9A6B68E0A75D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Freeform 2">
            <a:extLst>
              <a:ext uri="{FF2B5EF4-FFF2-40B4-BE49-F238E27FC236}">
                <a16:creationId xmlns="" xmlns:a16="http://schemas.microsoft.com/office/drawing/2014/main" id="{D7D7999B-5C76-D7FB-618C-D5EC3ECB9D60}"/>
              </a:ext>
            </a:extLst>
          </p:cNvPr>
          <p:cNvSpPr/>
          <p:nvPr/>
        </p:nvSpPr>
        <p:spPr>
          <a:xfrm>
            <a:off x="12869867" y="5868456"/>
            <a:ext cx="5060013" cy="4018494"/>
          </a:xfrm>
          <a:custGeom>
            <a:avLst/>
            <a:gdLst/>
            <a:ahLst/>
            <a:cxnLst/>
            <a:rect l="l" t="t" r="r" b="b"/>
            <a:pathLst>
              <a:path w="10362560" h="8229600">
                <a:moveTo>
                  <a:pt x="0" y="0"/>
                </a:moveTo>
                <a:lnTo>
                  <a:pt x="10362560" y="0"/>
                </a:lnTo>
                <a:lnTo>
                  <a:pt x="103625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5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=""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79408" y="0"/>
            <a:ext cx="18646815" cy="10287000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2275" y="1575604"/>
            <a:ext cx="11129058" cy="6823277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1086AE-5E40-B0F7-E2E8-32BFFC13F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75" y="183639"/>
            <a:ext cx="6111432" cy="266143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=""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9090" y="2699781"/>
            <a:ext cx="4792005" cy="17879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12399090" y="5337293"/>
            <a:ext cx="4792005" cy="1798301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=""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57150" rIns="0" bIns="0" rtlCol="0" anchor="ctr">
              <a:spAutoFit/>
            </a:bodyPr>
            <a:lstStyle/>
            <a:p>
              <a:pPr algn="ctr">
                <a:tabLst>
                  <a:tab pos="388619" algn="l"/>
                  <a:tab pos="1407795" algn="l"/>
                </a:tabLst>
              </a:pPr>
              <a:r>
                <a:rPr lang="en-US" sz="6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=""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2286000" y="6945160"/>
            <a:ext cx="9815332" cy="80675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57150" rIns="0" bIns="0" rtlCol="0" anchor="ctr">
            <a:spAutoFit/>
          </a:bodyPr>
          <a:lstStyle/>
          <a:p>
            <a:pPr marL="97124" marR="103842">
              <a:lnSpc>
                <a:spcPct val="110500"/>
              </a:lnSpc>
              <a:spcBef>
                <a:spcPts val="164"/>
              </a:spcBef>
            </a:pPr>
            <a:r>
              <a:rPr lang="en-US" sz="4800" b="1" spc="83" dirty="0">
                <a:latin typeface=".VnVogue" panose="020B7200000000000000" pitchFamily="34" charset="0"/>
                <a:cs typeface="Arial" panose="020B0604020202020204" pitchFamily="34" charset="0"/>
              </a:rPr>
              <a:t>She __________ dancing.</a:t>
            </a:r>
            <a:endParaRPr lang="en-US" sz="4800" b="1" dirty="0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=""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3581400" y="6907122"/>
            <a:ext cx="5201696" cy="84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4800" b="1" dirty="0">
                <a:solidFill>
                  <a:srgbClr val="C00000"/>
                </a:solidFill>
                <a:latin typeface=".VnVogue" panose="020B7200000000000000" pitchFamily="34" charset="0"/>
              </a:rPr>
              <a:t>doesn’t like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=""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13416306" y="3081140"/>
            <a:ext cx="2864112" cy="98103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57150" rIns="0" bIns="0" rtlCol="0" anchor="ctr">
            <a:spAutoFit/>
          </a:bodyPr>
          <a:lstStyle/>
          <a:p>
            <a:pPr algn="ctr">
              <a:tabLst>
                <a:tab pos="388619" algn="l"/>
                <a:tab pos="1407795" algn="l"/>
              </a:tabLst>
            </a:pPr>
            <a:r>
              <a:rPr lang="en-US" sz="6000" b="1" dirty="0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="" xmlns:a16="http://schemas.microsoft.com/office/drawing/2014/main" id="{BF982A24-4F4A-181C-0CFF-EA9CEF2BE1A6}"/>
              </a:ext>
            </a:extLst>
          </p:cNvPr>
          <p:cNvSpPr/>
          <p:nvPr/>
        </p:nvSpPr>
        <p:spPr>
          <a:xfrm>
            <a:off x="-11135432" y="8153400"/>
            <a:ext cx="7694676" cy="8229600"/>
          </a:xfrm>
          <a:custGeom>
            <a:avLst/>
            <a:gdLst/>
            <a:ahLst/>
            <a:cxnLst/>
            <a:rect l="l" t="t" r="r" b="b"/>
            <a:pathLst>
              <a:path w="7694676" h="8229600">
                <a:moveTo>
                  <a:pt x="0" y="0"/>
                </a:moveTo>
                <a:lnTo>
                  <a:pt x="7694676" y="0"/>
                </a:lnTo>
                <a:lnTo>
                  <a:pt x="76946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="" xmlns:a16="http://schemas.microsoft.com/office/drawing/2014/main" id="{63C2B918-CEF9-B008-DEDA-3AE3089B1809}"/>
              </a:ext>
            </a:extLst>
          </p:cNvPr>
          <p:cNvSpPr/>
          <p:nvPr/>
        </p:nvSpPr>
        <p:spPr>
          <a:xfrm>
            <a:off x="-11135432" y="-10477500"/>
            <a:ext cx="6473952" cy="8229600"/>
          </a:xfrm>
          <a:custGeom>
            <a:avLst/>
            <a:gdLst/>
            <a:ahLst/>
            <a:cxnLst/>
            <a:rect l="l" t="t" r="r" b="b"/>
            <a:pathLst>
              <a:path w="6473952" h="8229600">
                <a:moveTo>
                  <a:pt x="0" y="0"/>
                </a:moveTo>
                <a:lnTo>
                  <a:pt x="6473952" y="0"/>
                </a:lnTo>
                <a:lnTo>
                  <a:pt x="6473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82E5D0E-2EC3-5243-01DB-1964C1201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1917" y="2174325"/>
            <a:ext cx="2160195" cy="3720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9BC740-85D5-DFB3-1C6C-0FF883A379A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33" t="9167" r="52390" b="14398"/>
          <a:stretch/>
        </p:blipFill>
        <p:spPr>
          <a:xfrm>
            <a:off x="9147387" y="4247537"/>
            <a:ext cx="1663881" cy="16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=""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79408" y="0"/>
            <a:ext cx="18646815" cy="10287000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2275" y="1575604"/>
            <a:ext cx="11129058" cy="6823277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1086AE-5E40-B0F7-E2E8-32BFFC13F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75" y="183639"/>
            <a:ext cx="6111432" cy="266143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=""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9090" y="2699781"/>
            <a:ext cx="4792005" cy="17879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12399090" y="5337293"/>
            <a:ext cx="4792005" cy="1798301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=""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57150" rIns="0" bIns="0" rtlCol="0" anchor="ctr">
              <a:spAutoFit/>
            </a:bodyPr>
            <a:lstStyle/>
            <a:p>
              <a:pPr algn="ctr">
                <a:tabLst>
                  <a:tab pos="388619" algn="l"/>
                  <a:tab pos="1407795" algn="l"/>
                </a:tabLst>
              </a:pPr>
              <a:r>
                <a:rPr lang="en-US" sz="6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=""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2007582" y="6945160"/>
            <a:ext cx="10093750" cy="80675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57150" rIns="0" bIns="0" rtlCol="0" anchor="ctr">
            <a:spAutoFit/>
          </a:bodyPr>
          <a:lstStyle/>
          <a:p>
            <a:pPr marL="97124" marR="103842">
              <a:lnSpc>
                <a:spcPct val="110500"/>
              </a:lnSpc>
              <a:spcBef>
                <a:spcPts val="164"/>
              </a:spcBef>
            </a:pPr>
            <a:r>
              <a:rPr lang="en-US" sz="4800" b="1" spc="83" dirty="0">
                <a:latin typeface=".VnVogue" panose="020B7200000000000000" pitchFamily="34" charset="0"/>
                <a:cs typeface="Arial" panose="020B0604020202020204" pitchFamily="34" charset="0"/>
              </a:rPr>
              <a:t>He __________ drawing pictures.</a:t>
            </a:r>
            <a:endParaRPr lang="en-US" sz="4800" b="1" dirty="0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=""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3429000" y="6907122"/>
            <a:ext cx="2687096" cy="84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.VnVogue" panose="020B7200000000000000" pitchFamily="34" charset="0"/>
              </a:rPr>
              <a:t>likes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=""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13416306" y="3081140"/>
            <a:ext cx="2864112" cy="98103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57150" rIns="0" bIns="0" rtlCol="0" anchor="ctr">
            <a:spAutoFit/>
          </a:bodyPr>
          <a:lstStyle/>
          <a:p>
            <a:pPr algn="ctr">
              <a:tabLst>
                <a:tab pos="388619" algn="l"/>
                <a:tab pos="1407795" algn="l"/>
              </a:tabLst>
            </a:pPr>
            <a:r>
              <a:rPr lang="en-US" sz="6000" b="1" dirty="0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74F75B7-BBC1-7F67-9F77-4AFB1E310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6727" y="2156983"/>
            <a:ext cx="3176338" cy="3523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15CDB0-65D5-DD9B-D3CE-3E22C3B22D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223" t="8448" r="8500" b="15117"/>
          <a:stretch/>
        </p:blipFill>
        <p:spPr>
          <a:xfrm>
            <a:off x="4677606" y="4062178"/>
            <a:ext cx="1663881" cy="16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9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=""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79408" y="0"/>
            <a:ext cx="18646815" cy="10287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F723CBEF-15ED-7434-ECBA-D8580A1D9136}"/>
              </a:ext>
            </a:extLst>
          </p:cNvPr>
          <p:cNvSpPr/>
          <p:nvPr/>
        </p:nvSpPr>
        <p:spPr>
          <a:xfrm rot="21211596">
            <a:off x="2017178" y="2331774"/>
            <a:ext cx="14511468" cy="4877805"/>
          </a:xfrm>
          <a:custGeom>
            <a:avLst/>
            <a:gdLst>
              <a:gd name="connsiteX0" fmla="*/ 0 w 2581154"/>
              <a:gd name="connsiteY0" fmla="*/ 0 h 937550"/>
              <a:gd name="connsiteX1" fmla="*/ 2581154 w 2581154"/>
              <a:gd name="connsiteY1" fmla="*/ 0 h 937550"/>
              <a:gd name="connsiteX2" fmla="*/ 2581154 w 2581154"/>
              <a:gd name="connsiteY2" fmla="*/ 937550 h 937550"/>
              <a:gd name="connsiteX3" fmla="*/ 0 w 2581154"/>
              <a:gd name="connsiteY3" fmla="*/ 937550 h 937550"/>
              <a:gd name="connsiteX4" fmla="*/ 0 w 2581154"/>
              <a:gd name="connsiteY4" fmla="*/ 0 h 937550"/>
              <a:gd name="connsiteX0" fmla="*/ 0 w 2743200"/>
              <a:gd name="connsiteY0" fmla="*/ 0 h 937550"/>
              <a:gd name="connsiteX1" fmla="*/ 2743200 w 2743200"/>
              <a:gd name="connsiteY1" fmla="*/ 127321 h 937550"/>
              <a:gd name="connsiteX2" fmla="*/ 2581154 w 2743200"/>
              <a:gd name="connsiteY2" fmla="*/ 937550 h 937550"/>
              <a:gd name="connsiteX3" fmla="*/ 0 w 2743200"/>
              <a:gd name="connsiteY3" fmla="*/ 937550 h 937550"/>
              <a:gd name="connsiteX4" fmla="*/ 0 w 2743200"/>
              <a:gd name="connsiteY4" fmla="*/ 0 h 937550"/>
              <a:gd name="connsiteX0" fmla="*/ 104172 w 2743200"/>
              <a:gd name="connsiteY0" fmla="*/ 208345 h 810229"/>
              <a:gd name="connsiteX1" fmla="*/ 2743200 w 2743200"/>
              <a:gd name="connsiteY1" fmla="*/ 0 h 810229"/>
              <a:gd name="connsiteX2" fmla="*/ 2581154 w 2743200"/>
              <a:gd name="connsiteY2" fmla="*/ 810229 h 810229"/>
              <a:gd name="connsiteX3" fmla="*/ 0 w 2743200"/>
              <a:gd name="connsiteY3" fmla="*/ 810229 h 810229"/>
              <a:gd name="connsiteX4" fmla="*/ 104172 w 2743200"/>
              <a:gd name="connsiteY4" fmla="*/ 208345 h 810229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11575 w 2754775"/>
              <a:gd name="connsiteY3" fmla="*/ 925975 h 925975"/>
              <a:gd name="connsiteX4" fmla="*/ 0 w 2754775"/>
              <a:gd name="connsiteY4" fmla="*/ 0 h 925975"/>
              <a:gd name="connsiteX0" fmla="*/ 0 w 2754775"/>
              <a:gd name="connsiteY0" fmla="*/ 0 h 949125"/>
              <a:gd name="connsiteX1" fmla="*/ 2754775 w 2754775"/>
              <a:gd name="connsiteY1" fmla="*/ 115746 h 949125"/>
              <a:gd name="connsiteX2" fmla="*/ 2592729 w 2754775"/>
              <a:gd name="connsiteY2" fmla="*/ 925975 h 949125"/>
              <a:gd name="connsiteX3" fmla="*/ 324091 w 2754775"/>
              <a:gd name="connsiteY3" fmla="*/ 949125 h 949125"/>
              <a:gd name="connsiteX4" fmla="*/ 0 w 2754775"/>
              <a:gd name="connsiteY4" fmla="*/ 0 h 94912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462988 w 2754775"/>
              <a:gd name="connsiteY3" fmla="*/ 636608 h 925975"/>
              <a:gd name="connsiteX4" fmla="*/ 0 w 2754775"/>
              <a:gd name="connsiteY4" fmla="*/ 0 h 92597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  <a:gd name="connsiteX0" fmla="*/ 0 w 2754775"/>
              <a:gd name="connsiteY0" fmla="*/ 0 h 740780"/>
              <a:gd name="connsiteX1" fmla="*/ 2754775 w 2754775"/>
              <a:gd name="connsiteY1" fmla="*/ 115746 h 740780"/>
              <a:gd name="connsiteX2" fmla="*/ 2546430 w 2754775"/>
              <a:gd name="connsiteY2" fmla="*/ 740780 h 740780"/>
              <a:gd name="connsiteX3" fmla="*/ 208345 w 2754775"/>
              <a:gd name="connsiteY3" fmla="*/ 648183 h 740780"/>
              <a:gd name="connsiteX4" fmla="*/ 0 w 2754775"/>
              <a:gd name="connsiteY4" fmla="*/ 0 h 740780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58005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775" h="925975">
                <a:moveTo>
                  <a:pt x="0" y="0"/>
                </a:moveTo>
                <a:lnTo>
                  <a:pt x="2754775" y="115746"/>
                </a:lnTo>
                <a:lnTo>
                  <a:pt x="2558005" y="925975"/>
                </a:lnTo>
                <a:lnTo>
                  <a:pt x="208345" y="64818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7933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MsPham-0936082789">
            <a:extLst>
              <a:ext uri="{FF2B5EF4-FFF2-40B4-BE49-F238E27FC236}">
                <a16:creationId xmlns="" xmlns:a16="http://schemas.microsoft.com/office/drawing/2014/main" id="{22DF71F8-5F5B-8942-D5B7-8559F0E75023}"/>
              </a:ext>
            </a:extLst>
          </p:cNvPr>
          <p:cNvSpPr txBox="1"/>
          <p:nvPr/>
        </p:nvSpPr>
        <p:spPr>
          <a:xfrm>
            <a:off x="2633818" y="3754771"/>
            <a:ext cx="13020362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900">
                <a:ln w="0"/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.VnBodoniH" panose="020B7200000000000000" pitchFamily="34" charset="0"/>
                <a:cs typeface="Arial" panose="020B0604020202020204" pitchFamily="34" charset="0"/>
              </a:rPr>
              <a:t>Excellent!</a:t>
            </a:r>
            <a:endParaRPr lang="en-US" sz="9900">
              <a:ln w="0"/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3000" endA="300" endPos="35500" dir="5400000" sy="-90000" algn="bl" rotWithShape="0"/>
              </a:effectLst>
              <a:latin typeface=".VnBodoniH" panose="020B7200000000000000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="" xmlns:a16="http://schemas.microsoft.com/office/drawing/2014/main" id="{205C784F-CC76-2829-53CC-DC08BCAE3071}"/>
              </a:ext>
            </a:extLst>
          </p:cNvPr>
          <p:cNvGrpSpPr/>
          <p:nvPr/>
        </p:nvGrpSpPr>
        <p:grpSpPr>
          <a:xfrm>
            <a:off x="6876909" y="6452077"/>
            <a:ext cx="4792005" cy="1798301"/>
            <a:chOff x="4584606" y="4301384"/>
            <a:chExt cx="3194670" cy="1198867"/>
          </a:xfrm>
        </p:grpSpPr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7D655B39-693C-C882-372A-B03CEEFD8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84606" y="4301384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8831A237-ED5B-3A85-D5B8-529684E31997}"/>
                </a:ext>
              </a:extLst>
            </p:cNvPr>
            <p:cNvSpPr txBox="1"/>
            <p:nvPr/>
          </p:nvSpPr>
          <p:spPr>
            <a:xfrm>
              <a:off x="5141295" y="4573804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57150" rIns="0" bIns="0" rtlCol="0" anchor="ctr">
              <a:spAutoFit/>
            </a:bodyPr>
            <a:lstStyle/>
            <a:p>
              <a:pPr algn="ctr">
                <a:tabLst>
                  <a:tab pos="388619" algn="l"/>
                  <a:tab pos="1407795" algn="l"/>
                </a:tabLst>
              </a:pPr>
              <a:r>
                <a:rPr lang="en-US" sz="6000" b="1">
                  <a:solidFill>
                    <a:srgbClr val="C00000"/>
                  </a:solidFill>
                  <a:latin typeface=".VnVogue" panose="020B7200000000000000" pitchFamily="34" charset="0"/>
                </a:rPr>
                <a:t>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85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sPham-0936082789">
            <a:extLst>
              <a:ext uri="{FF2B5EF4-FFF2-40B4-BE49-F238E27FC236}">
                <a16:creationId xmlns="" xmlns:a16="http://schemas.microsoft.com/office/drawing/2014/main" id="{31C01FA4-613A-5C92-8920-C4511B0E4E55}"/>
              </a:ext>
            </a:extLst>
          </p:cNvPr>
          <p:cNvGrpSpPr/>
          <p:nvPr/>
        </p:nvGrpSpPr>
        <p:grpSpPr>
          <a:xfrm>
            <a:off x="8080343" y="2466912"/>
            <a:ext cx="1899879" cy="2096145"/>
            <a:chOff x="3789517" y="3183324"/>
            <a:chExt cx="1550580" cy="1710762"/>
          </a:xfrm>
        </p:grpSpPr>
        <p:sp>
          <p:nvSpPr>
            <p:cNvPr id="7" name="Mspham-0936082789">
              <a:extLst>
                <a:ext uri="{FF2B5EF4-FFF2-40B4-BE49-F238E27FC236}">
                  <a16:creationId xmlns="" xmlns:a16="http://schemas.microsoft.com/office/drawing/2014/main" id="{261EEE24-8D66-43FD-FA7A-EEC40DF520F8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="" xmlns:a16="http://schemas.microsoft.com/office/drawing/2014/main" id="{0FE68E38-403D-01F2-365B-6E1B30C64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MsPham-0936082789">
            <a:extLst>
              <a:ext uri="{FF2B5EF4-FFF2-40B4-BE49-F238E27FC236}">
                <a16:creationId xmlns="" xmlns:a16="http://schemas.microsoft.com/office/drawing/2014/main" id="{90BAC55A-0E4B-5800-F969-F58D0BF0AADE}"/>
              </a:ext>
            </a:extLst>
          </p:cNvPr>
          <p:cNvGrpSpPr/>
          <p:nvPr/>
        </p:nvGrpSpPr>
        <p:grpSpPr>
          <a:xfrm>
            <a:off x="4776678" y="1153972"/>
            <a:ext cx="9026677" cy="3803809"/>
            <a:chOff x="3164726" y="2602591"/>
            <a:chExt cx="6891812" cy="1893023"/>
          </a:xfrm>
        </p:grpSpPr>
        <p:sp>
          <p:nvSpPr>
            <p:cNvPr id="32" name="TextBox 22">
              <a:extLst>
                <a:ext uri="{FF2B5EF4-FFF2-40B4-BE49-F238E27FC236}">
                  <a16:creationId xmlns="" xmlns:a16="http://schemas.microsoft.com/office/drawing/2014/main" id="{D0F02003-4FA4-3016-B502-7EC04212ECE4}"/>
                </a:ext>
              </a:extLst>
            </p:cNvPr>
            <p:cNvSpPr txBox="1"/>
            <p:nvPr/>
          </p:nvSpPr>
          <p:spPr>
            <a:xfrm>
              <a:off x="3199846" y="2602591"/>
              <a:ext cx="6738486" cy="1893023"/>
            </a:xfrm>
            <a:custGeom>
              <a:avLst/>
              <a:gdLst>
                <a:gd name="connsiteX0" fmla="*/ 6738486 w 6738486"/>
                <a:gd name="connsiteY0" fmla="*/ 101523 h 1893023"/>
                <a:gd name="connsiteX1" fmla="*/ 6636963 w 6738486"/>
                <a:gd name="connsiteY1" fmla="*/ 203046 h 1893023"/>
                <a:gd name="connsiteX2" fmla="*/ 6636963 w 6738486"/>
                <a:gd name="connsiteY2" fmla="*/ 101523 h 1893023"/>
                <a:gd name="connsiteX3" fmla="*/ 6586202 w 6738486"/>
                <a:gd name="connsiteY3" fmla="*/ 152284 h 1893023"/>
                <a:gd name="connsiteX4" fmla="*/ 6535441 w 6738486"/>
                <a:gd name="connsiteY4" fmla="*/ 101523 h 1893023"/>
                <a:gd name="connsiteX5" fmla="*/ 6535440 w 6738486"/>
                <a:gd name="connsiteY5" fmla="*/ 203046 h 1893023"/>
                <a:gd name="connsiteX6" fmla="*/ 6143556 w 6738486"/>
                <a:gd name="connsiteY6" fmla="*/ 203046 h 1893023"/>
                <a:gd name="connsiteX7" fmla="*/ 5494315 w 6738486"/>
                <a:gd name="connsiteY7" fmla="*/ 203046 h 1893023"/>
                <a:gd name="connsiteX8" fmla="*/ 5102431 w 6738486"/>
                <a:gd name="connsiteY8" fmla="*/ 203046 h 1893023"/>
                <a:gd name="connsiteX9" fmla="*/ 4581869 w 6738486"/>
                <a:gd name="connsiteY9" fmla="*/ 203046 h 1893023"/>
                <a:gd name="connsiteX10" fmla="*/ 3996967 w 6738486"/>
                <a:gd name="connsiteY10" fmla="*/ 203046 h 1893023"/>
                <a:gd name="connsiteX11" fmla="*/ 3283387 w 6738486"/>
                <a:gd name="connsiteY11" fmla="*/ 203046 h 1893023"/>
                <a:gd name="connsiteX12" fmla="*/ 2827164 w 6738486"/>
                <a:gd name="connsiteY12" fmla="*/ 203046 h 1893023"/>
                <a:gd name="connsiteX13" fmla="*/ 2435280 w 6738486"/>
                <a:gd name="connsiteY13" fmla="*/ 203046 h 1893023"/>
                <a:gd name="connsiteX14" fmla="*/ 1721700 w 6738486"/>
                <a:gd name="connsiteY14" fmla="*/ 203046 h 1893023"/>
                <a:gd name="connsiteX15" fmla="*/ 1265477 w 6738486"/>
                <a:gd name="connsiteY15" fmla="*/ 203046 h 1893023"/>
                <a:gd name="connsiteX16" fmla="*/ 744915 w 6738486"/>
                <a:gd name="connsiteY16" fmla="*/ 203046 h 1893023"/>
                <a:gd name="connsiteX17" fmla="*/ 101523 w 6738486"/>
                <a:gd name="connsiteY17" fmla="*/ 203046 h 1893023"/>
                <a:gd name="connsiteX18" fmla="*/ 0 w 6738486"/>
                <a:gd name="connsiteY18" fmla="*/ 304569 h 1893023"/>
                <a:gd name="connsiteX19" fmla="*/ 0 w 6738486"/>
                <a:gd name="connsiteY19" fmla="*/ 770474 h 1893023"/>
                <a:gd name="connsiteX20" fmla="*/ 0 w 6738486"/>
                <a:gd name="connsiteY20" fmla="*/ 1280987 h 1893023"/>
                <a:gd name="connsiteX21" fmla="*/ 0 w 6738486"/>
                <a:gd name="connsiteY21" fmla="*/ 1791500 h 1893023"/>
                <a:gd name="connsiteX22" fmla="*/ 101523 w 6738486"/>
                <a:gd name="connsiteY22" fmla="*/ 1893023 h 1893023"/>
                <a:gd name="connsiteX23" fmla="*/ 203046 w 6738486"/>
                <a:gd name="connsiteY23" fmla="*/ 1791500 h 1893023"/>
                <a:gd name="connsiteX24" fmla="*/ 203046 w 6738486"/>
                <a:gd name="connsiteY24" fmla="*/ 1689977 h 1893023"/>
                <a:gd name="connsiteX25" fmla="*/ 852287 w 6738486"/>
                <a:gd name="connsiteY25" fmla="*/ 1689977 h 1893023"/>
                <a:gd name="connsiteX26" fmla="*/ 1308510 w 6738486"/>
                <a:gd name="connsiteY26" fmla="*/ 1689977 h 1893023"/>
                <a:gd name="connsiteX27" fmla="*/ 1764733 w 6738486"/>
                <a:gd name="connsiteY27" fmla="*/ 1689977 h 1893023"/>
                <a:gd name="connsiteX28" fmla="*/ 2478313 w 6738486"/>
                <a:gd name="connsiteY28" fmla="*/ 1689977 h 1893023"/>
                <a:gd name="connsiteX29" fmla="*/ 2870197 w 6738486"/>
                <a:gd name="connsiteY29" fmla="*/ 1689977 h 1893023"/>
                <a:gd name="connsiteX30" fmla="*/ 3326420 w 6738486"/>
                <a:gd name="connsiteY30" fmla="*/ 1689977 h 1893023"/>
                <a:gd name="connsiteX31" fmla="*/ 3718304 w 6738486"/>
                <a:gd name="connsiteY31" fmla="*/ 1689977 h 1893023"/>
                <a:gd name="connsiteX32" fmla="*/ 4431884 w 6738486"/>
                <a:gd name="connsiteY32" fmla="*/ 1689977 h 1893023"/>
                <a:gd name="connsiteX33" fmla="*/ 5145464 w 6738486"/>
                <a:gd name="connsiteY33" fmla="*/ 1689977 h 1893023"/>
                <a:gd name="connsiteX34" fmla="*/ 5730366 w 6738486"/>
                <a:gd name="connsiteY34" fmla="*/ 1689977 h 1893023"/>
                <a:gd name="connsiteX35" fmla="*/ 6636963 w 6738486"/>
                <a:gd name="connsiteY35" fmla="*/ 1689977 h 1893023"/>
                <a:gd name="connsiteX36" fmla="*/ 6738486 w 6738486"/>
                <a:gd name="connsiteY36" fmla="*/ 1588454 h 1893023"/>
                <a:gd name="connsiteX37" fmla="*/ 6738486 w 6738486"/>
                <a:gd name="connsiteY37" fmla="*/ 1077941 h 1893023"/>
                <a:gd name="connsiteX38" fmla="*/ 6738486 w 6738486"/>
                <a:gd name="connsiteY38" fmla="*/ 597167 h 1893023"/>
                <a:gd name="connsiteX39" fmla="*/ 6738486 w 6738486"/>
                <a:gd name="connsiteY39" fmla="*/ 101523 h 1893023"/>
                <a:gd name="connsiteX40" fmla="*/ 101523 w 6738486"/>
                <a:gd name="connsiteY40" fmla="*/ 406091 h 1893023"/>
                <a:gd name="connsiteX41" fmla="*/ 203046 w 6738486"/>
                <a:gd name="connsiteY41" fmla="*/ 304568 h 1893023"/>
                <a:gd name="connsiteX42" fmla="*/ 152285 w 6738486"/>
                <a:gd name="connsiteY42" fmla="*/ 253807 h 1893023"/>
                <a:gd name="connsiteX43" fmla="*/ 101524 w 6738486"/>
                <a:gd name="connsiteY43" fmla="*/ 304568 h 1893023"/>
                <a:gd name="connsiteX44" fmla="*/ 101523 w 6738486"/>
                <a:gd name="connsiteY44" fmla="*/ 406091 h 1893023"/>
                <a:gd name="connsiteX0" fmla="*/ 101523 w 6738486"/>
                <a:gd name="connsiteY0" fmla="*/ 406091 h 1893023"/>
                <a:gd name="connsiteX1" fmla="*/ 203046 w 6738486"/>
                <a:gd name="connsiteY1" fmla="*/ 304568 h 1893023"/>
                <a:gd name="connsiteX2" fmla="*/ 152285 w 6738486"/>
                <a:gd name="connsiteY2" fmla="*/ 253807 h 1893023"/>
                <a:gd name="connsiteX3" fmla="*/ 101524 w 6738486"/>
                <a:gd name="connsiteY3" fmla="*/ 304568 h 1893023"/>
                <a:gd name="connsiteX4" fmla="*/ 101523 w 6738486"/>
                <a:gd name="connsiteY4" fmla="*/ 406091 h 1893023"/>
                <a:gd name="connsiteX5" fmla="*/ 6636963 w 6738486"/>
                <a:gd name="connsiteY5" fmla="*/ 203046 h 1893023"/>
                <a:gd name="connsiteX6" fmla="*/ 6738486 w 6738486"/>
                <a:gd name="connsiteY6" fmla="*/ 101523 h 1893023"/>
                <a:gd name="connsiteX7" fmla="*/ 6636963 w 6738486"/>
                <a:gd name="connsiteY7" fmla="*/ 0 h 1893023"/>
                <a:gd name="connsiteX8" fmla="*/ 6535440 w 6738486"/>
                <a:gd name="connsiteY8" fmla="*/ 101523 h 1893023"/>
                <a:gd name="connsiteX9" fmla="*/ 6586201 w 6738486"/>
                <a:gd name="connsiteY9" fmla="*/ 152284 h 1893023"/>
                <a:gd name="connsiteX10" fmla="*/ 6636962 w 6738486"/>
                <a:gd name="connsiteY10" fmla="*/ 101523 h 1893023"/>
                <a:gd name="connsiteX11" fmla="*/ 6636963 w 6738486"/>
                <a:gd name="connsiteY11" fmla="*/ 203046 h 1893023"/>
                <a:gd name="connsiteX0" fmla="*/ 0 w 6738486"/>
                <a:gd name="connsiteY0" fmla="*/ 304568 h 1893023"/>
                <a:gd name="connsiteX1" fmla="*/ 101523 w 6738486"/>
                <a:gd name="connsiteY1" fmla="*/ 203045 h 1893023"/>
                <a:gd name="connsiteX2" fmla="*/ 622085 w 6738486"/>
                <a:gd name="connsiteY2" fmla="*/ 203045 h 1893023"/>
                <a:gd name="connsiteX3" fmla="*/ 1271326 w 6738486"/>
                <a:gd name="connsiteY3" fmla="*/ 203045 h 1893023"/>
                <a:gd name="connsiteX4" fmla="*/ 1984906 w 6738486"/>
                <a:gd name="connsiteY4" fmla="*/ 203045 h 1893023"/>
                <a:gd name="connsiteX5" fmla="*/ 2441129 w 6738486"/>
                <a:gd name="connsiteY5" fmla="*/ 203045 h 1893023"/>
                <a:gd name="connsiteX6" fmla="*/ 2833013 w 6738486"/>
                <a:gd name="connsiteY6" fmla="*/ 203045 h 1893023"/>
                <a:gd name="connsiteX7" fmla="*/ 3289236 w 6738486"/>
                <a:gd name="connsiteY7" fmla="*/ 203045 h 1893023"/>
                <a:gd name="connsiteX8" fmla="*/ 3938477 w 6738486"/>
                <a:gd name="connsiteY8" fmla="*/ 203046 h 1893023"/>
                <a:gd name="connsiteX9" fmla="*/ 4330361 w 6738486"/>
                <a:gd name="connsiteY9" fmla="*/ 203046 h 1893023"/>
                <a:gd name="connsiteX10" fmla="*/ 4786584 w 6738486"/>
                <a:gd name="connsiteY10" fmla="*/ 203046 h 1893023"/>
                <a:gd name="connsiteX11" fmla="*/ 5307147 w 6738486"/>
                <a:gd name="connsiteY11" fmla="*/ 203046 h 1893023"/>
                <a:gd name="connsiteX12" fmla="*/ 5827709 w 6738486"/>
                <a:gd name="connsiteY12" fmla="*/ 203046 h 1893023"/>
                <a:gd name="connsiteX13" fmla="*/ 6535440 w 6738486"/>
                <a:gd name="connsiteY13" fmla="*/ 203046 h 1893023"/>
                <a:gd name="connsiteX14" fmla="*/ 6535440 w 6738486"/>
                <a:gd name="connsiteY14" fmla="*/ 101523 h 1893023"/>
                <a:gd name="connsiteX15" fmla="*/ 6636963 w 6738486"/>
                <a:gd name="connsiteY15" fmla="*/ 0 h 1893023"/>
                <a:gd name="connsiteX16" fmla="*/ 6738486 w 6738486"/>
                <a:gd name="connsiteY16" fmla="*/ 101523 h 1893023"/>
                <a:gd name="connsiteX17" fmla="*/ 6738486 w 6738486"/>
                <a:gd name="connsiteY17" fmla="*/ 612036 h 1893023"/>
                <a:gd name="connsiteX18" fmla="*/ 6738486 w 6738486"/>
                <a:gd name="connsiteY18" fmla="*/ 1077942 h 1893023"/>
                <a:gd name="connsiteX19" fmla="*/ 6738486 w 6738486"/>
                <a:gd name="connsiteY19" fmla="*/ 1588455 h 1893023"/>
                <a:gd name="connsiteX20" fmla="*/ 6636963 w 6738486"/>
                <a:gd name="connsiteY20" fmla="*/ 1689978 h 1893023"/>
                <a:gd name="connsiteX21" fmla="*/ 6245079 w 6738486"/>
                <a:gd name="connsiteY21" fmla="*/ 1689978 h 1893023"/>
                <a:gd name="connsiteX22" fmla="*/ 5853195 w 6738486"/>
                <a:gd name="connsiteY22" fmla="*/ 1689978 h 1893023"/>
                <a:gd name="connsiteX23" fmla="*/ 5268293 w 6738486"/>
                <a:gd name="connsiteY23" fmla="*/ 1689978 h 1893023"/>
                <a:gd name="connsiteX24" fmla="*/ 4812070 w 6738486"/>
                <a:gd name="connsiteY24" fmla="*/ 1689978 h 1893023"/>
                <a:gd name="connsiteX25" fmla="*/ 4355847 w 6738486"/>
                <a:gd name="connsiteY25" fmla="*/ 1689978 h 1893023"/>
                <a:gd name="connsiteX26" fmla="*/ 3770945 w 6738486"/>
                <a:gd name="connsiteY26" fmla="*/ 1689978 h 1893023"/>
                <a:gd name="connsiteX27" fmla="*/ 3121705 w 6738486"/>
                <a:gd name="connsiteY27" fmla="*/ 1689977 h 1893023"/>
                <a:gd name="connsiteX28" fmla="*/ 2729821 w 6738486"/>
                <a:gd name="connsiteY28" fmla="*/ 1689977 h 1893023"/>
                <a:gd name="connsiteX29" fmla="*/ 2080580 w 6738486"/>
                <a:gd name="connsiteY29" fmla="*/ 1689977 h 1893023"/>
                <a:gd name="connsiteX30" fmla="*/ 1624357 w 6738486"/>
                <a:gd name="connsiteY30" fmla="*/ 1689977 h 1893023"/>
                <a:gd name="connsiteX31" fmla="*/ 1039455 w 6738486"/>
                <a:gd name="connsiteY31" fmla="*/ 1689977 h 1893023"/>
                <a:gd name="connsiteX32" fmla="*/ 203046 w 6738486"/>
                <a:gd name="connsiteY32" fmla="*/ 1689977 h 1893023"/>
                <a:gd name="connsiteX33" fmla="*/ 203046 w 6738486"/>
                <a:gd name="connsiteY33" fmla="*/ 1791500 h 1893023"/>
                <a:gd name="connsiteX34" fmla="*/ 101523 w 6738486"/>
                <a:gd name="connsiteY34" fmla="*/ 1893023 h 1893023"/>
                <a:gd name="connsiteX35" fmla="*/ 0 w 6738486"/>
                <a:gd name="connsiteY35" fmla="*/ 1791500 h 1893023"/>
                <a:gd name="connsiteX36" fmla="*/ 0 w 6738486"/>
                <a:gd name="connsiteY36" fmla="*/ 1280987 h 1893023"/>
                <a:gd name="connsiteX37" fmla="*/ 0 w 6738486"/>
                <a:gd name="connsiteY37" fmla="*/ 815081 h 1893023"/>
                <a:gd name="connsiteX38" fmla="*/ 0 w 6738486"/>
                <a:gd name="connsiteY38" fmla="*/ 304568 h 1893023"/>
                <a:gd name="connsiteX39" fmla="*/ 6535440 w 6738486"/>
                <a:gd name="connsiteY39" fmla="*/ 203046 h 1893023"/>
                <a:gd name="connsiteX40" fmla="*/ 6636963 w 6738486"/>
                <a:gd name="connsiteY40" fmla="*/ 203046 h 1893023"/>
                <a:gd name="connsiteX41" fmla="*/ 6738486 w 6738486"/>
                <a:gd name="connsiteY41" fmla="*/ 101523 h 1893023"/>
                <a:gd name="connsiteX42" fmla="*/ 6636963 w 6738486"/>
                <a:gd name="connsiteY42" fmla="*/ 203046 h 1893023"/>
                <a:gd name="connsiteX43" fmla="*/ 6636963 w 6738486"/>
                <a:gd name="connsiteY43" fmla="*/ 101523 h 1893023"/>
                <a:gd name="connsiteX44" fmla="*/ 6586202 w 6738486"/>
                <a:gd name="connsiteY44" fmla="*/ 152284 h 1893023"/>
                <a:gd name="connsiteX45" fmla="*/ 6535441 w 6738486"/>
                <a:gd name="connsiteY45" fmla="*/ 101523 h 1893023"/>
                <a:gd name="connsiteX46" fmla="*/ 101523 w 6738486"/>
                <a:gd name="connsiteY46" fmla="*/ 406091 h 1893023"/>
                <a:gd name="connsiteX47" fmla="*/ 101523 w 6738486"/>
                <a:gd name="connsiteY47" fmla="*/ 304568 h 1893023"/>
                <a:gd name="connsiteX48" fmla="*/ 152284 w 6738486"/>
                <a:gd name="connsiteY48" fmla="*/ 253807 h 1893023"/>
                <a:gd name="connsiteX49" fmla="*/ 203045 w 6738486"/>
                <a:gd name="connsiteY49" fmla="*/ 304568 h 1893023"/>
                <a:gd name="connsiteX50" fmla="*/ 101522 w 6738486"/>
                <a:gd name="connsiteY50" fmla="*/ 406091 h 1893023"/>
                <a:gd name="connsiteX51" fmla="*/ -1 w 6738486"/>
                <a:gd name="connsiteY51" fmla="*/ 304568 h 1893023"/>
                <a:gd name="connsiteX52" fmla="*/ 203046 w 6738486"/>
                <a:gd name="connsiteY52" fmla="*/ 304568 h 1893023"/>
                <a:gd name="connsiteX53" fmla="*/ 203046 w 6738486"/>
                <a:gd name="connsiteY53" fmla="*/ 724809 h 1893023"/>
                <a:gd name="connsiteX54" fmla="*/ 203046 w 6738486"/>
                <a:gd name="connsiteY54" fmla="*/ 1186612 h 1893023"/>
                <a:gd name="connsiteX55" fmla="*/ 203046 w 6738486"/>
                <a:gd name="connsiteY55" fmla="*/ 1689977 h 189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738486" h="1893023" stroke="0" extrusionOk="0">
                  <a:moveTo>
                    <a:pt x="6738486" y="101523"/>
                  </a:moveTo>
                  <a:cubicBezTo>
                    <a:pt x="6726388" y="137371"/>
                    <a:pt x="6658329" y="157434"/>
                    <a:pt x="6636963" y="203046"/>
                  </a:cubicBezTo>
                  <a:cubicBezTo>
                    <a:pt x="6634474" y="165992"/>
                    <a:pt x="6648077" y="148743"/>
                    <a:pt x="6636963" y="101523"/>
                  </a:cubicBezTo>
                  <a:cubicBezTo>
                    <a:pt x="6644438" y="128704"/>
                    <a:pt x="6618180" y="152863"/>
                    <a:pt x="6586202" y="152284"/>
                  </a:cubicBezTo>
                  <a:cubicBezTo>
                    <a:pt x="6557917" y="155392"/>
                    <a:pt x="6536995" y="124077"/>
                    <a:pt x="6535441" y="101523"/>
                  </a:cubicBezTo>
                  <a:cubicBezTo>
                    <a:pt x="6532196" y="134146"/>
                    <a:pt x="6530601" y="175465"/>
                    <a:pt x="6535440" y="203046"/>
                  </a:cubicBezTo>
                  <a:cubicBezTo>
                    <a:pt x="6339724" y="212796"/>
                    <a:pt x="6300852" y="178462"/>
                    <a:pt x="6143556" y="203046"/>
                  </a:cubicBezTo>
                  <a:cubicBezTo>
                    <a:pt x="5986260" y="227630"/>
                    <a:pt x="5651332" y="171522"/>
                    <a:pt x="5494315" y="203046"/>
                  </a:cubicBezTo>
                  <a:cubicBezTo>
                    <a:pt x="5337298" y="234570"/>
                    <a:pt x="5279789" y="190663"/>
                    <a:pt x="5102431" y="203046"/>
                  </a:cubicBezTo>
                  <a:cubicBezTo>
                    <a:pt x="4925073" y="215429"/>
                    <a:pt x="4727039" y="172652"/>
                    <a:pt x="4581869" y="203046"/>
                  </a:cubicBezTo>
                  <a:cubicBezTo>
                    <a:pt x="4436699" y="233440"/>
                    <a:pt x="4287760" y="159814"/>
                    <a:pt x="3996967" y="203046"/>
                  </a:cubicBezTo>
                  <a:cubicBezTo>
                    <a:pt x="3706174" y="246278"/>
                    <a:pt x="3467192" y="198836"/>
                    <a:pt x="3283387" y="203046"/>
                  </a:cubicBezTo>
                  <a:cubicBezTo>
                    <a:pt x="3099582" y="207256"/>
                    <a:pt x="2969288" y="197157"/>
                    <a:pt x="2827164" y="203046"/>
                  </a:cubicBezTo>
                  <a:cubicBezTo>
                    <a:pt x="2685040" y="208935"/>
                    <a:pt x="2547901" y="166644"/>
                    <a:pt x="2435280" y="203046"/>
                  </a:cubicBezTo>
                  <a:cubicBezTo>
                    <a:pt x="2322659" y="239448"/>
                    <a:pt x="1951553" y="140100"/>
                    <a:pt x="1721700" y="203046"/>
                  </a:cubicBezTo>
                  <a:cubicBezTo>
                    <a:pt x="1491847" y="265992"/>
                    <a:pt x="1449359" y="160540"/>
                    <a:pt x="1265477" y="203046"/>
                  </a:cubicBezTo>
                  <a:cubicBezTo>
                    <a:pt x="1081595" y="245552"/>
                    <a:pt x="961100" y="142215"/>
                    <a:pt x="744915" y="203046"/>
                  </a:cubicBezTo>
                  <a:cubicBezTo>
                    <a:pt x="528730" y="263877"/>
                    <a:pt x="319541" y="185012"/>
                    <a:pt x="101523" y="203046"/>
                  </a:cubicBezTo>
                  <a:cubicBezTo>
                    <a:pt x="44706" y="206895"/>
                    <a:pt x="-8556" y="249151"/>
                    <a:pt x="0" y="304569"/>
                  </a:cubicBezTo>
                  <a:cubicBezTo>
                    <a:pt x="24420" y="483103"/>
                    <a:pt x="-3101" y="669755"/>
                    <a:pt x="0" y="770474"/>
                  </a:cubicBezTo>
                  <a:cubicBezTo>
                    <a:pt x="3101" y="871194"/>
                    <a:pt x="-24971" y="1063783"/>
                    <a:pt x="0" y="1280987"/>
                  </a:cubicBezTo>
                  <a:cubicBezTo>
                    <a:pt x="24971" y="1498191"/>
                    <a:pt x="-14614" y="1645922"/>
                    <a:pt x="0" y="1791500"/>
                  </a:cubicBezTo>
                  <a:cubicBezTo>
                    <a:pt x="-2032" y="1842539"/>
                    <a:pt x="36299" y="1903338"/>
                    <a:pt x="101523" y="1893023"/>
                  </a:cubicBezTo>
                  <a:cubicBezTo>
                    <a:pt x="147828" y="1894214"/>
                    <a:pt x="203013" y="1840218"/>
                    <a:pt x="203046" y="1791500"/>
                  </a:cubicBezTo>
                  <a:cubicBezTo>
                    <a:pt x="199159" y="1755237"/>
                    <a:pt x="204761" y="1736397"/>
                    <a:pt x="203046" y="1689977"/>
                  </a:cubicBezTo>
                  <a:cubicBezTo>
                    <a:pt x="485981" y="1627404"/>
                    <a:pt x="706690" y="1708493"/>
                    <a:pt x="852287" y="1689977"/>
                  </a:cubicBezTo>
                  <a:cubicBezTo>
                    <a:pt x="997884" y="1671461"/>
                    <a:pt x="1083540" y="1703239"/>
                    <a:pt x="1308510" y="1689977"/>
                  </a:cubicBezTo>
                  <a:cubicBezTo>
                    <a:pt x="1533480" y="1676715"/>
                    <a:pt x="1638204" y="1693495"/>
                    <a:pt x="1764733" y="1689977"/>
                  </a:cubicBezTo>
                  <a:cubicBezTo>
                    <a:pt x="1891262" y="1686459"/>
                    <a:pt x="2320976" y="1743833"/>
                    <a:pt x="2478313" y="1689977"/>
                  </a:cubicBezTo>
                  <a:cubicBezTo>
                    <a:pt x="2635650" y="1636121"/>
                    <a:pt x="2698252" y="1727125"/>
                    <a:pt x="2870197" y="1689977"/>
                  </a:cubicBezTo>
                  <a:cubicBezTo>
                    <a:pt x="3042142" y="1652829"/>
                    <a:pt x="3199791" y="1742685"/>
                    <a:pt x="3326420" y="1689977"/>
                  </a:cubicBezTo>
                  <a:cubicBezTo>
                    <a:pt x="3453049" y="1637269"/>
                    <a:pt x="3527327" y="1695206"/>
                    <a:pt x="3718304" y="1689977"/>
                  </a:cubicBezTo>
                  <a:cubicBezTo>
                    <a:pt x="3909281" y="1684748"/>
                    <a:pt x="4134713" y="1773228"/>
                    <a:pt x="4431884" y="1689977"/>
                  </a:cubicBezTo>
                  <a:cubicBezTo>
                    <a:pt x="4729055" y="1606726"/>
                    <a:pt x="4950593" y="1751439"/>
                    <a:pt x="5145464" y="1689977"/>
                  </a:cubicBezTo>
                  <a:cubicBezTo>
                    <a:pt x="5340335" y="1628515"/>
                    <a:pt x="5579612" y="1691001"/>
                    <a:pt x="5730366" y="1689977"/>
                  </a:cubicBezTo>
                  <a:cubicBezTo>
                    <a:pt x="5881120" y="1688953"/>
                    <a:pt x="6444990" y="1738125"/>
                    <a:pt x="6636963" y="1689977"/>
                  </a:cubicBezTo>
                  <a:cubicBezTo>
                    <a:pt x="6692280" y="1691092"/>
                    <a:pt x="6745927" y="1640773"/>
                    <a:pt x="6738486" y="1588454"/>
                  </a:cubicBezTo>
                  <a:cubicBezTo>
                    <a:pt x="6718846" y="1355225"/>
                    <a:pt x="6778584" y="1325421"/>
                    <a:pt x="6738486" y="1077941"/>
                  </a:cubicBezTo>
                  <a:cubicBezTo>
                    <a:pt x="6698388" y="830461"/>
                    <a:pt x="6790181" y="741560"/>
                    <a:pt x="6738486" y="597167"/>
                  </a:cubicBezTo>
                  <a:cubicBezTo>
                    <a:pt x="6686791" y="452774"/>
                    <a:pt x="6787505" y="338055"/>
                    <a:pt x="6738486" y="101523"/>
                  </a:cubicBezTo>
                  <a:close/>
                  <a:moveTo>
                    <a:pt x="101523" y="406091"/>
                  </a:moveTo>
                  <a:cubicBezTo>
                    <a:pt x="162906" y="403141"/>
                    <a:pt x="201195" y="359962"/>
                    <a:pt x="203046" y="304568"/>
                  </a:cubicBezTo>
                  <a:cubicBezTo>
                    <a:pt x="197874" y="271304"/>
                    <a:pt x="182130" y="253142"/>
                    <a:pt x="152285" y="253807"/>
                  </a:cubicBezTo>
                  <a:cubicBezTo>
                    <a:pt x="122918" y="248226"/>
                    <a:pt x="100657" y="284785"/>
                    <a:pt x="101524" y="304568"/>
                  </a:cubicBezTo>
                  <a:cubicBezTo>
                    <a:pt x="102988" y="339356"/>
                    <a:pt x="96710" y="375068"/>
                    <a:pt x="101523" y="406091"/>
                  </a:cubicBezTo>
                  <a:close/>
                </a:path>
                <a:path w="6738486" h="1893023" fill="darkenLess" stroke="0" extrusionOk="0">
                  <a:moveTo>
                    <a:pt x="101523" y="406091"/>
                  </a:moveTo>
                  <a:cubicBezTo>
                    <a:pt x="157175" y="392981"/>
                    <a:pt x="209455" y="369994"/>
                    <a:pt x="203046" y="304568"/>
                  </a:cubicBezTo>
                  <a:cubicBezTo>
                    <a:pt x="205053" y="274687"/>
                    <a:pt x="185288" y="253892"/>
                    <a:pt x="152285" y="253807"/>
                  </a:cubicBezTo>
                  <a:cubicBezTo>
                    <a:pt x="132174" y="251372"/>
                    <a:pt x="108954" y="273717"/>
                    <a:pt x="101524" y="304568"/>
                  </a:cubicBezTo>
                  <a:cubicBezTo>
                    <a:pt x="103939" y="337932"/>
                    <a:pt x="96469" y="374800"/>
                    <a:pt x="101523" y="406091"/>
                  </a:cubicBezTo>
                  <a:close/>
                  <a:moveTo>
                    <a:pt x="6636963" y="203046"/>
                  </a:moveTo>
                  <a:cubicBezTo>
                    <a:pt x="6689259" y="191917"/>
                    <a:pt x="6737971" y="170045"/>
                    <a:pt x="6738486" y="101523"/>
                  </a:cubicBezTo>
                  <a:cubicBezTo>
                    <a:pt x="6754899" y="44737"/>
                    <a:pt x="6684538" y="-1845"/>
                    <a:pt x="6636963" y="0"/>
                  </a:cubicBezTo>
                  <a:cubicBezTo>
                    <a:pt x="6582260" y="37"/>
                    <a:pt x="6535136" y="49712"/>
                    <a:pt x="6535440" y="101523"/>
                  </a:cubicBezTo>
                  <a:cubicBezTo>
                    <a:pt x="6535444" y="128778"/>
                    <a:pt x="6552906" y="157718"/>
                    <a:pt x="6586201" y="152284"/>
                  </a:cubicBezTo>
                  <a:cubicBezTo>
                    <a:pt x="6610209" y="148722"/>
                    <a:pt x="6644183" y="126466"/>
                    <a:pt x="6636962" y="101523"/>
                  </a:cubicBezTo>
                  <a:cubicBezTo>
                    <a:pt x="6638710" y="129723"/>
                    <a:pt x="6636301" y="165685"/>
                    <a:pt x="6636963" y="203046"/>
                  </a:cubicBezTo>
                  <a:close/>
                </a:path>
                <a:path w="6738486" h="1893023" fill="none" extrusionOk="0">
                  <a:moveTo>
                    <a:pt x="0" y="304568"/>
                  </a:moveTo>
                  <a:cubicBezTo>
                    <a:pt x="-3135" y="252825"/>
                    <a:pt x="56746" y="192237"/>
                    <a:pt x="101523" y="203045"/>
                  </a:cubicBezTo>
                  <a:cubicBezTo>
                    <a:pt x="216698" y="200791"/>
                    <a:pt x="468798" y="255061"/>
                    <a:pt x="622085" y="203045"/>
                  </a:cubicBezTo>
                  <a:cubicBezTo>
                    <a:pt x="775372" y="151029"/>
                    <a:pt x="1021213" y="212857"/>
                    <a:pt x="1271326" y="203045"/>
                  </a:cubicBezTo>
                  <a:cubicBezTo>
                    <a:pt x="1521439" y="193233"/>
                    <a:pt x="1653846" y="225582"/>
                    <a:pt x="1984906" y="203045"/>
                  </a:cubicBezTo>
                  <a:cubicBezTo>
                    <a:pt x="2315966" y="180508"/>
                    <a:pt x="2260534" y="233960"/>
                    <a:pt x="2441129" y="203045"/>
                  </a:cubicBezTo>
                  <a:cubicBezTo>
                    <a:pt x="2621724" y="172130"/>
                    <a:pt x="2726617" y="223880"/>
                    <a:pt x="2833013" y="203045"/>
                  </a:cubicBezTo>
                  <a:cubicBezTo>
                    <a:pt x="2939409" y="182210"/>
                    <a:pt x="3133972" y="231803"/>
                    <a:pt x="3289236" y="203045"/>
                  </a:cubicBezTo>
                  <a:cubicBezTo>
                    <a:pt x="3444501" y="174287"/>
                    <a:pt x="3632064" y="267966"/>
                    <a:pt x="3938477" y="203046"/>
                  </a:cubicBezTo>
                  <a:cubicBezTo>
                    <a:pt x="4244890" y="138125"/>
                    <a:pt x="4189152" y="235459"/>
                    <a:pt x="4330361" y="203046"/>
                  </a:cubicBezTo>
                  <a:cubicBezTo>
                    <a:pt x="4471570" y="170633"/>
                    <a:pt x="4677737" y="244975"/>
                    <a:pt x="4786584" y="203046"/>
                  </a:cubicBezTo>
                  <a:cubicBezTo>
                    <a:pt x="4895431" y="161117"/>
                    <a:pt x="5188849" y="238480"/>
                    <a:pt x="5307147" y="203046"/>
                  </a:cubicBezTo>
                  <a:cubicBezTo>
                    <a:pt x="5425445" y="167612"/>
                    <a:pt x="5715750" y="216274"/>
                    <a:pt x="5827709" y="203046"/>
                  </a:cubicBezTo>
                  <a:cubicBezTo>
                    <a:pt x="5939668" y="189818"/>
                    <a:pt x="6307610" y="216242"/>
                    <a:pt x="6535440" y="203046"/>
                  </a:cubicBezTo>
                  <a:cubicBezTo>
                    <a:pt x="6533135" y="171122"/>
                    <a:pt x="6543821" y="142489"/>
                    <a:pt x="6535440" y="101523"/>
                  </a:cubicBezTo>
                  <a:cubicBezTo>
                    <a:pt x="6546384" y="52372"/>
                    <a:pt x="6568527" y="5047"/>
                    <a:pt x="6636963" y="0"/>
                  </a:cubicBezTo>
                  <a:cubicBezTo>
                    <a:pt x="6697516" y="5295"/>
                    <a:pt x="6733385" y="35608"/>
                    <a:pt x="6738486" y="101523"/>
                  </a:cubicBezTo>
                  <a:cubicBezTo>
                    <a:pt x="6758862" y="267398"/>
                    <a:pt x="6719555" y="434529"/>
                    <a:pt x="6738486" y="612036"/>
                  </a:cubicBezTo>
                  <a:cubicBezTo>
                    <a:pt x="6757417" y="789543"/>
                    <a:pt x="6727696" y="919889"/>
                    <a:pt x="6738486" y="1077942"/>
                  </a:cubicBezTo>
                  <a:cubicBezTo>
                    <a:pt x="6749276" y="1235995"/>
                    <a:pt x="6678031" y="1361798"/>
                    <a:pt x="6738486" y="1588455"/>
                  </a:cubicBezTo>
                  <a:cubicBezTo>
                    <a:pt x="6751390" y="1636292"/>
                    <a:pt x="6684031" y="1696960"/>
                    <a:pt x="6636963" y="1689978"/>
                  </a:cubicBezTo>
                  <a:cubicBezTo>
                    <a:pt x="6483606" y="1705277"/>
                    <a:pt x="6427581" y="1681352"/>
                    <a:pt x="6245079" y="1689978"/>
                  </a:cubicBezTo>
                  <a:cubicBezTo>
                    <a:pt x="6062577" y="1698604"/>
                    <a:pt x="5973632" y="1650210"/>
                    <a:pt x="5853195" y="1689978"/>
                  </a:cubicBezTo>
                  <a:cubicBezTo>
                    <a:pt x="5732758" y="1729746"/>
                    <a:pt x="5397236" y="1624151"/>
                    <a:pt x="5268293" y="1689978"/>
                  </a:cubicBezTo>
                  <a:cubicBezTo>
                    <a:pt x="5139350" y="1755805"/>
                    <a:pt x="4943679" y="1658825"/>
                    <a:pt x="4812070" y="1689978"/>
                  </a:cubicBezTo>
                  <a:cubicBezTo>
                    <a:pt x="4680461" y="1721131"/>
                    <a:pt x="4534333" y="1641710"/>
                    <a:pt x="4355847" y="1689978"/>
                  </a:cubicBezTo>
                  <a:cubicBezTo>
                    <a:pt x="4177361" y="1738246"/>
                    <a:pt x="4000992" y="1663159"/>
                    <a:pt x="3770945" y="1689978"/>
                  </a:cubicBezTo>
                  <a:cubicBezTo>
                    <a:pt x="3540898" y="1716796"/>
                    <a:pt x="3291186" y="1684963"/>
                    <a:pt x="3121705" y="1689977"/>
                  </a:cubicBezTo>
                  <a:cubicBezTo>
                    <a:pt x="2952224" y="1694991"/>
                    <a:pt x="2819622" y="1647803"/>
                    <a:pt x="2729821" y="1689977"/>
                  </a:cubicBezTo>
                  <a:cubicBezTo>
                    <a:pt x="2640020" y="1732151"/>
                    <a:pt x="2249986" y="1628640"/>
                    <a:pt x="2080580" y="1689977"/>
                  </a:cubicBezTo>
                  <a:cubicBezTo>
                    <a:pt x="1911174" y="1751314"/>
                    <a:pt x="1741176" y="1665567"/>
                    <a:pt x="1624357" y="1689977"/>
                  </a:cubicBezTo>
                  <a:cubicBezTo>
                    <a:pt x="1507538" y="1714387"/>
                    <a:pt x="1310608" y="1649706"/>
                    <a:pt x="1039455" y="1689977"/>
                  </a:cubicBezTo>
                  <a:cubicBezTo>
                    <a:pt x="768302" y="1730248"/>
                    <a:pt x="406104" y="1664518"/>
                    <a:pt x="203046" y="1689977"/>
                  </a:cubicBezTo>
                  <a:cubicBezTo>
                    <a:pt x="214516" y="1728732"/>
                    <a:pt x="201233" y="1754183"/>
                    <a:pt x="203046" y="1791500"/>
                  </a:cubicBezTo>
                  <a:cubicBezTo>
                    <a:pt x="209176" y="1840887"/>
                    <a:pt x="163374" y="1896109"/>
                    <a:pt x="101523" y="1893023"/>
                  </a:cubicBezTo>
                  <a:cubicBezTo>
                    <a:pt x="42273" y="1890973"/>
                    <a:pt x="-13459" y="1840380"/>
                    <a:pt x="0" y="1791500"/>
                  </a:cubicBezTo>
                  <a:cubicBezTo>
                    <a:pt x="-21979" y="1558806"/>
                    <a:pt x="3267" y="1430629"/>
                    <a:pt x="0" y="1280987"/>
                  </a:cubicBezTo>
                  <a:cubicBezTo>
                    <a:pt x="-3267" y="1131345"/>
                    <a:pt x="44598" y="938111"/>
                    <a:pt x="0" y="815081"/>
                  </a:cubicBezTo>
                  <a:cubicBezTo>
                    <a:pt x="-44598" y="692051"/>
                    <a:pt x="20425" y="460078"/>
                    <a:pt x="0" y="304568"/>
                  </a:cubicBezTo>
                  <a:close/>
                  <a:moveTo>
                    <a:pt x="6535440" y="203046"/>
                  </a:moveTo>
                  <a:cubicBezTo>
                    <a:pt x="6571712" y="198163"/>
                    <a:pt x="6604465" y="206948"/>
                    <a:pt x="6636963" y="203046"/>
                  </a:cubicBezTo>
                  <a:cubicBezTo>
                    <a:pt x="6692250" y="190660"/>
                    <a:pt x="6724268" y="158198"/>
                    <a:pt x="6738486" y="101523"/>
                  </a:cubicBezTo>
                  <a:moveTo>
                    <a:pt x="6636963" y="203046"/>
                  </a:moveTo>
                  <a:cubicBezTo>
                    <a:pt x="6627746" y="179146"/>
                    <a:pt x="6642810" y="140682"/>
                    <a:pt x="6636963" y="101523"/>
                  </a:cubicBezTo>
                  <a:cubicBezTo>
                    <a:pt x="6636144" y="124892"/>
                    <a:pt x="6608532" y="154802"/>
                    <a:pt x="6586202" y="152284"/>
                  </a:cubicBezTo>
                  <a:cubicBezTo>
                    <a:pt x="6561086" y="150469"/>
                    <a:pt x="6531513" y="136445"/>
                    <a:pt x="6535441" y="101523"/>
                  </a:cubicBezTo>
                  <a:moveTo>
                    <a:pt x="101523" y="406091"/>
                  </a:moveTo>
                  <a:cubicBezTo>
                    <a:pt x="98567" y="373625"/>
                    <a:pt x="105614" y="352966"/>
                    <a:pt x="101523" y="304568"/>
                  </a:cubicBezTo>
                  <a:cubicBezTo>
                    <a:pt x="99453" y="275484"/>
                    <a:pt x="125608" y="245853"/>
                    <a:pt x="152284" y="253807"/>
                  </a:cubicBezTo>
                  <a:cubicBezTo>
                    <a:pt x="179397" y="255735"/>
                    <a:pt x="200817" y="278622"/>
                    <a:pt x="203045" y="304568"/>
                  </a:cubicBezTo>
                  <a:cubicBezTo>
                    <a:pt x="195656" y="354896"/>
                    <a:pt x="161980" y="401843"/>
                    <a:pt x="101522" y="406091"/>
                  </a:cubicBezTo>
                  <a:cubicBezTo>
                    <a:pt x="47620" y="405381"/>
                    <a:pt x="-4374" y="350367"/>
                    <a:pt x="-1" y="304568"/>
                  </a:cubicBezTo>
                  <a:moveTo>
                    <a:pt x="203046" y="304568"/>
                  </a:moveTo>
                  <a:cubicBezTo>
                    <a:pt x="235815" y="405431"/>
                    <a:pt x="193194" y="524741"/>
                    <a:pt x="203046" y="724809"/>
                  </a:cubicBezTo>
                  <a:cubicBezTo>
                    <a:pt x="212898" y="924877"/>
                    <a:pt x="159599" y="1014744"/>
                    <a:pt x="203046" y="1186612"/>
                  </a:cubicBezTo>
                  <a:cubicBezTo>
                    <a:pt x="246493" y="1358480"/>
                    <a:pt x="154435" y="1574756"/>
                    <a:pt x="203046" y="1689977"/>
                  </a:cubicBezTo>
                </a:path>
                <a:path w="6738486" h="1893023" fill="none" stroke="0" extrusionOk="0">
                  <a:moveTo>
                    <a:pt x="0" y="304568"/>
                  </a:moveTo>
                  <a:cubicBezTo>
                    <a:pt x="-4975" y="257436"/>
                    <a:pt x="46410" y="199827"/>
                    <a:pt x="101523" y="203045"/>
                  </a:cubicBezTo>
                  <a:cubicBezTo>
                    <a:pt x="286860" y="200605"/>
                    <a:pt x="305492" y="207352"/>
                    <a:pt x="493407" y="203045"/>
                  </a:cubicBezTo>
                  <a:cubicBezTo>
                    <a:pt x="681322" y="198738"/>
                    <a:pt x="839694" y="232180"/>
                    <a:pt x="1013969" y="203045"/>
                  </a:cubicBezTo>
                  <a:cubicBezTo>
                    <a:pt x="1188244" y="173910"/>
                    <a:pt x="1482600" y="216125"/>
                    <a:pt x="1663210" y="203045"/>
                  </a:cubicBezTo>
                  <a:cubicBezTo>
                    <a:pt x="1843820" y="189965"/>
                    <a:pt x="2166025" y="285574"/>
                    <a:pt x="2376790" y="203045"/>
                  </a:cubicBezTo>
                  <a:cubicBezTo>
                    <a:pt x="2587555" y="120516"/>
                    <a:pt x="2885554" y="218629"/>
                    <a:pt x="3090370" y="203045"/>
                  </a:cubicBezTo>
                  <a:cubicBezTo>
                    <a:pt x="3295186" y="187462"/>
                    <a:pt x="3452396" y="209213"/>
                    <a:pt x="3803950" y="203046"/>
                  </a:cubicBezTo>
                  <a:cubicBezTo>
                    <a:pt x="4155504" y="196878"/>
                    <a:pt x="4211856" y="207169"/>
                    <a:pt x="4388851" y="203046"/>
                  </a:cubicBezTo>
                  <a:cubicBezTo>
                    <a:pt x="4565846" y="198923"/>
                    <a:pt x="4755060" y="238006"/>
                    <a:pt x="4973753" y="203046"/>
                  </a:cubicBezTo>
                  <a:cubicBezTo>
                    <a:pt x="5192446" y="168086"/>
                    <a:pt x="5406617" y="272062"/>
                    <a:pt x="5558654" y="203046"/>
                  </a:cubicBezTo>
                  <a:cubicBezTo>
                    <a:pt x="5710691" y="134030"/>
                    <a:pt x="6200597" y="274436"/>
                    <a:pt x="6535440" y="203046"/>
                  </a:cubicBezTo>
                  <a:cubicBezTo>
                    <a:pt x="6527708" y="176908"/>
                    <a:pt x="6544193" y="143716"/>
                    <a:pt x="6535440" y="101523"/>
                  </a:cubicBezTo>
                  <a:cubicBezTo>
                    <a:pt x="6542273" y="45964"/>
                    <a:pt x="6567206" y="4937"/>
                    <a:pt x="6636963" y="0"/>
                  </a:cubicBezTo>
                  <a:cubicBezTo>
                    <a:pt x="6696357" y="-5454"/>
                    <a:pt x="6751724" y="44716"/>
                    <a:pt x="6738486" y="101523"/>
                  </a:cubicBezTo>
                  <a:cubicBezTo>
                    <a:pt x="6766807" y="263754"/>
                    <a:pt x="6727533" y="362512"/>
                    <a:pt x="6738486" y="582298"/>
                  </a:cubicBezTo>
                  <a:cubicBezTo>
                    <a:pt x="6749439" y="802084"/>
                    <a:pt x="6686106" y="917845"/>
                    <a:pt x="6738486" y="1092811"/>
                  </a:cubicBezTo>
                  <a:cubicBezTo>
                    <a:pt x="6790866" y="1267777"/>
                    <a:pt x="6723567" y="1427304"/>
                    <a:pt x="6738486" y="1588455"/>
                  </a:cubicBezTo>
                  <a:cubicBezTo>
                    <a:pt x="6745120" y="1642471"/>
                    <a:pt x="6690091" y="1694977"/>
                    <a:pt x="6636963" y="1689978"/>
                  </a:cubicBezTo>
                  <a:cubicBezTo>
                    <a:pt x="6412511" y="1727655"/>
                    <a:pt x="6318626" y="1687116"/>
                    <a:pt x="6180740" y="1689978"/>
                  </a:cubicBezTo>
                  <a:cubicBezTo>
                    <a:pt x="6042854" y="1692840"/>
                    <a:pt x="5876863" y="1685413"/>
                    <a:pt x="5660177" y="1689978"/>
                  </a:cubicBezTo>
                  <a:cubicBezTo>
                    <a:pt x="5443491" y="1694543"/>
                    <a:pt x="5215124" y="1671492"/>
                    <a:pt x="5010937" y="1689978"/>
                  </a:cubicBezTo>
                  <a:cubicBezTo>
                    <a:pt x="4806750" y="1708464"/>
                    <a:pt x="4618932" y="1669491"/>
                    <a:pt x="4297357" y="1689978"/>
                  </a:cubicBezTo>
                  <a:cubicBezTo>
                    <a:pt x="3975782" y="1710465"/>
                    <a:pt x="3806589" y="1659527"/>
                    <a:pt x="3648116" y="1689978"/>
                  </a:cubicBezTo>
                  <a:cubicBezTo>
                    <a:pt x="3489643" y="1720429"/>
                    <a:pt x="3181776" y="1617983"/>
                    <a:pt x="2934536" y="1689977"/>
                  </a:cubicBezTo>
                  <a:cubicBezTo>
                    <a:pt x="2687296" y="1761971"/>
                    <a:pt x="2562180" y="1646936"/>
                    <a:pt x="2285296" y="1689977"/>
                  </a:cubicBezTo>
                  <a:cubicBezTo>
                    <a:pt x="2008412" y="1733018"/>
                    <a:pt x="1878884" y="1646244"/>
                    <a:pt x="1764733" y="1689977"/>
                  </a:cubicBezTo>
                  <a:cubicBezTo>
                    <a:pt x="1650582" y="1733710"/>
                    <a:pt x="1453305" y="1669188"/>
                    <a:pt x="1179832" y="1689977"/>
                  </a:cubicBezTo>
                  <a:cubicBezTo>
                    <a:pt x="906359" y="1710766"/>
                    <a:pt x="545713" y="1617380"/>
                    <a:pt x="203046" y="1689977"/>
                  </a:cubicBezTo>
                  <a:cubicBezTo>
                    <a:pt x="211699" y="1736887"/>
                    <a:pt x="193870" y="1754871"/>
                    <a:pt x="203046" y="1791500"/>
                  </a:cubicBezTo>
                  <a:cubicBezTo>
                    <a:pt x="205451" y="1841589"/>
                    <a:pt x="152275" y="1888151"/>
                    <a:pt x="101523" y="1893023"/>
                  </a:cubicBezTo>
                  <a:cubicBezTo>
                    <a:pt x="39679" y="1895503"/>
                    <a:pt x="-1708" y="1845128"/>
                    <a:pt x="0" y="1791500"/>
                  </a:cubicBezTo>
                  <a:cubicBezTo>
                    <a:pt x="-55619" y="1579133"/>
                    <a:pt x="7833" y="1504197"/>
                    <a:pt x="0" y="1280987"/>
                  </a:cubicBezTo>
                  <a:cubicBezTo>
                    <a:pt x="-7833" y="1057777"/>
                    <a:pt x="35981" y="949469"/>
                    <a:pt x="0" y="755604"/>
                  </a:cubicBezTo>
                  <a:cubicBezTo>
                    <a:pt x="-35981" y="561739"/>
                    <a:pt x="51474" y="500900"/>
                    <a:pt x="0" y="304568"/>
                  </a:cubicBezTo>
                  <a:close/>
                  <a:moveTo>
                    <a:pt x="6535440" y="203046"/>
                  </a:moveTo>
                  <a:cubicBezTo>
                    <a:pt x="6573638" y="202329"/>
                    <a:pt x="6589366" y="207178"/>
                    <a:pt x="6636963" y="203046"/>
                  </a:cubicBezTo>
                  <a:cubicBezTo>
                    <a:pt x="6691792" y="202711"/>
                    <a:pt x="6745029" y="148487"/>
                    <a:pt x="6738486" y="101523"/>
                  </a:cubicBezTo>
                  <a:moveTo>
                    <a:pt x="6636963" y="203046"/>
                  </a:moveTo>
                  <a:cubicBezTo>
                    <a:pt x="6636170" y="182259"/>
                    <a:pt x="6644415" y="123919"/>
                    <a:pt x="6636963" y="101523"/>
                  </a:cubicBezTo>
                  <a:cubicBezTo>
                    <a:pt x="6636891" y="131068"/>
                    <a:pt x="6615735" y="153649"/>
                    <a:pt x="6586202" y="152284"/>
                  </a:cubicBezTo>
                  <a:cubicBezTo>
                    <a:pt x="6561135" y="149810"/>
                    <a:pt x="6530089" y="123174"/>
                    <a:pt x="6535441" y="101523"/>
                  </a:cubicBezTo>
                  <a:moveTo>
                    <a:pt x="101523" y="406091"/>
                  </a:moveTo>
                  <a:cubicBezTo>
                    <a:pt x="98522" y="368707"/>
                    <a:pt x="108842" y="337111"/>
                    <a:pt x="101523" y="304568"/>
                  </a:cubicBezTo>
                  <a:cubicBezTo>
                    <a:pt x="100289" y="280524"/>
                    <a:pt x="121253" y="256674"/>
                    <a:pt x="152284" y="253807"/>
                  </a:cubicBezTo>
                  <a:cubicBezTo>
                    <a:pt x="180194" y="257195"/>
                    <a:pt x="200859" y="274295"/>
                    <a:pt x="203045" y="304568"/>
                  </a:cubicBezTo>
                  <a:cubicBezTo>
                    <a:pt x="194676" y="355378"/>
                    <a:pt x="151968" y="411094"/>
                    <a:pt x="101522" y="406091"/>
                  </a:cubicBezTo>
                  <a:cubicBezTo>
                    <a:pt x="37569" y="405690"/>
                    <a:pt x="15864" y="356314"/>
                    <a:pt x="-1" y="304568"/>
                  </a:cubicBezTo>
                  <a:moveTo>
                    <a:pt x="203046" y="304568"/>
                  </a:moveTo>
                  <a:cubicBezTo>
                    <a:pt x="248572" y="443850"/>
                    <a:pt x="146340" y="664437"/>
                    <a:pt x="203046" y="780225"/>
                  </a:cubicBezTo>
                  <a:cubicBezTo>
                    <a:pt x="259752" y="896013"/>
                    <a:pt x="200821" y="1047762"/>
                    <a:pt x="203046" y="1214320"/>
                  </a:cubicBezTo>
                  <a:cubicBezTo>
                    <a:pt x="205271" y="1380878"/>
                    <a:pt x="173456" y="1530591"/>
                    <a:pt x="203046" y="1689977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165782372">
                    <a:prstGeom prst="horizontalScroll">
                      <a:avLst>
                        <a:gd name="adj" fmla="val 1072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endParaRPr lang="en-US" sz="2800" dirty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 dirty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 dirty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 dirty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 dirty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 dirty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 dirty="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5EC9694C-A816-96DB-2EBA-139FB156ACE4}"/>
                </a:ext>
              </a:extLst>
            </p:cNvPr>
            <p:cNvSpPr txBox="1"/>
            <p:nvPr/>
          </p:nvSpPr>
          <p:spPr>
            <a:xfrm>
              <a:off x="3164726" y="2972434"/>
              <a:ext cx="6891812" cy="1187065"/>
            </a:xfrm>
            <a:prstGeom prst="rect">
              <a:avLst/>
            </a:prstGeom>
            <a:solidFill>
              <a:schemeClr val="accent2">
                <a:alpha val="0"/>
              </a:schemeClr>
            </a:solidFill>
            <a:ln>
              <a:noFill/>
              <a:extLst>
                <a:ext uri="{C807C97D-BFC1-408E-A445-0C87EB9F89A2}">
                  <ask:lineSketchStyleProps xmlns="" xmlns:ask="http://schemas.microsoft.com/office/drawing/2018/sketchyshapes" sd="2908254972">
                    <a:custGeom>
                      <a:avLst/>
                      <a:gdLst>
                        <a:gd name="connsiteX0" fmla="*/ 0 w 7055465"/>
                        <a:gd name="connsiteY0" fmla="*/ 0 h 2277547"/>
                        <a:gd name="connsiteX1" fmla="*/ 587955 w 7055465"/>
                        <a:gd name="connsiteY1" fmla="*/ 0 h 2277547"/>
                        <a:gd name="connsiteX2" fmla="*/ 1175911 w 7055465"/>
                        <a:gd name="connsiteY2" fmla="*/ 0 h 2277547"/>
                        <a:gd name="connsiteX3" fmla="*/ 1622757 w 7055465"/>
                        <a:gd name="connsiteY3" fmla="*/ 0 h 2277547"/>
                        <a:gd name="connsiteX4" fmla="*/ 1999048 w 7055465"/>
                        <a:gd name="connsiteY4" fmla="*/ 0 h 2277547"/>
                        <a:gd name="connsiteX5" fmla="*/ 2375340 w 7055465"/>
                        <a:gd name="connsiteY5" fmla="*/ 0 h 2277547"/>
                        <a:gd name="connsiteX6" fmla="*/ 3033850 w 7055465"/>
                        <a:gd name="connsiteY6" fmla="*/ 0 h 2277547"/>
                        <a:gd name="connsiteX7" fmla="*/ 3621805 w 7055465"/>
                        <a:gd name="connsiteY7" fmla="*/ 0 h 2277547"/>
                        <a:gd name="connsiteX8" fmla="*/ 4350870 w 7055465"/>
                        <a:gd name="connsiteY8" fmla="*/ 0 h 2277547"/>
                        <a:gd name="connsiteX9" fmla="*/ 4727162 w 7055465"/>
                        <a:gd name="connsiteY9" fmla="*/ 0 h 2277547"/>
                        <a:gd name="connsiteX10" fmla="*/ 5456226 w 7055465"/>
                        <a:gd name="connsiteY10" fmla="*/ 0 h 2277547"/>
                        <a:gd name="connsiteX11" fmla="*/ 5973627 w 7055465"/>
                        <a:gd name="connsiteY11" fmla="*/ 0 h 2277547"/>
                        <a:gd name="connsiteX12" fmla="*/ 7055465 w 7055465"/>
                        <a:gd name="connsiteY12" fmla="*/ 0 h 2277547"/>
                        <a:gd name="connsiteX13" fmla="*/ 7055465 w 7055465"/>
                        <a:gd name="connsiteY13" fmla="*/ 614938 h 2277547"/>
                        <a:gd name="connsiteX14" fmla="*/ 7055465 w 7055465"/>
                        <a:gd name="connsiteY14" fmla="*/ 1229875 h 2277547"/>
                        <a:gd name="connsiteX15" fmla="*/ 7055465 w 7055465"/>
                        <a:gd name="connsiteY15" fmla="*/ 2277547 h 2277547"/>
                        <a:gd name="connsiteX16" fmla="*/ 6326400 w 7055465"/>
                        <a:gd name="connsiteY16" fmla="*/ 2277547 h 2277547"/>
                        <a:gd name="connsiteX17" fmla="*/ 5950109 w 7055465"/>
                        <a:gd name="connsiteY17" fmla="*/ 2277547 h 2277547"/>
                        <a:gd name="connsiteX18" fmla="*/ 5221044 w 7055465"/>
                        <a:gd name="connsiteY18" fmla="*/ 2277547 h 2277547"/>
                        <a:gd name="connsiteX19" fmla="*/ 4562534 w 7055465"/>
                        <a:gd name="connsiteY19" fmla="*/ 2277547 h 2277547"/>
                        <a:gd name="connsiteX20" fmla="*/ 3833469 w 7055465"/>
                        <a:gd name="connsiteY20" fmla="*/ 2277547 h 2277547"/>
                        <a:gd name="connsiteX21" fmla="*/ 3104405 w 7055465"/>
                        <a:gd name="connsiteY21" fmla="*/ 2277547 h 2277547"/>
                        <a:gd name="connsiteX22" fmla="*/ 2728113 w 7055465"/>
                        <a:gd name="connsiteY22" fmla="*/ 2277547 h 2277547"/>
                        <a:gd name="connsiteX23" fmla="*/ 1999048 w 7055465"/>
                        <a:gd name="connsiteY23" fmla="*/ 2277547 h 2277547"/>
                        <a:gd name="connsiteX24" fmla="*/ 1340538 w 7055465"/>
                        <a:gd name="connsiteY24" fmla="*/ 2277547 h 2277547"/>
                        <a:gd name="connsiteX25" fmla="*/ 611474 w 7055465"/>
                        <a:gd name="connsiteY25" fmla="*/ 2277547 h 2277547"/>
                        <a:gd name="connsiteX26" fmla="*/ 0 w 7055465"/>
                        <a:gd name="connsiteY26" fmla="*/ 2277547 h 2277547"/>
                        <a:gd name="connsiteX27" fmla="*/ 0 w 7055465"/>
                        <a:gd name="connsiteY27" fmla="*/ 1708160 h 2277547"/>
                        <a:gd name="connsiteX28" fmla="*/ 0 w 7055465"/>
                        <a:gd name="connsiteY28" fmla="*/ 1115998 h 2277547"/>
                        <a:gd name="connsiteX29" fmla="*/ 0 w 7055465"/>
                        <a:gd name="connsiteY29" fmla="*/ 569387 h 2277547"/>
                        <a:gd name="connsiteX30" fmla="*/ 0 w 7055465"/>
                        <a:gd name="connsiteY30" fmla="*/ 0 h 2277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7055465" h="2277547" fill="none" extrusionOk="0">
                          <a:moveTo>
                            <a:pt x="0" y="0"/>
                          </a:moveTo>
                          <a:cubicBezTo>
                            <a:pt x="282179" y="-34789"/>
                            <a:pt x="465897" y="36015"/>
                            <a:pt x="587955" y="0"/>
                          </a:cubicBezTo>
                          <a:cubicBezTo>
                            <a:pt x="710013" y="-36015"/>
                            <a:pt x="982270" y="5001"/>
                            <a:pt x="1175911" y="0"/>
                          </a:cubicBezTo>
                          <a:cubicBezTo>
                            <a:pt x="1369552" y="-5001"/>
                            <a:pt x="1446243" y="15516"/>
                            <a:pt x="1622757" y="0"/>
                          </a:cubicBezTo>
                          <a:cubicBezTo>
                            <a:pt x="1799271" y="-15516"/>
                            <a:pt x="1872618" y="6922"/>
                            <a:pt x="1999048" y="0"/>
                          </a:cubicBezTo>
                          <a:cubicBezTo>
                            <a:pt x="2125478" y="-6922"/>
                            <a:pt x="2202913" y="21838"/>
                            <a:pt x="2375340" y="0"/>
                          </a:cubicBezTo>
                          <a:cubicBezTo>
                            <a:pt x="2547767" y="-21838"/>
                            <a:pt x="2874413" y="18598"/>
                            <a:pt x="3033850" y="0"/>
                          </a:cubicBezTo>
                          <a:cubicBezTo>
                            <a:pt x="3193287" y="-18598"/>
                            <a:pt x="3428281" y="38799"/>
                            <a:pt x="3621805" y="0"/>
                          </a:cubicBezTo>
                          <a:cubicBezTo>
                            <a:pt x="3815329" y="-38799"/>
                            <a:pt x="4144542" y="29720"/>
                            <a:pt x="4350870" y="0"/>
                          </a:cubicBezTo>
                          <a:cubicBezTo>
                            <a:pt x="4557199" y="-29720"/>
                            <a:pt x="4595409" y="1779"/>
                            <a:pt x="4727162" y="0"/>
                          </a:cubicBezTo>
                          <a:cubicBezTo>
                            <a:pt x="4858915" y="-1779"/>
                            <a:pt x="5115130" y="58499"/>
                            <a:pt x="5456226" y="0"/>
                          </a:cubicBezTo>
                          <a:cubicBezTo>
                            <a:pt x="5797322" y="-58499"/>
                            <a:pt x="5752425" y="13666"/>
                            <a:pt x="5973627" y="0"/>
                          </a:cubicBezTo>
                          <a:cubicBezTo>
                            <a:pt x="6194829" y="-13666"/>
                            <a:pt x="6790108" y="46896"/>
                            <a:pt x="7055465" y="0"/>
                          </a:cubicBezTo>
                          <a:cubicBezTo>
                            <a:pt x="7102353" y="297827"/>
                            <a:pt x="7032997" y="406968"/>
                            <a:pt x="7055465" y="614938"/>
                          </a:cubicBezTo>
                          <a:cubicBezTo>
                            <a:pt x="7077933" y="822908"/>
                            <a:pt x="7024747" y="1079775"/>
                            <a:pt x="7055465" y="1229875"/>
                          </a:cubicBezTo>
                          <a:cubicBezTo>
                            <a:pt x="7086183" y="1379975"/>
                            <a:pt x="6941177" y="1866684"/>
                            <a:pt x="7055465" y="2277547"/>
                          </a:cubicBezTo>
                          <a:cubicBezTo>
                            <a:pt x="6836641" y="2281310"/>
                            <a:pt x="6519636" y="2251875"/>
                            <a:pt x="6326400" y="2277547"/>
                          </a:cubicBezTo>
                          <a:cubicBezTo>
                            <a:pt x="6133164" y="2303219"/>
                            <a:pt x="6047871" y="2271985"/>
                            <a:pt x="5950109" y="2277547"/>
                          </a:cubicBezTo>
                          <a:cubicBezTo>
                            <a:pt x="5852347" y="2283109"/>
                            <a:pt x="5499777" y="2192659"/>
                            <a:pt x="5221044" y="2277547"/>
                          </a:cubicBezTo>
                          <a:cubicBezTo>
                            <a:pt x="4942312" y="2362435"/>
                            <a:pt x="4761349" y="2276258"/>
                            <a:pt x="4562534" y="2277547"/>
                          </a:cubicBezTo>
                          <a:cubicBezTo>
                            <a:pt x="4363719" y="2278836"/>
                            <a:pt x="3986147" y="2212762"/>
                            <a:pt x="3833469" y="2277547"/>
                          </a:cubicBezTo>
                          <a:cubicBezTo>
                            <a:pt x="3680792" y="2342332"/>
                            <a:pt x="3417393" y="2221443"/>
                            <a:pt x="3104405" y="2277547"/>
                          </a:cubicBezTo>
                          <a:cubicBezTo>
                            <a:pt x="2791417" y="2333651"/>
                            <a:pt x="2827944" y="2275289"/>
                            <a:pt x="2728113" y="2277547"/>
                          </a:cubicBezTo>
                          <a:cubicBezTo>
                            <a:pt x="2628282" y="2279805"/>
                            <a:pt x="2176174" y="2213489"/>
                            <a:pt x="1999048" y="2277547"/>
                          </a:cubicBezTo>
                          <a:cubicBezTo>
                            <a:pt x="1821923" y="2341605"/>
                            <a:pt x="1523217" y="2228136"/>
                            <a:pt x="1340538" y="2277547"/>
                          </a:cubicBezTo>
                          <a:cubicBezTo>
                            <a:pt x="1157859" y="2326958"/>
                            <a:pt x="837040" y="2271196"/>
                            <a:pt x="611474" y="2277547"/>
                          </a:cubicBezTo>
                          <a:cubicBezTo>
                            <a:pt x="385908" y="2283898"/>
                            <a:pt x="168252" y="2224997"/>
                            <a:pt x="0" y="2277547"/>
                          </a:cubicBezTo>
                          <a:cubicBezTo>
                            <a:pt x="-52689" y="2159727"/>
                            <a:pt x="65459" y="1933528"/>
                            <a:pt x="0" y="1708160"/>
                          </a:cubicBezTo>
                          <a:cubicBezTo>
                            <a:pt x="-65459" y="1482792"/>
                            <a:pt x="40147" y="1383909"/>
                            <a:pt x="0" y="1115998"/>
                          </a:cubicBezTo>
                          <a:cubicBezTo>
                            <a:pt x="-40147" y="848087"/>
                            <a:pt x="51404" y="811024"/>
                            <a:pt x="0" y="569387"/>
                          </a:cubicBezTo>
                          <a:cubicBezTo>
                            <a:pt x="-51404" y="327750"/>
                            <a:pt x="65464" y="191151"/>
                            <a:pt x="0" y="0"/>
                          </a:cubicBezTo>
                          <a:close/>
                        </a:path>
                        <a:path w="7055465" h="2277547" stroke="0" extrusionOk="0">
                          <a:moveTo>
                            <a:pt x="0" y="0"/>
                          </a:moveTo>
                          <a:cubicBezTo>
                            <a:pt x="147861" y="-62747"/>
                            <a:pt x="534959" y="77934"/>
                            <a:pt x="729065" y="0"/>
                          </a:cubicBezTo>
                          <a:cubicBezTo>
                            <a:pt x="923172" y="-77934"/>
                            <a:pt x="965172" y="30017"/>
                            <a:pt x="1105356" y="0"/>
                          </a:cubicBezTo>
                          <a:cubicBezTo>
                            <a:pt x="1245540" y="-30017"/>
                            <a:pt x="1422986" y="57269"/>
                            <a:pt x="1622757" y="0"/>
                          </a:cubicBezTo>
                          <a:cubicBezTo>
                            <a:pt x="1822528" y="-57269"/>
                            <a:pt x="2005959" y="72168"/>
                            <a:pt x="2281267" y="0"/>
                          </a:cubicBezTo>
                          <a:cubicBezTo>
                            <a:pt x="2556575" y="-72168"/>
                            <a:pt x="2651646" y="50348"/>
                            <a:pt x="2869222" y="0"/>
                          </a:cubicBezTo>
                          <a:cubicBezTo>
                            <a:pt x="3086799" y="-50348"/>
                            <a:pt x="3238895" y="64313"/>
                            <a:pt x="3527733" y="0"/>
                          </a:cubicBezTo>
                          <a:cubicBezTo>
                            <a:pt x="3816571" y="-64313"/>
                            <a:pt x="3745004" y="17615"/>
                            <a:pt x="3904024" y="0"/>
                          </a:cubicBezTo>
                          <a:cubicBezTo>
                            <a:pt x="4063044" y="-17615"/>
                            <a:pt x="4234444" y="59721"/>
                            <a:pt x="4421425" y="0"/>
                          </a:cubicBezTo>
                          <a:cubicBezTo>
                            <a:pt x="4608406" y="-59721"/>
                            <a:pt x="4782920" y="50750"/>
                            <a:pt x="5009380" y="0"/>
                          </a:cubicBezTo>
                          <a:cubicBezTo>
                            <a:pt x="5235841" y="-50750"/>
                            <a:pt x="5265161" y="34700"/>
                            <a:pt x="5385672" y="0"/>
                          </a:cubicBezTo>
                          <a:cubicBezTo>
                            <a:pt x="5506183" y="-34700"/>
                            <a:pt x="5855981" y="74278"/>
                            <a:pt x="6114736" y="0"/>
                          </a:cubicBezTo>
                          <a:cubicBezTo>
                            <a:pt x="6373491" y="-74278"/>
                            <a:pt x="6310270" y="32846"/>
                            <a:pt x="6491028" y="0"/>
                          </a:cubicBezTo>
                          <a:cubicBezTo>
                            <a:pt x="6671786" y="-32846"/>
                            <a:pt x="6776762" y="32478"/>
                            <a:pt x="7055465" y="0"/>
                          </a:cubicBezTo>
                          <a:cubicBezTo>
                            <a:pt x="7071206" y="115589"/>
                            <a:pt x="7001161" y="433493"/>
                            <a:pt x="7055465" y="546611"/>
                          </a:cubicBezTo>
                          <a:cubicBezTo>
                            <a:pt x="7109769" y="659729"/>
                            <a:pt x="6987751" y="909802"/>
                            <a:pt x="7055465" y="1138774"/>
                          </a:cubicBezTo>
                          <a:cubicBezTo>
                            <a:pt x="7123179" y="1367746"/>
                            <a:pt x="7010237" y="1478981"/>
                            <a:pt x="7055465" y="1708160"/>
                          </a:cubicBezTo>
                          <a:cubicBezTo>
                            <a:pt x="7100693" y="1937339"/>
                            <a:pt x="7022244" y="2045485"/>
                            <a:pt x="7055465" y="2277547"/>
                          </a:cubicBezTo>
                          <a:cubicBezTo>
                            <a:pt x="6821842" y="2332696"/>
                            <a:pt x="6661357" y="2225133"/>
                            <a:pt x="6538064" y="2277547"/>
                          </a:cubicBezTo>
                          <a:cubicBezTo>
                            <a:pt x="6414771" y="2329961"/>
                            <a:pt x="6283774" y="2265089"/>
                            <a:pt x="6091218" y="2277547"/>
                          </a:cubicBezTo>
                          <a:cubicBezTo>
                            <a:pt x="5898662" y="2290005"/>
                            <a:pt x="5787216" y="2253426"/>
                            <a:pt x="5644372" y="2277547"/>
                          </a:cubicBezTo>
                          <a:cubicBezTo>
                            <a:pt x="5501528" y="2301668"/>
                            <a:pt x="5296415" y="2237105"/>
                            <a:pt x="5197526" y="2277547"/>
                          </a:cubicBezTo>
                          <a:cubicBezTo>
                            <a:pt x="5098637" y="2317989"/>
                            <a:pt x="4824700" y="2274314"/>
                            <a:pt x="4609570" y="2277547"/>
                          </a:cubicBezTo>
                          <a:cubicBezTo>
                            <a:pt x="4394440" y="2280780"/>
                            <a:pt x="4305856" y="2241107"/>
                            <a:pt x="4092170" y="2277547"/>
                          </a:cubicBezTo>
                          <a:cubicBezTo>
                            <a:pt x="3878484" y="2313987"/>
                            <a:pt x="3816524" y="2240043"/>
                            <a:pt x="3715878" y="2277547"/>
                          </a:cubicBezTo>
                          <a:cubicBezTo>
                            <a:pt x="3615232" y="2315051"/>
                            <a:pt x="3381189" y="2264928"/>
                            <a:pt x="3127923" y="2277547"/>
                          </a:cubicBezTo>
                          <a:cubicBezTo>
                            <a:pt x="2874657" y="2290166"/>
                            <a:pt x="2904432" y="2252899"/>
                            <a:pt x="2681077" y="2277547"/>
                          </a:cubicBezTo>
                          <a:cubicBezTo>
                            <a:pt x="2457722" y="2302195"/>
                            <a:pt x="2238873" y="2234687"/>
                            <a:pt x="2022567" y="2277547"/>
                          </a:cubicBezTo>
                          <a:cubicBezTo>
                            <a:pt x="1806261" y="2320407"/>
                            <a:pt x="1492137" y="2255186"/>
                            <a:pt x="1293502" y="2277547"/>
                          </a:cubicBezTo>
                          <a:cubicBezTo>
                            <a:pt x="1094867" y="2299908"/>
                            <a:pt x="910713" y="2226418"/>
                            <a:pt x="776101" y="2277547"/>
                          </a:cubicBezTo>
                          <a:cubicBezTo>
                            <a:pt x="641489" y="2328676"/>
                            <a:pt x="266336" y="2262120"/>
                            <a:pt x="0" y="2277547"/>
                          </a:cubicBezTo>
                          <a:cubicBezTo>
                            <a:pt x="-47201" y="2048074"/>
                            <a:pt x="67729" y="1831069"/>
                            <a:pt x="0" y="1662609"/>
                          </a:cubicBezTo>
                          <a:cubicBezTo>
                            <a:pt x="-67729" y="1494149"/>
                            <a:pt x="64410" y="1337551"/>
                            <a:pt x="0" y="1093223"/>
                          </a:cubicBezTo>
                          <a:cubicBezTo>
                            <a:pt x="-64410" y="848895"/>
                            <a:pt x="42101" y="626424"/>
                            <a:pt x="0" y="501060"/>
                          </a:cubicBezTo>
                          <a:cubicBezTo>
                            <a:pt x="-42101" y="375696"/>
                            <a:pt x="55" y="15385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defRPr sz="3200" b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What school activity does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he/she 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like?</a:t>
              </a:r>
            </a:p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en-US" sz="36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He/She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likes _______?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Why does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he/she 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like ___?</a:t>
              </a:r>
            </a:p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600" dirty="0">
                  <a:latin typeface="Arial" panose="020B0604020202020204" pitchFamily="34" charset="0"/>
                </a:rPr>
                <a:t>		</a:t>
              </a:r>
              <a:r>
                <a:rPr lang="en-US" sz="3600" dirty="0">
                  <a:solidFill>
                    <a:srgbClr val="BD25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Because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he/she </a:t>
              </a:r>
              <a:r>
                <a:rPr lang="en-US" sz="3600" dirty="0">
                  <a:solidFill>
                    <a:srgbClr val="BD25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thinks it’s ____.</a:t>
              </a:r>
            </a:p>
          </p:txBody>
        </p:sp>
      </p:grpSp>
      <p:sp>
        <p:nvSpPr>
          <p:cNvPr id="45" name="MsPham-0936082789">
            <a:extLst>
              <a:ext uri="{FF2B5EF4-FFF2-40B4-BE49-F238E27FC236}">
                <a16:creationId xmlns="" xmlns:a16="http://schemas.microsoft.com/office/drawing/2014/main" id="{A9325704-99DD-D5FF-009A-8F9490522B7D}"/>
              </a:ext>
            </a:extLst>
          </p:cNvPr>
          <p:cNvSpPr/>
          <p:nvPr/>
        </p:nvSpPr>
        <p:spPr>
          <a:xfrm rot="16996388" flipH="1">
            <a:off x="6126109" y="5157395"/>
            <a:ext cx="1722683" cy="1223105"/>
          </a:xfrm>
          <a:custGeom>
            <a:avLst/>
            <a:gdLst/>
            <a:ahLst/>
            <a:cxnLst/>
            <a:rect l="l" t="t" r="r" b="b"/>
            <a:pathLst>
              <a:path w="1926152" h="1367568">
                <a:moveTo>
                  <a:pt x="0" y="0"/>
                </a:moveTo>
                <a:lnTo>
                  <a:pt x="1926152" y="0"/>
                </a:lnTo>
                <a:lnTo>
                  <a:pt x="1926152" y="1367568"/>
                </a:lnTo>
                <a:lnTo>
                  <a:pt x="0" y="1367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="" xmlns:a16="http://schemas.microsoft.com/office/drawing/2014/main" id="{506EDCF5-8AEE-2A2B-0447-82BBEEBE3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3" name="MsPham-0936082789">
            <a:extLst>
              <a:ext uri="{FF2B5EF4-FFF2-40B4-BE49-F238E27FC236}">
                <a16:creationId xmlns="" xmlns:a16="http://schemas.microsoft.com/office/drawing/2014/main" id="{F3E195E2-A53C-478F-1F39-D1A7FF3844C3}"/>
              </a:ext>
            </a:extLst>
          </p:cNvPr>
          <p:cNvGrpSpPr/>
          <p:nvPr/>
        </p:nvGrpSpPr>
        <p:grpSpPr>
          <a:xfrm>
            <a:off x="2895600" y="514992"/>
            <a:ext cx="4191000" cy="846812"/>
            <a:chOff x="3358242" y="6999030"/>
            <a:chExt cx="3757064" cy="769856"/>
          </a:xfrm>
        </p:grpSpPr>
        <p:grpSp>
          <p:nvGrpSpPr>
            <p:cNvPr id="4" name="Group 8">
              <a:extLst>
                <a:ext uri="{FF2B5EF4-FFF2-40B4-BE49-F238E27FC236}">
                  <a16:creationId xmlns="" xmlns:a16="http://schemas.microsoft.com/office/drawing/2014/main" id="{9F4A6BC6-AD3F-C288-FFB5-5C87B2AE89BA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3" name="Freeform 9">
                <a:extLst>
                  <a:ext uri="{FF2B5EF4-FFF2-40B4-BE49-F238E27FC236}">
                    <a16:creationId xmlns="" xmlns:a16="http://schemas.microsoft.com/office/drawing/2014/main" id="{7002F0FC-40E2-784C-EA3D-885CB4B016DB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="" xmlns:a16="http://schemas.microsoft.com/office/drawing/2014/main" id="{0D2CF92A-D8CD-E3A0-A6FE-703E34EFD55C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11">
              <a:extLst>
                <a:ext uri="{FF2B5EF4-FFF2-40B4-BE49-F238E27FC236}">
                  <a16:creationId xmlns="" xmlns:a16="http://schemas.microsoft.com/office/drawing/2014/main" id="{3D3D96A9-E213-4CB8-FAEF-532B91A9FC8F}"/>
                </a:ext>
              </a:extLst>
            </p:cNvPr>
            <p:cNvSpPr txBox="1"/>
            <p:nvPr/>
          </p:nvSpPr>
          <p:spPr>
            <a:xfrm>
              <a:off x="3358242" y="7032267"/>
              <a:ext cx="3482514" cy="61557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vi-VN" sz="4400" dirty="0" err="1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Review</a:t>
              </a:r>
              <a:r>
                <a:rPr lang="vi-VN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 </a:t>
              </a:r>
              <a:endParaRPr lang="en-US" sz="4400" dirty="0">
                <a:solidFill>
                  <a:srgbClr val="FFFFFF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12">
              <a:extLst>
                <a:ext uri="{FF2B5EF4-FFF2-40B4-BE49-F238E27FC236}">
                  <a16:creationId xmlns="" xmlns:a16="http://schemas.microsoft.com/office/drawing/2014/main" id="{DA7F9049-CC95-04E2-2D9E-869ADFCD5CE2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1" name="Freeform 13">
                <a:extLst>
                  <a:ext uri="{FF2B5EF4-FFF2-40B4-BE49-F238E27FC236}">
                    <a16:creationId xmlns="" xmlns:a16="http://schemas.microsoft.com/office/drawing/2014/main" id="{F1C302F1-C96A-6A16-D1B9-DC4310003B79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4">
                <a:extLst>
                  <a:ext uri="{FF2B5EF4-FFF2-40B4-BE49-F238E27FC236}">
                    <a16:creationId xmlns="" xmlns:a16="http://schemas.microsoft.com/office/drawing/2014/main" id="{3F07315C-5F15-55CC-2E4C-8131D309D1DF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" name="MsPham-0936082789">
            <a:extLst>
              <a:ext uri="{FF2B5EF4-FFF2-40B4-BE49-F238E27FC236}">
                <a16:creationId xmlns="" xmlns:a16="http://schemas.microsoft.com/office/drawing/2014/main" id="{FBF69116-4D6F-E057-1E2B-A649438F3A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567" t="59879" r="659" b="1149"/>
          <a:stretch/>
        </p:blipFill>
        <p:spPr>
          <a:xfrm>
            <a:off x="4561463" y="7139685"/>
            <a:ext cx="3296507" cy="1913697"/>
          </a:xfrm>
          <a:prstGeom prst="round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="" xmlns:a16="http://schemas.microsoft.com/office/drawing/2014/main" id="{FD3085F9-0BD8-0BD6-4B33-AEDA4372F2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41" t="54269" r="29686" b="1560"/>
          <a:stretch/>
        </p:blipFill>
        <p:spPr>
          <a:xfrm>
            <a:off x="9821286" y="6540207"/>
            <a:ext cx="3191220" cy="2568169"/>
          </a:xfrm>
          <a:prstGeom prst="roundRect">
            <a:avLst>
              <a:gd name="adj" fmla="val 43977"/>
            </a:avLst>
          </a:prstGeom>
        </p:spPr>
      </p:pic>
      <p:pic>
        <p:nvPicPr>
          <p:cNvPr id="18" name="MsPham-0936082789">
            <a:extLst>
              <a:ext uri="{FF2B5EF4-FFF2-40B4-BE49-F238E27FC236}">
                <a16:creationId xmlns="" xmlns:a16="http://schemas.microsoft.com/office/drawing/2014/main" id="{ED0CBB69-ECAF-899F-6012-C49314259E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44" t="57128" r="50683" b="4113"/>
          <a:stretch/>
        </p:blipFill>
        <p:spPr>
          <a:xfrm>
            <a:off x="13900559" y="4868019"/>
            <a:ext cx="3873405" cy="2271666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="" xmlns:a16="http://schemas.microsoft.com/office/drawing/2014/main" id="{D5CD7E6A-6223-BDDC-FB22-350418F654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6" t="53705" r="78074" b="2124"/>
          <a:stretch/>
        </p:blipFill>
        <p:spPr>
          <a:xfrm>
            <a:off x="1097410" y="4707920"/>
            <a:ext cx="3283758" cy="2743200"/>
          </a:xfrm>
          <a:prstGeom prst="rect">
            <a:avLst/>
          </a:prstGeom>
        </p:spPr>
      </p:pic>
      <p:sp>
        <p:nvSpPr>
          <p:cNvPr id="19" name="MsPham-0936082789"/>
          <p:cNvSpPr/>
          <p:nvPr/>
        </p:nvSpPr>
        <p:spPr>
          <a:xfrm rot="4157720">
            <a:off x="9895359" y="4933400"/>
            <a:ext cx="1592983" cy="1131018"/>
          </a:xfrm>
          <a:custGeom>
            <a:avLst/>
            <a:gdLst/>
            <a:ahLst/>
            <a:cxnLst/>
            <a:rect l="l" t="t" r="r" b="b"/>
            <a:pathLst>
              <a:path w="1926152" h="1367568">
                <a:moveTo>
                  <a:pt x="0" y="0"/>
                </a:moveTo>
                <a:lnTo>
                  <a:pt x="1926152" y="0"/>
                </a:lnTo>
                <a:lnTo>
                  <a:pt x="1926152" y="1367568"/>
                </a:lnTo>
                <a:lnTo>
                  <a:pt x="0" y="13675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sPham-0936082789"/>
          <p:cNvSpPr/>
          <p:nvPr/>
        </p:nvSpPr>
        <p:spPr>
          <a:xfrm rot="13344900" flipH="1" flipV="1">
            <a:off x="13876664" y="3442818"/>
            <a:ext cx="1683848" cy="838760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-0936082789"/>
          <p:cNvSpPr/>
          <p:nvPr/>
        </p:nvSpPr>
        <p:spPr>
          <a:xfrm rot="7907049" flipV="1">
            <a:off x="2910558" y="3704465"/>
            <a:ext cx="1792253" cy="892759"/>
          </a:xfrm>
          <a:custGeom>
            <a:avLst/>
            <a:gdLst/>
            <a:ahLst/>
            <a:cxnLst/>
            <a:rect l="l" t="t" r="r" b="b"/>
            <a:pathLst>
              <a:path w="1792253" h="892759">
                <a:moveTo>
                  <a:pt x="1792253" y="892759"/>
                </a:moveTo>
                <a:lnTo>
                  <a:pt x="0" y="892759"/>
                </a:lnTo>
                <a:lnTo>
                  <a:pt x="0" y="0"/>
                </a:lnTo>
                <a:lnTo>
                  <a:pt x="1792253" y="0"/>
                </a:lnTo>
                <a:lnTo>
                  <a:pt x="1792253" y="892759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4" name="MsPham-0936082789">
            <a:extLst>
              <a:ext uri="{FF2B5EF4-FFF2-40B4-BE49-F238E27FC236}">
                <a16:creationId xmlns="" xmlns:a16="http://schemas.microsoft.com/office/drawing/2014/main" id="{F3DDB57C-4A48-EB44-81C5-0D98C4CA3B7E}"/>
              </a:ext>
            </a:extLst>
          </p:cNvPr>
          <p:cNvSpPr txBox="1"/>
          <p:nvPr/>
        </p:nvSpPr>
        <p:spPr>
          <a:xfrm>
            <a:off x="741903" y="7667383"/>
            <a:ext cx="3325313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fun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="" xmlns:a16="http://schemas.microsoft.com/office/drawing/2014/main" id="{7261B32C-4F4E-A391-0F5F-684F0697BFF9}"/>
              </a:ext>
            </a:extLst>
          </p:cNvPr>
          <p:cNvSpPr txBox="1"/>
          <p:nvPr/>
        </p:nvSpPr>
        <p:spPr>
          <a:xfrm>
            <a:off x="4381168" y="9318983"/>
            <a:ext cx="4282079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good for group work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="" xmlns:a16="http://schemas.microsoft.com/office/drawing/2014/main" id="{6BF457C4-7E89-8CD6-7FAB-FE77AF19877C}"/>
              </a:ext>
            </a:extLst>
          </p:cNvPr>
          <p:cNvSpPr txBox="1"/>
          <p:nvPr/>
        </p:nvSpPr>
        <p:spPr>
          <a:xfrm>
            <a:off x="14220784" y="7667383"/>
            <a:ext cx="3325313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interesting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="" xmlns:a16="http://schemas.microsoft.com/office/drawing/2014/main" id="{190BE727-2170-4190-9327-FD5C6A198145}"/>
              </a:ext>
            </a:extLst>
          </p:cNvPr>
          <p:cNvSpPr txBox="1"/>
          <p:nvPr/>
        </p:nvSpPr>
        <p:spPr>
          <a:xfrm>
            <a:off x="10155828" y="9053382"/>
            <a:ext cx="2789476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useful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AACA1AAE-0BA3-D638-FD1B-C99393C35B85}"/>
              </a:ext>
            </a:extLst>
          </p:cNvPr>
          <p:cNvSpPr txBox="1"/>
          <p:nvPr/>
        </p:nvSpPr>
        <p:spPr>
          <a:xfrm>
            <a:off x="-45615" y="4373006"/>
            <a:ext cx="3325313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play</a:t>
            </a:r>
            <a:r>
              <a:rPr lang="en-US" b="0" dirty="0">
                <a:solidFill>
                  <a:srgbClr val="C00000"/>
                </a:solidFill>
              </a:rPr>
              <a:t>ing</a:t>
            </a:r>
            <a:r>
              <a:rPr lang="en-US" b="0" dirty="0"/>
              <a:t> games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="" xmlns:a16="http://schemas.microsoft.com/office/drawing/2014/main" id="{E701C659-B9C3-6688-38A6-273FA27BCFB2}"/>
              </a:ext>
            </a:extLst>
          </p:cNvPr>
          <p:cNvSpPr txBox="1"/>
          <p:nvPr/>
        </p:nvSpPr>
        <p:spPr>
          <a:xfrm>
            <a:off x="4331389" y="6509727"/>
            <a:ext cx="4282079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do</a:t>
            </a:r>
            <a:r>
              <a:rPr lang="en-US" b="0" dirty="0">
                <a:solidFill>
                  <a:srgbClr val="C00000"/>
                </a:solidFill>
              </a:rPr>
              <a:t>ing</a:t>
            </a:r>
            <a:r>
              <a:rPr lang="en-US" b="0" dirty="0"/>
              <a:t> projects 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E37008E1-F929-B517-5C9E-B196C85C5FFA}"/>
              </a:ext>
            </a:extLst>
          </p:cNvPr>
          <p:cNvSpPr txBox="1"/>
          <p:nvPr/>
        </p:nvSpPr>
        <p:spPr>
          <a:xfrm>
            <a:off x="9023691" y="6072882"/>
            <a:ext cx="4624841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solv</a:t>
            </a:r>
            <a:r>
              <a:rPr lang="en-US" b="0" dirty="0">
                <a:solidFill>
                  <a:srgbClr val="C00000"/>
                </a:solidFill>
              </a:rPr>
              <a:t>ing</a:t>
            </a:r>
            <a:r>
              <a:rPr lang="en-US" b="0" dirty="0"/>
              <a:t> </a:t>
            </a:r>
            <a:r>
              <a:rPr lang="en-US" b="0" dirty="0" err="1"/>
              <a:t>maths</a:t>
            </a:r>
            <a:r>
              <a:rPr lang="en-US" b="0" dirty="0"/>
              <a:t> problems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="" xmlns:a16="http://schemas.microsoft.com/office/drawing/2014/main" id="{5915BDA2-B076-BAF6-362F-C219850965D1}"/>
              </a:ext>
            </a:extLst>
          </p:cNvPr>
          <p:cNvSpPr txBox="1"/>
          <p:nvPr/>
        </p:nvSpPr>
        <p:spPr>
          <a:xfrm>
            <a:off x="14383997" y="4347307"/>
            <a:ext cx="3325313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read</a:t>
            </a:r>
            <a:r>
              <a:rPr lang="en-US" b="0" dirty="0">
                <a:solidFill>
                  <a:srgbClr val="C00000"/>
                </a:solidFill>
              </a:rPr>
              <a:t>ing</a:t>
            </a:r>
            <a:r>
              <a:rPr lang="en-US" b="0" dirty="0"/>
              <a:t> books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="" xmlns:a16="http://schemas.microsoft.com/office/drawing/2014/main" id="{88229BF0-CB23-73AE-A880-51D3862B7AB4}"/>
              </a:ext>
            </a:extLst>
          </p:cNvPr>
          <p:cNvSpPr/>
          <p:nvPr/>
        </p:nvSpPr>
        <p:spPr>
          <a:xfrm rot="15550360" flipH="1" flipV="1">
            <a:off x="1431005" y="7384691"/>
            <a:ext cx="887836" cy="250814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="" xmlns:a16="http://schemas.microsoft.com/office/drawing/2014/main" id="{D09D5839-AFBA-6096-19E2-E48082A33F5A}"/>
              </a:ext>
            </a:extLst>
          </p:cNvPr>
          <p:cNvSpPr/>
          <p:nvPr/>
        </p:nvSpPr>
        <p:spPr>
          <a:xfrm rot="15550360" flipH="1" flipV="1">
            <a:off x="4170756" y="8825088"/>
            <a:ext cx="847385" cy="280432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7" name="MsPham-0936082789">
            <a:extLst>
              <a:ext uri="{FF2B5EF4-FFF2-40B4-BE49-F238E27FC236}">
                <a16:creationId xmlns="" xmlns:a16="http://schemas.microsoft.com/office/drawing/2014/main" id="{CA3E382B-1A07-8A32-C8F0-6A6B7538D8AE}"/>
              </a:ext>
            </a:extLst>
          </p:cNvPr>
          <p:cNvSpPr/>
          <p:nvPr/>
        </p:nvSpPr>
        <p:spPr>
          <a:xfrm rot="6049640" flipV="1">
            <a:off x="12037866" y="8943027"/>
            <a:ext cx="861582" cy="243398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8" name="MsPham-0936082789">
            <a:extLst>
              <a:ext uri="{FF2B5EF4-FFF2-40B4-BE49-F238E27FC236}">
                <a16:creationId xmlns="" xmlns:a16="http://schemas.microsoft.com/office/drawing/2014/main" id="{89A67DFA-2553-89FC-A733-CBA8D05AF662}"/>
              </a:ext>
            </a:extLst>
          </p:cNvPr>
          <p:cNvSpPr/>
          <p:nvPr/>
        </p:nvSpPr>
        <p:spPr>
          <a:xfrm rot="6049640" flipV="1">
            <a:off x="16760309" y="7482051"/>
            <a:ext cx="860562" cy="243109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89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5A87D93-3450-C74D-2913-468F0B5EBEFF}"/>
              </a:ext>
            </a:extLst>
          </p:cNvPr>
          <p:cNvSpPr/>
          <p:nvPr/>
        </p:nvSpPr>
        <p:spPr>
          <a:xfrm>
            <a:off x="10883" y="0"/>
            <a:ext cx="18277117" cy="10287000"/>
          </a:xfrm>
          <a:prstGeom prst="rect">
            <a:avLst/>
          </a:prstGeom>
          <a:solidFill>
            <a:srgbClr val="FFD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183F194-D52E-D7A3-3F92-497BDA53583E}"/>
              </a:ext>
            </a:extLst>
          </p:cNvPr>
          <p:cNvGrpSpPr/>
          <p:nvPr/>
        </p:nvGrpSpPr>
        <p:grpSpPr>
          <a:xfrm>
            <a:off x="3305534" y="-564519"/>
            <a:ext cx="13570969" cy="11416037"/>
            <a:chOff x="3276151" y="-564517"/>
            <a:chExt cx="13570969" cy="11416037"/>
          </a:xfrm>
        </p:grpSpPr>
        <p:grpSp>
          <p:nvGrpSpPr>
            <p:cNvPr id="10" name="Group 2">
              <a:extLst>
                <a:ext uri="{FF2B5EF4-FFF2-40B4-BE49-F238E27FC236}">
                  <a16:creationId xmlns="" xmlns:a16="http://schemas.microsoft.com/office/drawing/2014/main" id="{895A8B8B-A420-91A5-FC0D-B3E26DDF9E18}"/>
                </a:ext>
              </a:extLst>
            </p:cNvPr>
            <p:cNvGrpSpPr/>
            <p:nvPr/>
          </p:nvGrpSpPr>
          <p:grpSpPr>
            <a:xfrm rot="-972653">
              <a:off x="3454707" y="-564517"/>
              <a:ext cx="11069243" cy="11416037"/>
              <a:chOff x="0" y="0"/>
              <a:chExt cx="2628020" cy="2710354"/>
            </a:xfrm>
          </p:grpSpPr>
          <p:sp>
            <p:nvSpPr>
              <p:cNvPr id="17" name="Freeform 3">
                <a:extLst>
                  <a:ext uri="{FF2B5EF4-FFF2-40B4-BE49-F238E27FC236}">
                    <a16:creationId xmlns="" xmlns:a16="http://schemas.microsoft.com/office/drawing/2014/main" id="{8B3313E9-5966-35BA-EF5F-E145319B70BA}"/>
                  </a:ext>
                </a:extLst>
              </p:cNvPr>
              <p:cNvSpPr/>
              <p:nvPr/>
            </p:nvSpPr>
            <p:spPr>
              <a:xfrm>
                <a:off x="0" y="0"/>
                <a:ext cx="2628020" cy="2710354"/>
              </a:xfrm>
              <a:custGeom>
                <a:avLst/>
                <a:gdLst/>
                <a:ahLst/>
                <a:cxnLst/>
                <a:rect l="l" t="t" r="r" b="b"/>
                <a:pathLst>
                  <a:path w="2628020" h="2710354">
                    <a:moveTo>
                      <a:pt x="0" y="0"/>
                    </a:moveTo>
                    <a:lnTo>
                      <a:pt x="2628020" y="0"/>
                    </a:lnTo>
                    <a:lnTo>
                      <a:pt x="2628020" y="2710354"/>
                    </a:lnTo>
                    <a:lnTo>
                      <a:pt x="0" y="27103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4">
                <a:extLst>
                  <a:ext uri="{FF2B5EF4-FFF2-40B4-BE49-F238E27FC236}">
                    <a16:creationId xmlns="" xmlns:a16="http://schemas.microsoft.com/office/drawing/2014/main" id="{57421494-5080-1FED-6C96-39586E206CF8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28020" cy="27675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sp>
          <p:nvSpPr>
            <p:cNvPr id="13" name="Freeform 5">
              <a:extLst>
                <a:ext uri="{FF2B5EF4-FFF2-40B4-BE49-F238E27FC236}">
                  <a16:creationId xmlns="" xmlns:a16="http://schemas.microsoft.com/office/drawing/2014/main" id="{B8275966-59F0-77A3-267F-DB615E748ADF}"/>
                </a:ext>
              </a:extLst>
            </p:cNvPr>
            <p:cNvSpPr/>
            <p:nvPr/>
          </p:nvSpPr>
          <p:spPr>
            <a:xfrm rot="-2700000">
              <a:off x="13000442" y="8471542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="" xmlns:a16="http://schemas.microsoft.com/office/drawing/2014/main" id="{E4B919A8-747B-48D9-ED30-8F88DB4D1E51}"/>
                </a:ext>
              </a:extLst>
            </p:cNvPr>
            <p:cNvSpPr/>
            <p:nvPr/>
          </p:nvSpPr>
          <p:spPr>
            <a:xfrm rot="-2241234">
              <a:off x="3276151" y="-39445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Mspham-0936082789">
            <a:extLst>
              <a:ext uri="{FF2B5EF4-FFF2-40B4-BE49-F238E27FC236}">
                <a16:creationId xmlns=""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9455634" y="663805"/>
            <a:ext cx="1899879" cy="2377608"/>
            <a:chOff x="12694079" y="11157686"/>
            <a:chExt cx="1062100" cy="1329169"/>
          </a:xfrm>
        </p:grpSpPr>
        <p:sp>
          <p:nvSpPr>
            <p:cNvPr id="12" name="Mspham-0936082789">
              <a:hlinkClick r:id="rId5"/>
              <a:extLst>
                <a:ext uri="{FF2B5EF4-FFF2-40B4-BE49-F238E27FC236}">
                  <a16:creationId xmlns=""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5"/>
              <a:extLst>
                <a:ext uri="{FF2B5EF4-FFF2-40B4-BE49-F238E27FC236}">
                  <a16:creationId xmlns=""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8D8659A0-EC97-D026-C8D6-85CF5B1F9AD7}"/>
              </a:ext>
            </a:extLst>
          </p:cNvPr>
          <p:cNvGrpSpPr/>
          <p:nvPr/>
        </p:nvGrpSpPr>
        <p:grpSpPr>
          <a:xfrm>
            <a:off x="3276151" y="-564517"/>
            <a:ext cx="13570969" cy="11416037"/>
            <a:chOff x="3276151" y="-564517"/>
            <a:chExt cx="13570969" cy="11416037"/>
          </a:xfrm>
        </p:grpSpPr>
        <p:grpSp>
          <p:nvGrpSpPr>
            <p:cNvPr id="52" name="Group 2">
              <a:extLst>
                <a:ext uri="{FF2B5EF4-FFF2-40B4-BE49-F238E27FC236}">
                  <a16:creationId xmlns="" xmlns:a16="http://schemas.microsoft.com/office/drawing/2014/main" id="{4015924E-AC50-F0C6-F24A-5B38BC5C66AE}"/>
                </a:ext>
              </a:extLst>
            </p:cNvPr>
            <p:cNvGrpSpPr/>
            <p:nvPr/>
          </p:nvGrpSpPr>
          <p:grpSpPr>
            <a:xfrm rot="-972653">
              <a:off x="3454707" y="-564517"/>
              <a:ext cx="11069243" cy="11416037"/>
              <a:chOff x="0" y="0"/>
              <a:chExt cx="2628020" cy="2710354"/>
            </a:xfrm>
          </p:grpSpPr>
          <p:sp>
            <p:nvSpPr>
              <p:cNvPr id="60" name="Freeform 3">
                <a:extLst>
                  <a:ext uri="{FF2B5EF4-FFF2-40B4-BE49-F238E27FC236}">
                    <a16:creationId xmlns="" xmlns:a16="http://schemas.microsoft.com/office/drawing/2014/main" id="{6E599D23-B69C-EA55-48B2-E33D9B577DF5}"/>
                  </a:ext>
                </a:extLst>
              </p:cNvPr>
              <p:cNvSpPr/>
              <p:nvPr/>
            </p:nvSpPr>
            <p:spPr>
              <a:xfrm>
                <a:off x="0" y="0"/>
                <a:ext cx="2628020" cy="2710354"/>
              </a:xfrm>
              <a:custGeom>
                <a:avLst/>
                <a:gdLst/>
                <a:ahLst/>
                <a:cxnLst/>
                <a:rect l="l" t="t" r="r" b="b"/>
                <a:pathLst>
                  <a:path w="2628020" h="2710354">
                    <a:moveTo>
                      <a:pt x="0" y="0"/>
                    </a:moveTo>
                    <a:lnTo>
                      <a:pt x="2628020" y="0"/>
                    </a:lnTo>
                    <a:lnTo>
                      <a:pt x="2628020" y="2710354"/>
                    </a:lnTo>
                    <a:lnTo>
                      <a:pt x="0" y="27103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4">
                <a:extLst>
                  <a:ext uri="{FF2B5EF4-FFF2-40B4-BE49-F238E27FC236}">
                    <a16:creationId xmlns="" xmlns:a16="http://schemas.microsoft.com/office/drawing/2014/main" id="{6576AFC8-FF10-BB0A-EA9F-2BF34294304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28020" cy="27675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sp>
          <p:nvSpPr>
            <p:cNvPr id="72" name="Freeform 5">
              <a:extLst>
                <a:ext uri="{FF2B5EF4-FFF2-40B4-BE49-F238E27FC236}">
                  <a16:creationId xmlns="" xmlns:a16="http://schemas.microsoft.com/office/drawing/2014/main" id="{508664BB-1501-0A18-A376-AFDF49C1C48C}"/>
                </a:ext>
              </a:extLst>
            </p:cNvPr>
            <p:cNvSpPr/>
            <p:nvPr/>
          </p:nvSpPr>
          <p:spPr>
            <a:xfrm rot="-2700000">
              <a:off x="13000442" y="8471542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="" xmlns:a16="http://schemas.microsoft.com/office/drawing/2014/main" id="{94E46C54-95D1-D14D-1AFA-B0B8789C5A64}"/>
                </a:ext>
              </a:extLst>
            </p:cNvPr>
            <p:cNvSpPr/>
            <p:nvPr/>
          </p:nvSpPr>
          <p:spPr>
            <a:xfrm rot="-2241234">
              <a:off x="3276151" y="-39445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A blue and white text&#10;&#10;Description automatically generated">
            <a:extLst>
              <a:ext uri="{FF2B5EF4-FFF2-40B4-BE49-F238E27FC236}">
                <a16:creationId xmlns=""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649" y="355875"/>
            <a:ext cx="2456462" cy="116732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MsPham-0936082789">
            <a:hlinkClick r:id="rId5"/>
            <a:extLst>
              <a:ext uri="{FF2B5EF4-FFF2-40B4-BE49-F238E27FC236}">
                <a16:creationId xmlns=""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" y="8839583"/>
            <a:ext cx="2077365" cy="13196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MsPham 0936082789">
            <a:extLst>
              <a:ext uri="{FF2B5EF4-FFF2-40B4-BE49-F238E27FC236}">
                <a16:creationId xmlns=""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3662928" y="3097184"/>
            <a:ext cx="10962144" cy="2646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4300" spc="-150">
                <a:solidFill>
                  <a:srgbClr val="472153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sz="17200" dirty="0"/>
              <a:t>Thank you</a:t>
            </a:r>
          </a:p>
        </p:txBody>
      </p:sp>
      <p:sp>
        <p:nvSpPr>
          <p:cNvPr id="76" name="Freeform 2">
            <a:extLst>
              <a:ext uri="{FF2B5EF4-FFF2-40B4-BE49-F238E27FC236}">
                <a16:creationId xmlns="" xmlns:a16="http://schemas.microsoft.com/office/drawing/2014/main" id="{7949FBC8-2FF3-0264-7684-16111B5BA719}"/>
              </a:ext>
            </a:extLst>
          </p:cNvPr>
          <p:cNvSpPr/>
          <p:nvPr/>
        </p:nvSpPr>
        <p:spPr>
          <a:xfrm>
            <a:off x="248158" y="331055"/>
            <a:ext cx="4036893" cy="2750133"/>
          </a:xfrm>
          <a:custGeom>
            <a:avLst/>
            <a:gdLst/>
            <a:ahLst/>
            <a:cxnLst/>
            <a:rect l="l" t="t" r="r" b="b"/>
            <a:pathLst>
              <a:path w="12080147" h="8229600">
                <a:moveTo>
                  <a:pt x="0" y="0"/>
                </a:moveTo>
                <a:lnTo>
                  <a:pt x="12080146" y="0"/>
                </a:lnTo>
                <a:lnTo>
                  <a:pt x="120801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">
            <a:extLst>
              <a:ext uri="{FF2B5EF4-FFF2-40B4-BE49-F238E27FC236}">
                <a16:creationId xmlns="" xmlns:a16="http://schemas.microsoft.com/office/drawing/2014/main" id="{D7D7999B-5C76-D7FB-618C-D5EC3ECB9D60}"/>
              </a:ext>
            </a:extLst>
          </p:cNvPr>
          <p:cNvSpPr/>
          <p:nvPr/>
        </p:nvSpPr>
        <p:spPr>
          <a:xfrm>
            <a:off x="12869867" y="5868456"/>
            <a:ext cx="5060013" cy="4018494"/>
          </a:xfrm>
          <a:custGeom>
            <a:avLst/>
            <a:gdLst/>
            <a:ahLst/>
            <a:cxnLst/>
            <a:rect l="l" t="t" r="r" b="b"/>
            <a:pathLst>
              <a:path w="10362560" h="8229600">
                <a:moveTo>
                  <a:pt x="0" y="0"/>
                </a:moveTo>
                <a:lnTo>
                  <a:pt x="10362560" y="0"/>
                </a:lnTo>
                <a:lnTo>
                  <a:pt x="103625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C7439D8-3357-8C9D-A37B-CB59A4FE3BD4}"/>
              </a:ext>
            </a:extLst>
          </p:cNvPr>
          <p:cNvSpPr txBox="1"/>
          <p:nvPr/>
        </p:nvSpPr>
        <p:spPr>
          <a:xfrm>
            <a:off x="5195269" y="5979999"/>
            <a:ext cx="8520730" cy="83099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 dirty="0">
                <a:solidFill>
                  <a:srgbClr val="1E9C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7722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="" xmlns:a16="http://schemas.microsoft.com/office/drawing/2014/main" id="{4B01C3A5-9856-1609-B86B-A48C8448D662}"/>
              </a:ext>
            </a:extLst>
          </p:cNvPr>
          <p:cNvSpPr txBox="1"/>
          <p:nvPr/>
        </p:nvSpPr>
        <p:spPr>
          <a:xfrm>
            <a:off x="2669649" y="5778143"/>
            <a:ext cx="112421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96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6FC1FA4-C08D-9D0D-D618-8F2AF157C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2320935" y="2048720"/>
            <a:ext cx="14013576" cy="701241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4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The little penguins</a:t>
            </a:r>
            <a:endParaRPr lang="en-US" sz="1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2" name="MsPham-093608278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53591" y="6978249"/>
            <a:ext cx="914400" cy="914400"/>
          </a:xfrm>
          <a:prstGeom prst="rect">
            <a:avLst/>
          </a:prstGeom>
        </p:spPr>
      </p:pic>
      <p:grpSp>
        <p:nvGrpSpPr>
          <p:cNvPr id="21" name="MsPham-0936082789"/>
          <p:cNvGrpSpPr/>
          <p:nvPr/>
        </p:nvGrpSpPr>
        <p:grpSpPr>
          <a:xfrm>
            <a:off x="-4607863" y="3992512"/>
            <a:ext cx="3608294" cy="11754843"/>
            <a:chOff x="-5151340" y="6536291"/>
            <a:chExt cx="2946400" cy="9598574"/>
          </a:xfrm>
        </p:grpSpPr>
        <p:sp>
          <p:nvSpPr>
            <p:cNvPr id="22" name="MsPham-0936082789"/>
            <p:cNvSpPr/>
            <p:nvPr/>
          </p:nvSpPr>
          <p:spPr>
            <a:xfrm>
              <a:off x="-5151340" y="14320579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3" name="MsPham-0936082789"/>
            <p:cNvPicPr>
              <a:picLocks noChangeAspect="1"/>
            </p:cNvPicPr>
            <p:nvPr/>
          </p:nvPicPr>
          <p:blipFill rotWithShape="1">
            <a:blip r:embed="rId7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24" name="MsPham-0936082789"/>
          <p:cNvGrpSpPr/>
          <p:nvPr/>
        </p:nvGrpSpPr>
        <p:grpSpPr>
          <a:xfrm>
            <a:off x="19823585" y="4914900"/>
            <a:ext cx="4548553" cy="10527655"/>
            <a:chOff x="-2740105" y="6525876"/>
            <a:chExt cx="3714181" cy="8596497"/>
          </a:xfrm>
        </p:grpSpPr>
        <p:sp>
          <p:nvSpPr>
            <p:cNvPr id="25" name="MsPham-0936082789"/>
            <p:cNvSpPr/>
            <p:nvPr/>
          </p:nvSpPr>
          <p:spPr>
            <a:xfrm>
              <a:off x="-1972324" y="13308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6" name="MsPham-093608278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7" name="MsPham-0936082789">
            <a:hlinkClick r:id="" action="ppaction://hlinkshowjump?jump=nextslide"/>
          </p:cNvPr>
          <p:cNvSpPr/>
          <p:nvPr/>
        </p:nvSpPr>
        <p:spPr>
          <a:xfrm>
            <a:off x="13436044" y="7892649"/>
            <a:ext cx="2927874" cy="109728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14268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63889E-6 8.64198E-7 L -2.63889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7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-3.58025E-6 L 0.6349 -0.0239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-1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82716E-6 L -0.57439 -0.0888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2669649" y="5778143"/>
            <a:ext cx="112421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96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-7277484" y="3670926"/>
            <a:ext cx="6452735" cy="3255292"/>
            <a:chOff x="-7724748" y="6182556"/>
            <a:chExt cx="5323989" cy="2685859"/>
          </a:xfrm>
        </p:grpSpPr>
        <p:sp>
          <p:nvSpPr>
            <p:cNvPr id="18" name="MsPham-0936082789"/>
            <p:cNvSpPr/>
            <p:nvPr/>
          </p:nvSpPr>
          <p:spPr>
            <a:xfrm>
              <a:off x="-7724748" y="6182556"/>
              <a:ext cx="4015202" cy="247241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20257065" y="4442484"/>
            <a:ext cx="7586650" cy="4553069"/>
            <a:chOff x="-2740105" y="6167986"/>
            <a:chExt cx="6259554" cy="3756622"/>
          </a:xfrm>
        </p:grpSpPr>
        <p:sp>
          <p:nvSpPr>
            <p:cNvPr id="22" name="Rectangle 21"/>
            <p:cNvSpPr/>
            <p:nvPr/>
          </p:nvSpPr>
          <p:spPr>
            <a:xfrm>
              <a:off x="-700333" y="6167986"/>
              <a:ext cx="4219782" cy="259838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group </a:t>
              </a:r>
            </a:p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Start 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Check 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=""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2895600" y="766452"/>
            <a:ext cx="13161648" cy="13655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the word?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784A1E-22EB-7068-306D-CA66A17677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089904" y="3943798"/>
            <a:ext cx="3096401" cy="236079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1852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1.78438 0.01528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19" y="7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-3.82716E-6 L 1.83629 0.0549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14" y="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0.5507 0.0106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5" y="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58025E-6 L -0.65452 -0.0049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2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-3.82716E-6 L 0.55304 0.0020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2669649" y="5778143"/>
            <a:ext cx="112421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96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-7277484" y="3670926"/>
            <a:ext cx="6452735" cy="3255292"/>
            <a:chOff x="-7724748" y="6182556"/>
            <a:chExt cx="5323989" cy="2685859"/>
          </a:xfrm>
        </p:grpSpPr>
        <p:sp>
          <p:nvSpPr>
            <p:cNvPr id="18" name="MsPham-0936082789"/>
            <p:cNvSpPr/>
            <p:nvPr/>
          </p:nvSpPr>
          <p:spPr>
            <a:xfrm>
              <a:off x="-7724748" y="6182556"/>
              <a:ext cx="4015202" cy="247241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20257065" y="4442484"/>
            <a:ext cx="7586650" cy="4553069"/>
            <a:chOff x="-2740105" y="6167986"/>
            <a:chExt cx="6259554" cy="3756622"/>
          </a:xfrm>
        </p:grpSpPr>
        <p:sp>
          <p:nvSpPr>
            <p:cNvPr id="22" name="Rectangle 21"/>
            <p:cNvSpPr/>
            <p:nvPr/>
          </p:nvSpPr>
          <p:spPr>
            <a:xfrm>
              <a:off x="-700333" y="6167986"/>
              <a:ext cx="4219782" cy="259838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useful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Start 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Check 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=""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2895600" y="766452"/>
            <a:ext cx="13161648" cy="13655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the word?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D9254FC-7801-71E2-0E5F-EDA08D0156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089903" y="3914226"/>
            <a:ext cx="3096400" cy="245854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2068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1.78438 0.01528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19" y="7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0 L 1.83629 0.0549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14" y="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0.5507 0.0106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5" y="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58025E-6 L -0.65452 -0.0049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2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0 L 0.55304 0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2669649" y="5778143"/>
            <a:ext cx="112421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96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-7277484" y="3670926"/>
            <a:ext cx="6452735" cy="3255292"/>
            <a:chOff x="-7724748" y="6182556"/>
            <a:chExt cx="5323989" cy="2685859"/>
          </a:xfrm>
        </p:grpSpPr>
        <p:sp>
          <p:nvSpPr>
            <p:cNvPr id="18" name="MsPham-0936082789"/>
            <p:cNvSpPr/>
            <p:nvPr/>
          </p:nvSpPr>
          <p:spPr>
            <a:xfrm>
              <a:off x="-7724748" y="6182556"/>
              <a:ext cx="4015202" cy="247241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20257065" y="4442484"/>
            <a:ext cx="7586650" cy="4553069"/>
            <a:chOff x="-2740105" y="6167986"/>
            <a:chExt cx="6259554" cy="3756622"/>
          </a:xfrm>
        </p:grpSpPr>
        <p:sp>
          <p:nvSpPr>
            <p:cNvPr id="22" name="Rectangle 21"/>
            <p:cNvSpPr/>
            <p:nvPr/>
          </p:nvSpPr>
          <p:spPr>
            <a:xfrm>
              <a:off x="-700333" y="6167986"/>
              <a:ext cx="4219782" cy="259838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Start 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Check 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=""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2895600" y="766452"/>
            <a:ext cx="13161648" cy="13655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the word?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D45909-97FF-731F-AABB-9EDFAF1230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62" t="5272" r="10244" b="9371"/>
          <a:stretch/>
        </p:blipFill>
        <p:spPr>
          <a:xfrm>
            <a:off x="-6781800" y="3931098"/>
            <a:ext cx="2287423" cy="235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4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1.78438 0.01528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19" y="7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-3.82716E-6 L 1.83629 0.0549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14" y="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0.5507 0.0106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5" y="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58025E-6 L -0.65452 -0.0049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2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-3.82716E-6 L 0.55304 0.0020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2669649" y="5778143"/>
            <a:ext cx="112421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96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-7277484" y="3670926"/>
            <a:ext cx="6452735" cy="3255292"/>
            <a:chOff x="-7724748" y="6182556"/>
            <a:chExt cx="5323989" cy="2685859"/>
          </a:xfrm>
        </p:grpSpPr>
        <p:sp>
          <p:nvSpPr>
            <p:cNvPr id="18" name="MsPham-0936082789"/>
            <p:cNvSpPr/>
            <p:nvPr/>
          </p:nvSpPr>
          <p:spPr>
            <a:xfrm>
              <a:off x="-7724748" y="6182556"/>
              <a:ext cx="4015202" cy="247241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20257065" y="4442484"/>
            <a:ext cx="7586650" cy="4553069"/>
            <a:chOff x="-2740105" y="6167986"/>
            <a:chExt cx="6259554" cy="3756622"/>
          </a:xfrm>
        </p:grpSpPr>
        <p:sp>
          <p:nvSpPr>
            <p:cNvPr id="22" name="Rectangle 21"/>
            <p:cNvSpPr/>
            <p:nvPr/>
          </p:nvSpPr>
          <p:spPr>
            <a:xfrm>
              <a:off x="-700333" y="6167986"/>
              <a:ext cx="4219782" cy="259838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Start 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Check 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=""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2895600" y="766452"/>
            <a:ext cx="13161648" cy="13655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the word?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2E2935-70BB-9FBB-5AB1-C053E3B83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089904" y="3943798"/>
            <a:ext cx="3096401" cy="236079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1934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1.78438 0.01528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19" y="7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-3.82716E-6 L 1.83629 0.0549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14" y="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0.5507 0.0106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5" y="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58025E-6 L -0.65452 -0.0049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2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-3.82716E-6 L 0.55304 0.0020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2669649" y="5778143"/>
            <a:ext cx="112421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96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-7277484" y="3670926"/>
            <a:ext cx="6452735" cy="3255292"/>
            <a:chOff x="-7724748" y="6182556"/>
            <a:chExt cx="5323989" cy="2685859"/>
          </a:xfrm>
        </p:grpSpPr>
        <p:sp>
          <p:nvSpPr>
            <p:cNvPr id="18" name="MsPham-0936082789"/>
            <p:cNvSpPr/>
            <p:nvPr/>
          </p:nvSpPr>
          <p:spPr>
            <a:xfrm>
              <a:off x="-7724748" y="6182556"/>
              <a:ext cx="4015202" cy="247241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20257065" y="4442484"/>
            <a:ext cx="7586650" cy="4553069"/>
            <a:chOff x="-2740105" y="6167986"/>
            <a:chExt cx="6259554" cy="3756622"/>
          </a:xfrm>
        </p:grpSpPr>
        <p:sp>
          <p:nvSpPr>
            <p:cNvPr id="22" name="Rectangle 21"/>
            <p:cNvSpPr/>
            <p:nvPr/>
          </p:nvSpPr>
          <p:spPr>
            <a:xfrm>
              <a:off x="-700333" y="6167986"/>
              <a:ext cx="4219782" cy="259838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</a:t>
              </a:r>
            </a:p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games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Start 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Check 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11811000" y="8648700"/>
            <a:ext cx="2667000" cy="100138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endParaRPr lang="en-US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=""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2895600" y="766452"/>
            <a:ext cx="13161648" cy="13655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the word?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A3B3CA7-FF98-2987-E68B-0A405A005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089904" y="3943798"/>
            <a:ext cx="3096401" cy="236079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450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1.78438 0.0152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19" y="7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-3.82716E-6 L 1.83629 0.05494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14" y="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0.5507 0.0106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5" y="5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58025E-6 L -0.65452 -0.0049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2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-3.82716E-6 L 0.55304 0.0020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567</Words>
  <Application>Microsoft Office PowerPoint</Application>
  <PresentationFormat>Custom</PresentationFormat>
  <Paragraphs>238</Paragraphs>
  <Slides>34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.VnAvant</vt:lpstr>
      <vt:lpstr>Calibri</vt:lpstr>
      <vt:lpstr>Kirang Haerang</vt:lpstr>
      <vt:lpstr>Impact</vt:lpstr>
      <vt:lpstr>.VnVogue</vt:lpstr>
      <vt:lpstr>Wingdings</vt:lpstr>
      <vt:lpstr>.VnBodoniH</vt:lpstr>
      <vt:lpstr>Arial Black</vt:lpstr>
      <vt:lpstr>Tahoma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 School</dc:title>
  <dc:creator>Huyền Phạm</dc:creator>
  <cp:lastModifiedBy>ASUS</cp:lastModifiedBy>
  <cp:revision>27</cp:revision>
  <dcterms:created xsi:type="dcterms:W3CDTF">2006-08-16T00:00:00Z</dcterms:created>
  <dcterms:modified xsi:type="dcterms:W3CDTF">2024-11-26T03:18:42Z</dcterms:modified>
  <dc:identifier>DAGIWIHVNUA</dc:identifier>
</cp:coreProperties>
</file>