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Lst>
  <p:notesMasterIdLst>
    <p:notesMasterId r:id="rId44"/>
  </p:notesMasterIdLst>
  <p:sldIdLst>
    <p:sldId id="312" r:id="rId7"/>
    <p:sldId id="265" r:id="rId8"/>
    <p:sldId id="320" r:id="rId9"/>
    <p:sldId id="321" r:id="rId10"/>
    <p:sldId id="322" r:id="rId11"/>
    <p:sldId id="323" r:id="rId12"/>
    <p:sldId id="324" r:id="rId13"/>
    <p:sldId id="336" r:id="rId14"/>
    <p:sldId id="282" r:id="rId15"/>
    <p:sldId id="284" r:id="rId16"/>
    <p:sldId id="328" r:id="rId17"/>
    <p:sldId id="345" r:id="rId18"/>
    <p:sldId id="332" r:id="rId19"/>
    <p:sldId id="346" r:id="rId20"/>
    <p:sldId id="347" r:id="rId21"/>
    <p:sldId id="339" r:id="rId22"/>
    <p:sldId id="348" r:id="rId23"/>
    <p:sldId id="349" r:id="rId24"/>
    <p:sldId id="350" r:id="rId25"/>
    <p:sldId id="351" r:id="rId26"/>
    <p:sldId id="352" r:id="rId27"/>
    <p:sldId id="353" r:id="rId28"/>
    <p:sldId id="354" r:id="rId29"/>
    <p:sldId id="257" r:id="rId30"/>
    <p:sldId id="307" r:id="rId31"/>
    <p:sldId id="355" r:id="rId32"/>
    <p:sldId id="318" r:id="rId33"/>
    <p:sldId id="344" r:id="rId34"/>
    <p:sldId id="356" r:id="rId35"/>
    <p:sldId id="357" r:id="rId36"/>
    <p:sldId id="358" r:id="rId37"/>
    <p:sldId id="359" r:id="rId38"/>
    <p:sldId id="360" r:id="rId39"/>
    <p:sldId id="361" r:id="rId40"/>
    <p:sldId id="362" r:id="rId41"/>
    <p:sldId id="363" r:id="rId42"/>
    <p:sldId id="30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9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BF5B899-899C-4F8B-8CEB-BB307AF1D029}" type="datetimeFigureOut">
              <a:rPr lang="en-US" smtClean="0"/>
              <a:t>11/13/2024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570DBC9-BD5C-4C39-ACD1-9C61ED2D8C17}" type="slidenum">
              <a:rPr lang="en-US" smtClean="0"/>
              <a:t>‹#›</a:t>
            </a:fld>
            <a:endParaRPr lang="en-US"/>
          </a:p>
        </p:txBody>
      </p:sp>
    </p:spTree>
    <p:extLst>
      <p:ext uri="{BB962C8B-B14F-4D97-AF65-F5344CB8AC3E}">
        <p14:creationId xmlns:p14="http://schemas.microsoft.com/office/powerpoint/2010/main" val="388199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11/13/2024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11/13/2024</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11/13/2024</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2F2B5874-711F-4B9D-BAE2-355C71EAD98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7" name="Picture 6" descr="Shape&#10;&#10;Description automatically generated with medium confidence">
            <a:extLst>
              <a:ext uri="{FF2B5EF4-FFF2-40B4-BE49-F238E27FC236}">
                <a16:creationId xmlns:a16="http://schemas.microsoft.com/office/drawing/2014/main" id="{95299D7D-DF05-4980-9147-2CED8B0F81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id="{82D1012E-BBF9-4535-BE34-BE2B48056F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7" name="Picture 6" descr="Shape&#10;&#10;Description automatically generated with medium confidence">
            <a:extLst>
              <a:ext uri="{FF2B5EF4-FFF2-40B4-BE49-F238E27FC236}">
                <a16:creationId xmlns:a16="http://schemas.microsoft.com/office/drawing/2014/main" id="{4B735D05-00A7-4E64-8A8B-BE894BE08E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4E615DD6-1A37-44F4-9F1A-87DEE83893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wmf"/><Relationship Id="rId1" Type="http://schemas.openxmlformats.org/officeDocument/2006/relationships/slideLayout" Target="../slideLayouts/slideLayout19.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6.png"/><Relationship Id="rId11" Type="http://schemas.openxmlformats.org/officeDocument/2006/relationships/image" Target="../media/image56.png"/><Relationship Id="rId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34.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slide" Target="slide27.xml"/><Relationship Id="rId2" Type="http://schemas.openxmlformats.org/officeDocument/2006/relationships/image" Target="../media/image62.gif"/><Relationship Id="rId1" Type="http://schemas.openxmlformats.org/officeDocument/2006/relationships/slideLayout" Target="../slideLayouts/slideLayout48.xml"/><Relationship Id="rId6" Type="http://schemas.microsoft.com/office/2007/relationships/hdphoto" Target="../media/hdphoto5.wdp"/><Relationship Id="rId5" Type="http://schemas.openxmlformats.org/officeDocument/2006/relationships/image" Target="../media/image65.png"/><Relationship Id="rId4" Type="http://schemas.openxmlformats.org/officeDocument/2006/relationships/image" Target="../media/image64.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0.png"/><Relationship Id="rId18" Type="http://schemas.openxmlformats.org/officeDocument/2006/relationships/image" Target="../media/image72.png"/><Relationship Id="rId26" Type="http://schemas.openxmlformats.org/officeDocument/2006/relationships/image" Target="../media/image76.png"/><Relationship Id="rId3" Type="http://schemas.openxmlformats.org/officeDocument/2006/relationships/slideLayout" Target="../slideLayouts/slideLayout48.xml"/><Relationship Id="rId21" Type="http://schemas.openxmlformats.org/officeDocument/2006/relationships/image" Target="../media/image74.png"/><Relationship Id="rId7" Type="http://schemas.openxmlformats.org/officeDocument/2006/relationships/image" Target="../media/image67.png"/><Relationship Id="rId12" Type="http://schemas.openxmlformats.org/officeDocument/2006/relationships/slide" Target="slide28.xml"/><Relationship Id="rId17" Type="http://schemas.microsoft.com/office/2007/relationships/hdphoto" Target="../media/hdphoto7.wdp"/><Relationship Id="rId25" Type="http://schemas.openxmlformats.org/officeDocument/2006/relationships/slide" Target="slide10.xml"/><Relationship Id="rId2" Type="http://schemas.openxmlformats.org/officeDocument/2006/relationships/audio" Target="../media/media2.mp3"/><Relationship Id="rId16" Type="http://schemas.openxmlformats.org/officeDocument/2006/relationships/image" Target="../media/image71.png"/><Relationship Id="rId20" Type="http://schemas.microsoft.com/office/2007/relationships/hdphoto" Target="../media/hdphoto8.wdp"/><Relationship Id="rId29" Type="http://schemas.openxmlformats.org/officeDocument/2006/relationships/slide" Target="slide32.xml"/><Relationship Id="rId1" Type="http://schemas.microsoft.com/office/2007/relationships/media" Target="../media/media2.mp3"/><Relationship Id="rId6" Type="http://schemas.openxmlformats.org/officeDocument/2006/relationships/slide" Target="slide31.xml"/><Relationship Id="rId11" Type="http://schemas.openxmlformats.org/officeDocument/2006/relationships/image" Target="../media/image69.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4.png"/><Relationship Id="rId23" Type="http://schemas.openxmlformats.org/officeDocument/2006/relationships/image" Target="../media/image75.png"/><Relationship Id="rId28" Type="http://schemas.openxmlformats.org/officeDocument/2006/relationships/image" Target="../media/image77.png"/><Relationship Id="rId10" Type="http://schemas.openxmlformats.org/officeDocument/2006/relationships/slide" Target="slide29.xml"/><Relationship Id="rId19" Type="http://schemas.openxmlformats.org/officeDocument/2006/relationships/image" Target="../media/image73.png"/><Relationship Id="rId4" Type="http://schemas.openxmlformats.org/officeDocument/2006/relationships/notesSlide" Target="../notesSlides/notesSlide7.xml"/><Relationship Id="rId9" Type="http://schemas.openxmlformats.org/officeDocument/2006/relationships/image" Target="../media/image68.png"/><Relationship Id="rId14" Type="http://schemas.openxmlformats.org/officeDocument/2006/relationships/image" Target="../media/image63.png"/><Relationship Id="rId22" Type="http://schemas.microsoft.com/office/2007/relationships/hdphoto" Target="../media/hdphoto9.wdp"/><Relationship Id="rId27"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79.png"/><Relationship Id="rId5" Type="http://schemas.openxmlformats.org/officeDocument/2006/relationships/slide" Target="slide27.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5.wav"/><Relationship Id="rId1" Type="http://schemas.openxmlformats.org/officeDocument/2006/relationships/slideLayout" Target="../slideLayouts/slideLayout48.xml"/><Relationship Id="rId5" Type="http://schemas.openxmlformats.org/officeDocument/2006/relationships/image" Target="../media/image78.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5.xml"/><Relationship Id="rId3" Type="http://schemas.openxmlformats.org/officeDocument/2006/relationships/slideLayout" Target="../slideLayouts/slideLayout21.xml"/><Relationship Id="rId21" Type="http://schemas.openxmlformats.org/officeDocument/2006/relationships/image" Target="../media/image21.png"/><Relationship Id="rId7" Type="http://schemas.openxmlformats.org/officeDocument/2006/relationships/slide" Target="slide10.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media1.wma"/><Relationship Id="rId16" Type="http://schemas.openxmlformats.org/officeDocument/2006/relationships/slide" Target="slide4.xml"/><Relationship Id="rId20"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11.png"/><Relationship Id="rId11" Type="http://schemas.openxmlformats.org/officeDocument/2006/relationships/image" Target="../media/image15.gif"/><Relationship Id="rId5" Type="http://schemas.openxmlformats.org/officeDocument/2006/relationships/audio" Target="../media/audio1.wav"/><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media/image14.gif"/><Relationship Id="rId19"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3.gif"/><Relationship Id="rId14" Type="http://schemas.openxmlformats.org/officeDocument/2006/relationships/slide" Target="slide8.xml"/><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5.wav"/><Relationship Id="rId1" Type="http://schemas.openxmlformats.org/officeDocument/2006/relationships/slideLayout" Target="../slideLayouts/slideLayout48.xml"/><Relationship Id="rId5" Type="http://schemas.openxmlformats.org/officeDocument/2006/relationships/image" Target="../media/image78.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5.wav"/><Relationship Id="rId1" Type="http://schemas.openxmlformats.org/officeDocument/2006/relationships/slideLayout" Target="../slideLayouts/slideLayout48.xml"/><Relationship Id="rId5" Type="http://schemas.openxmlformats.org/officeDocument/2006/relationships/image" Target="../media/image7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5.wav"/><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10.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27.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29.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4" name="WordArt 20"/>
          <p:cNvSpPr>
            <a:spLocks noChangeArrowheads="1" noChangeShapeType="1" noTextEdit="1"/>
          </p:cNvSpPr>
          <p:nvPr/>
        </p:nvSpPr>
        <p:spPr bwMode="auto">
          <a:xfrm>
            <a:off x="2346104" y="5412370"/>
            <a:ext cx="7425622" cy="1119608"/>
          </a:xfrm>
          <a:prstGeom prst="rect">
            <a:avLst/>
          </a:prstGeom>
        </p:spPr>
        <p:txBody>
          <a:bodyPr wrap="none" fromWordArt="1">
            <a:prstTxWarp prst="textFadeUp">
              <a:avLst>
                <a:gd name="adj" fmla="val 0"/>
              </a:avLst>
            </a:prstTxWarp>
          </a:bodyPr>
          <a:lstStyle/>
          <a:p>
            <a:r>
              <a:rPr lang="en-US" sz="3600" b="1" kern="10" dirty="0" err="1">
                <a:ln w="12700">
                  <a:solidFill>
                    <a:schemeClr val="folHlink"/>
                  </a:solidFill>
                  <a:round/>
                  <a:headEnd/>
                  <a:tailEnd/>
                </a:ln>
                <a:solidFill>
                  <a:srgbClr val="0000FF"/>
                </a:solidFill>
                <a:latin typeface="Times New Roman"/>
                <a:cs typeface="Times New Roman"/>
              </a:rPr>
              <a:t>Giáo</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viên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Nguyễn</a:t>
            </a:r>
            <a:r>
              <a:rPr lang="en-US" sz="3600" b="1" kern="10" dirty="0">
                <a:ln w="12700">
                  <a:solidFill>
                    <a:schemeClr val="folHlink"/>
                  </a:solidFill>
                  <a:round/>
                  <a:headEnd/>
                  <a:tailEnd/>
                </a:ln>
                <a:solidFill>
                  <a:srgbClr val="0000FF"/>
                </a:solidFill>
                <a:latin typeface="Times New Roman"/>
                <a:cs typeface="Times New Roman"/>
              </a:rPr>
              <a:t> </a:t>
            </a:r>
            <a:r>
              <a:rPr lang="en-US" sz="3600" b="1" kern="10" dirty="0" err="1">
                <a:ln w="12700">
                  <a:solidFill>
                    <a:schemeClr val="folHlink"/>
                  </a:solidFill>
                  <a:round/>
                  <a:headEnd/>
                  <a:tailEnd/>
                </a:ln>
                <a:solidFill>
                  <a:srgbClr val="0000FF"/>
                </a:solidFill>
                <a:latin typeface="Times New Roman"/>
                <a:cs typeface="Times New Roman"/>
              </a:rPr>
              <a:t>Thị</a:t>
            </a:r>
            <a:r>
              <a:rPr lang="en-US" sz="3600" b="1" kern="10" dirty="0">
                <a:ln w="12700">
                  <a:solidFill>
                    <a:schemeClr val="folHlink"/>
                  </a:solidFill>
                  <a:round/>
                  <a:headEnd/>
                  <a:tailEnd/>
                </a:ln>
                <a:solidFill>
                  <a:srgbClr val="0000FF"/>
                </a:solidFill>
                <a:latin typeface="Times New Roman"/>
                <a:cs typeface="Times New Roman"/>
              </a:rPr>
              <a:t> Thu </a:t>
            </a:r>
            <a:r>
              <a:rPr lang="en-US" sz="3600" b="1" kern="10" dirty="0" err="1">
                <a:ln w="12700">
                  <a:solidFill>
                    <a:schemeClr val="folHlink"/>
                  </a:solidFill>
                  <a:round/>
                  <a:headEnd/>
                  <a:tailEnd/>
                </a:ln>
                <a:solidFill>
                  <a:srgbClr val="0000FF"/>
                </a:solidFill>
                <a:latin typeface="Times New Roman"/>
                <a:cs typeface="Times New Roman"/>
              </a:rPr>
              <a:t>Hà</a:t>
            </a:r>
            <a:endParaRPr lang="en-US" sz="3600" b="1" kern="10" dirty="0">
              <a:ln w="12700">
                <a:solidFill>
                  <a:schemeClr val="folHlink"/>
                </a:solidFill>
                <a:round/>
                <a:headEnd/>
                <a:tailEnd/>
              </a:ln>
              <a:solidFill>
                <a:srgbClr val="0000FF"/>
              </a:solidFill>
              <a:latin typeface="Times New Roman"/>
              <a:cs typeface="Times New Roman"/>
            </a:endParaRPr>
          </a:p>
          <a:p>
            <a:pPr algn="ctr"/>
            <a:r>
              <a:rPr lang="en-US" sz="3600" b="1" kern="10" dirty="0">
                <a:ln w="12700">
                  <a:solidFill>
                    <a:schemeClr val="folHlink"/>
                  </a:solidFill>
                  <a:round/>
                  <a:headEnd/>
                  <a:tailEnd/>
                </a:ln>
                <a:solidFill>
                  <a:srgbClr val="0000FF"/>
                </a:solidFill>
                <a:latin typeface="Times New Roman"/>
                <a:cs typeface="Times New Roman"/>
              </a:rPr>
              <a:t>   </a:t>
            </a:r>
          </a:p>
        </p:txBody>
      </p:sp>
      <p:sp>
        <p:nvSpPr>
          <p:cNvPr id="16" name="WordArt 9">
            <a:extLst>
              <a:ext uri="{FF2B5EF4-FFF2-40B4-BE49-F238E27FC236}">
                <a16:creationId xmlns:a16="http://schemas.microsoft.com/office/drawing/2014/main" id="{5DC53619-E8E5-442F-9059-A1123CE3F193}"/>
              </a:ext>
            </a:extLst>
          </p:cNvPr>
          <p:cNvSpPr>
            <a:spLocks noChangeArrowheads="1" noChangeShapeType="1" noTextEdit="1"/>
          </p:cNvSpPr>
          <p:nvPr/>
        </p:nvSpPr>
        <p:spPr bwMode="auto">
          <a:xfrm>
            <a:off x="1896530" y="2531710"/>
            <a:ext cx="8561642" cy="1119607"/>
          </a:xfrm>
          <a:prstGeom prst="rect">
            <a:avLst/>
          </a:prstGeom>
          <a:scene3d>
            <a:camera prst="obliqueTopLeft"/>
            <a:lightRig rig="threePt" dir="t"/>
          </a:scene3d>
        </p:spPr>
        <p:txBody>
          <a:bodyPr wrap="none" numCol="1" fromWordArt="1">
            <a:prstTxWarp prst="textPlain">
              <a:avLst>
                <a:gd name="adj" fmla="val 50262"/>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vi-VN" sz="2800" kern="10" dirty="0">
                <a:ln w="9525">
                  <a:round/>
                  <a:headEnd/>
                  <a:tailEnd/>
                </a:ln>
                <a:solidFill>
                  <a:srgbClr val="FF0000"/>
                </a:solidFill>
                <a:cs typeface="Times New Roman" panose="02020603050405020304" pitchFamily="18" charset="0"/>
              </a:rPr>
              <a:t>Môn : </a:t>
            </a:r>
            <a:r>
              <a:rPr lang="en-US" sz="2800" kern="10" dirty="0">
                <a:ln w="9525">
                  <a:round/>
                  <a:headEnd/>
                  <a:tailEnd/>
                </a:ln>
                <a:solidFill>
                  <a:srgbClr val="FF0000"/>
                </a:solidFill>
                <a:cs typeface="Times New Roman" panose="02020603050405020304" pitchFamily="18" charset="0"/>
              </a:rPr>
              <a:t>TIẾNG VIỆT </a:t>
            </a:r>
            <a:r>
              <a:rPr lang="vi-VN" sz="2800" kern="10" dirty="0">
                <a:ln w="9525">
                  <a:round/>
                  <a:headEnd/>
                  <a:tailEnd/>
                </a:ln>
                <a:solidFill>
                  <a:srgbClr val="FF0000"/>
                </a:solidFill>
                <a:cs typeface="Times New Roman" panose="02020603050405020304" pitchFamily="18" charset="0"/>
              </a:rPr>
              <a:t>– Lớp </a:t>
            </a:r>
            <a:r>
              <a:rPr lang="en-US" sz="2800" kern="10" dirty="0">
                <a:ln w="9525">
                  <a:round/>
                  <a:headEnd/>
                  <a:tailEnd/>
                </a:ln>
                <a:solidFill>
                  <a:srgbClr val="FF0000"/>
                </a:solidFill>
                <a:cs typeface="Times New Roman" panose="02020603050405020304" pitchFamily="18" charset="0"/>
              </a:rPr>
              <a:t>3A</a:t>
            </a:r>
            <a:endParaRPr lang="vi-VN" sz="2800" kern="10" dirty="0">
              <a:ln w="9525">
                <a:round/>
                <a:headEnd/>
                <a:tailEnd/>
              </a:ln>
              <a:solidFill>
                <a:srgbClr val="FF0000"/>
              </a:solidFill>
              <a:cs typeface="Times New Roman" panose="02020603050405020304" pitchFamily="18" charset="0"/>
            </a:endParaRPr>
          </a:p>
        </p:txBody>
      </p:sp>
      <p:sp>
        <p:nvSpPr>
          <p:cNvPr id="17" name="WordArt 15">
            <a:extLst>
              <a:ext uri="{FF2B5EF4-FFF2-40B4-BE49-F238E27FC236}">
                <a16:creationId xmlns:a16="http://schemas.microsoft.com/office/drawing/2014/main" id="{FA8F0F85-3888-465A-816B-75C8809676BA}"/>
              </a:ext>
            </a:extLst>
          </p:cNvPr>
          <p:cNvSpPr>
            <a:spLocks noChangeArrowheads="1" noChangeShapeType="1" noTextEdit="1"/>
          </p:cNvSpPr>
          <p:nvPr/>
        </p:nvSpPr>
        <p:spPr bwMode="auto">
          <a:xfrm>
            <a:off x="1673847" y="745364"/>
            <a:ext cx="9007007" cy="865301"/>
          </a:xfrm>
          <a:prstGeom prst="rect">
            <a:avLst/>
          </a:prstGeom>
        </p:spPr>
        <p:txBody>
          <a:bodyPr spcFirstLastPara="1" wrap="none" fromWordArt="1">
            <a:prstTxWarp prst="textArchUp">
              <a:avLst>
                <a:gd name="adj" fmla="val 10800004"/>
              </a:avLst>
            </a:prstTxWarp>
          </a:bodyPr>
          <a:lstStyle/>
          <a:p>
            <a:pPr algn="ctr"/>
            <a:r>
              <a:rPr lang="en-US" sz="3600" b="1" kern="10" dirty="0">
                <a:ln w="9525">
                  <a:solidFill>
                    <a:srgbClr val="000000"/>
                  </a:solidFill>
                  <a:round/>
                  <a:headEnd/>
                  <a:tailEnd/>
                </a:ln>
                <a:solidFill>
                  <a:srgbClr val="FFFF00"/>
                </a:solidFill>
                <a:effectLst>
                  <a:outerShdw dist="107763" dir="18900000" algn="ctr" rotWithShape="0">
                    <a:srgbClr val="868686">
                      <a:alpha val="50000"/>
                    </a:srgbClr>
                  </a:outerShdw>
                </a:effectLst>
                <a:latin typeface="+mj-lt"/>
                <a:cs typeface="Times New Roman" panose="02020603050405020304" pitchFamily="18" charset="0"/>
              </a:rPr>
              <a:t>TRƯỜNG TIỂU HỌC ĐẠI QUANG</a:t>
            </a:r>
            <a:endParaRPr lang="vi-VN" sz="3600" b="1" kern="10" dirty="0">
              <a:ln w="9525">
                <a:solidFill>
                  <a:srgbClr val="000000"/>
                </a:solidFill>
                <a:round/>
                <a:headEnd/>
                <a:tailEnd/>
              </a:ln>
              <a:solidFill>
                <a:srgbClr val="FFFF00"/>
              </a:solidFill>
              <a:effectLst>
                <a:outerShdw dist="107763" dir="18900000" algn="ctr" rotWithShape="0">
                  <a:srgbClr val="868686">
                    <a:alpha val="50000"/>
                  </a:srgbClr>
                </a:outerShdw>
              </a:effectLst>
              <a:latin typeface="+mj-lt"/>
              <a:cs typeface="Times New Roman" panose="02020603050405020304" pitchFamily="18" charset="0"/>
            </a:endParaRPr>
          </a:p>
        </p:txBody>
      </p:sp>
      <p:pic>
        <p:nvPicPr>
          <p:cNvPr id="18" name="Picture 6" descr="POINSET2">
            <a:extLst>
              <a:ext uri="{FF2B5EF4-FFF2-40B4-BE49-F238E27FC236}">
                <a16:creationId xmlns:a16="http://schemas.microsoft.com/office/drawing/2014/main" id="{23EF49CA-A5B0-4EFB-87BF-408DFB137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377559" y="-118437"/>
            <a:ext cx="1771650" cy="200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POINSET2">
            <a:extLst>
              <a:ext uri="{FF2B5EF4-FFF2-40B4-BE49-F238E27FC236}">
                <a16:creationId xmlns:a16="http://schemas.microsoft.com/office/drawing/2014/main" id="{77E7E54D-55EA-40DA-9282-4DFD47DDC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6" y="18782"/>
            <a:ext cx="1771650" cy="175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POINSET2">
            <a:extLst>
              <a:ext uri="{FF2B5EF4-FFF2-40B4-BE49-F238E27FC236}">
                <a16:creationId xmlns:a16="http://schemas.microsoft.com/office/drawing/2014/main" id="{4895F35B-51E9-494A-8982-6832BB61B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83476" y="5086348"/>
            <a:ext cx="2008524"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POINSET2">
            <a:extLst>
              <a:ext uri="{FF2B5EF4-FFF2-40B4-BE49-F238E27FC236}">
                <a16:creationId xmlns:a16="http://schemas.microsoft.com/office/drawing/2014/main" id="{ADDDD908-B961-4CA2-9EB4-5864EB4D8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929" y="4974792"/>
            <a:ext cx="1771650" cy="19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8" descr="an30">
            <a:extLst>
              <a:ext uri="{FF2B5EF4-FFF2-40B4-BE49-F238E27FC236}">
                <a16:creationId xmlns:a16="http://schemas.microsoft.com/office/drawing/2014/main" id="{4D2B7844-4B03-492F-AD4B-0B06138730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47" y="3271145"/>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8" descr="an30">
            <a:extLst>
              <a:ext uri="{FF2B5EF4-FFF2-40B4-BE49-F238E27FC236}">
                <a16:creationId xmlns:a16="http://schemas.microsoft.com/office/drawing/2014/main" id="{14EB90B9-EBE1-480A-84AF-BE90B34EE7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39484" y="3429000"/>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flower[1][1][1][1]">
            <a:extLst>
              <a:ext uri="{FF2B5EF4-FFF2-40B4-BE49-F238E27FC236}">
                <a16:creationId xmlns:a16="http://schemas.microsoft.com/office/drawing/2014/main" id="{4FDA3567-B789-4B83-8702-134B04098D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5452" y="6358709"/>
            <a:ext cx="7543800" cy="51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64F9E69F-02B8-4A13-B8FE-16645EA598A6}"/>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2000" fill="hold"/>
                                        <p:tgtEl>
                                          <p:spTgt spid="17"/>
                                        </p:tgtEl>
                                        <p:attrNameLst>
                                          <p:attrName>style.color</p:attrName>
                                        </p:attrNameLst>
                                      </p:cBhvr>
                                      <p:by>
                                        <p:hsl h="-7200000" s="0" l="0"/>
                                      </p:by>
                                    </p:animClr>
                                    <p:animClr clrSpc="hsl" dir="cw">
                                      <p:cBhvr>
                                        <p:cTn id="7" dur="2000" fill="hold"/>
                                        <p:tgtEl>
                                          <p:spTgt spid="17"/>
                                        </p:tgtEl>
                                        <p:attrNameLst>
                                          <p:attrName>fillcolor</p:attrName>
                                        </p:attrNameLst>
                                      </p:cBhvr>
                                      <p:by>
                                        <p:hsl h="-7200000" s="0" l="0"/>
                                      </p:by>
                                    </p:animClr>
                                    <p:animClr clrSpc="hsl" dir="cw">
                                      <p:cBhvr>
                                        <p:cTn id="8" dur="2000" fill="hold"/>
                                        <p:tgtEl>
                                          <p:spTgt spid="17"/>
                                        </p:tgtEl>
                                        <p:attrNameLst>
                                          <p:attrName>stroke.color</p:attrName>
                                        </p:attrNameLst>
                                      </p:cBhvr>
                                      <p:by>
                                        <p:hsl h="-7200000" s="0" l="0"/>
                                      </p:by>
                                    </p:animClr>
                                    <p:set>
                                      <p:cBhvr>
                                        <p:cTn id="9"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
        <p:nvSpPr>
          <p:cNvPr id="14" name="Rectangle 13">
            <a:extLst>
              <a:ext uri="{FF2B5EF4-FFF2-40B4-BE49-F238E27FC236}">
                <a16:creationId xmlns:a16="http://schemas.microsoft.com/office/drawing/2014/main" id="{ACA3A316-CD7C-43A9-AB02-3C1BD2C5F4CD}"/>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Ngắm nghĩa tấm thiệp, băn khoăn:</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Có khi chỉ viết điều tốt thôi. Chị xóa dòng “Nấu ăn không ngon” đi chị!</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Ừ. Em thấy viết thế có ít quá không?</a:t>
            </a:r>
          </a:p>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A, bố rất đẹp trai nữa ạ!</a:t>
            </a:r>
            <a:endParaRPr lang="en-US" dirty="0">
              <a:solidFill>
                <a:srgbClr val="000000"/>
              </a:solidFill>
              <a:latin typeface="Arial-Rounded" panose="020B0500000000000000" charset="0"/>
              <a:cs typeface="Arial-Rounded" panose="020B0500000000000000" charset="0"/>
            </a:endParaRPr>
          </a:p>
          <a:p>
            <a:pPr marL="0" lvl="0" indent="0" algn="just">
              <a:buNone/>
            </a:pP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5">
            <a:extLst>
              <a:ext uri="{FF2B5EF4-FFF2-40B4-BE49-F238E27FC236}">
                <a16:creationId xmlns:a16="http://schemas.microsoft.com/office/drawing/2014/main" id="{A79100B8-DAE0-4028-AA67-37C037CF5B61}"/>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charset="0"/>
                <a:cs typeface="Arial-Rounded" panose="020B0500000000000000" charset="0"/>
              </a:rPr>
              <a:t>Bố đang ngồi trước máy tính, mặt đăm chiêu.</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Bố ơi…</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Bố nhìn hai chị em.</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Hai chị em sao thế?</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Chúng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Chúc mừng sinh nhật bố!</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Arial-Rounded" panose="020B0500000000000000" charset="0"/>
                <a:cs typeface="Arial-Rounded" panose="020B0500000000000000" charset="0"/>
              </a:rPr>
              <a:t>(Phong Điệp)</a:t>
            </a:r>
          </a:p>
        </p:txBody>
      </p:sp>
      <p:sp>
        <p:nvSpPr>
          <p:cNvPr id="3" name="Rectangle 2">
            <a:extLst>
              <a:ext uri="{FF2B5EF4-FFF2-40B4-BE49-F238E27FC236}">
                <a16:creationId xmlns:a16="http://schemas.microsoft.com/office/drawing/2014/main" id="{C9FA3F10-BDA7-4085-A86E-A94B4105075B}"/>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D6B32F0C-1140-459A-BEC0-801626E84D1C}"/>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2232476" y="80252"/>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7954297" y="9832"/>
            <a:ext cx="4237703"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Rectangle 11">
            <a:extLst>
              <a:ext uri="{FF2B5EF4-FFF2-40B4-BE49-F238E27FC236}">
                <a16:creationId xmlns:a16="http://schemas.microsoft.com/office/drawing/2014/main" id="{8C7CC15E-247B-47CA-B6F4-D1D986521A9E}"/>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19" y="187147"/>
            <a:ext cx="11762003"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74623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5" name="Rectangle 4">
            <a:extLst>
              <a:ext uri="{FF2B5EF4-FFF2-40B4-BE49-F238E27FC236}">
                <a16:creationId xmlns:a16="http://schemas.microsoft.com/office/drawing/2014/main" id="{AA03AFDC-0522-4A48-AA27-E559CECCCB4C}"/>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
        <p:nvSpPr>
          <p:cNvPr id="11" name="Rectangle 10">
            <a:extLst>
              <a:ext uri="{FF2B5EF4-FFF2-40B4-BE49-F238E27FC236}">
                <a16:creationId xmlns:a16="http://schemas.microsoft.com/office/drawing/2014/main" id="{4BF37A30-BA60-4785-87C9-87D646FEABD0}"/>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1" name="Rectangle 10">
            <a:extLst>
              <a:ext uri="{FF2B5EF4-FFF2-40B4-BE49-F238E27FC236}">
                <a16:creationId xmlns:a16="http://schemas.microsoft.com/office/drawing/2014/main" id="{E47E7CC8-257F-4B7F-9528-1F6FD59DA708}"/>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889822"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4" name="Rectangle 3">
            <a:extLst>
              <a:ext uri="{FF2B5EF4-FFF2-40B4-BE49-F238E27FC236}">
                <a16:creationId xmlns:a16="http://schemas.microsoft.com/office/drawing/2014/main" id="{61DA76C1-56AD-4A32-849F-BE6A96591C6C}"/>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29A6E912-0D72-467B-B5F6-3507DF466271}"/>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
        <p:nvSpPr>
          <p:cNvPr id="6" name="Rectangle 5">
            <a:extLst>
              <a:ext uri="{FF2B5EF4-FFF2-40B4-BE49-F238E27FC236}">
                <a16:creationId xmlns:a16="http://schemas.microsoft.com/office/drawing/2014/main" id="{5F3CB762-6445-4A64-A71B-17C4AE74E8D2}"/>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6" name="Rectangle 5">
            <a:extLst>
              <a:ext uri="{FF2B5EF4-FFF2-40B4-BE49-F238E27FC236}">
                <a16:creationId xmlns:a16="http://schemas.microsoft.com/office/drawing/2014/main" id="{1D04C138-5A6A-43D0-8C89-96F8C14492A5}"/>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0" y="187147"/>
            <a:ext cx="12034684"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Rectangle 2">
            <a:extLst>
              <a:ext uri="{FF2B5EF4-FFF2-40B4-BE49-F238E27FC236}">
                <a16:creationId xmlns:a16="http://schemas.microsoft.com/office/drawing/2014/main" id="{887B3823-B68B-4E3F-BBC8-A40914C6BC88}"/>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
        <p:nvSpPr>
          <p:cNvPr id="20" name="Rectangle 19">
            <a:extLst>
              <a:ext uri="{FF2B5EF4-FFF2-40B4-BE49-F238E27FC236}">
                <a16:creationId xmlns:a16="http://schemas.microsoft.com/office/drawing/2014/main" id="{1E3906A1-3730-419C-8BC8-0521E4E65CE3}"/>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
        <p:nvSpPr>
          <p:cNvPr id="8" name="Rectangle 7">
            <a:extLst>
              <a:ext uri="{FF2B5EF4-FFF2-40B4-BE49-F238E27FC236}">
                <a16:creationId xmlns:a16="http://schemas.microsoft.com/office/drawing/2014/main" id="{31077F0B-76D4-4B2A-80C2-20F04ADFDDE1}"/>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
        <p:nvSpPr>
          <p:cNvPr id="10" name="Rectangle 9">
            <a:extLst>
              <a:ext uri="{FF2B5EF4-FFF2-40B4-BE49-F238E27FC236}">
                <a16:creationId xmlns:a16="http://schemas.microsoft.com/office/drawing/2014/main" id="{69D6061E-9C7E-490A-8DC3-CBC1006E9DBF}"/>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
        <p:nvSpPr>
          <p:cNvPr id="28" name="Rectangle 27">
            <a:extLst>
              <a:ext uri="{FF2B5EF4-FFF2-40B4-BE49-F238E27FC236}">
                <a16:creationId xmlns:a16="http://schemas.microsoft.com/office/drawing/2014/main" id="{7C535E6D-43D1-4D11-A933-08BD8B4B71D6}"/>
              </a:ext>
            </a:extLst>
          </p:cNvPr>
          <p:cNvSpPr/>
          <p:nvPr/>
        </p:nvSpPr>
        <p:spPr>
          <a:xfrm>
            <a:off x="-1675558" y="0"/>
            <a:ext cx="1395167" cy="148943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3D2D7F6-ECA3-4560-8759-A5B6659534D7}"/>
              </a:ext>
            </a:extLst>
          </p:cNvPr>
          <p:cNvSpPr/>
          <p:nvPr/>
        </p:nvSpPr>
        <p:spPr>
          <a:xfrm>
            <a:off x="7037327" y="835908"/>
            <a:ext cx="411532" cy="444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r>
              <a:rPr lang="en-US" sz="3200" dirty="0">
                <a:hlinkClick r:id="rId29" action="ppaction://hlinksldjump"/>
              </a:rPr>
              <a:t>Slide 31</a:t>
            </a:r>
            <a:endParaRPr lang="en-US" sz="3200" dirty="0"/>
          </a:p>
        </p:txBody>
      </p:sp>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96646" y="172720"/>
            <a:ext cx="11052113" cy="1354019"/>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Tính rất hiền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Nói rất to</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Ngủ rất nhanh</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Ghét nói dối</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Nấu ăn không ngon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5262" y="988142"/>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
        <p:nvSpPr>
          <p:cNvPr id="28" name="Rectangle 27">
            <a:extLst>
              <a:ext uri="{FF2B5EF4-FFF2-40B4-BE49-F238E27FC236}">
                <a16:creationId xmlns:a16="http://schemas.microsoft.com/office/drawing/2014/main" id="{C4CE1591-884E-4FE7-A78A-5C8A0322A20A}"/>
              </a:ext>
            </a:extLst>
          </p:cNvPr>
          <p:cNvSpPr/>
          <p:nvPr/>
        </p:nvSpPr>
        <p:spPr>
          <a:xfrm>
            <a:off x="-1675558" y="0"/>
            <a:ext cx="1395167" cy="148943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5262" y="1115961"/>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7414" y="997975"/>
            <a:ext cx="11795760" cy="1477130"/>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18160" y="2536723"/>
            <a:ext cx="11450319" cy="3559276"/>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59188" y="49004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1752912" y="533898"/>
            <a:ext cx="9747534"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90" y="286065"/>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
        <p:nvSpPr>
          <p:cNvPr id="9" name="Rectangle 8">
            <a:extLst>
              <a:ext uri="{FF2B5EF4-FFF2-40B4-BE49-F238E27FC236}">
                <a16:creationId xmlns:a16="http://schemas.microsoft.com/office/drawing/2014/main" id="{27898FBE-3F05-4592-A5C1-C56FED501C2B}"/>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C7EE4E4-CE67-4EEE-85ED-5C776827DA2A}"/>
              </a:ext>
            </a:extLst>
          </p:cNvPr>
          <p:cNvSpPr/>
          <p:nvPr/>
        </p:nvSpPr>
        <p:spPr>
          <a:xfrm>
            <a:off x="-1675558" y="-9427"/>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6" name="Rectangle 5">
            <a:extLst>
              <a:ext uri="{FF2B5EF4-FFF2-40B4-BE49-F238E27FC236}">
                <a16:creationId xmlns:a16="http://schemas.microsoft.com/office/drawing/2014/main" id="{7232B0FC-A081-43AD-90B2-E3BC4A8B87F2}"/>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19" y="187147"/>
            <a:ext cx="11860325"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Rectangle 2">
            <a:extLst>
              <a:ext uri="{FF2B5EF4-FFF2-40B4-BE49-F238E27FC236}">
                <a16:creationId xmlns:a16="http://schemas.microsoft.com/office/drawing/2014/main" id="{A31EAB2C-AB1D-451C-A496-7D5ED7CDCE71}"/>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
        <p:nvSpPr>
          <p:cNvPr id="3" name="Rectangle 2">
            <a:extLst>
              <a:ext uri="{FF2B5EF4-FFF2-40B4-BE49-F238E27FC236}">
                <a16:creationId xmlns:a16="http://schemas.microsoft.com/office/drawing/2014/main" id="{3E7AC5B8-E1A3-42F7-8360-9163F6485EE6}"/>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D160EFD-5E16-4500-8FDF-9FFC7562A1B6}"/>
              </a:ext>
            </a:extLst>
          </p:cNvPr>
          <p:cNvSpPr/>
          <p:nvPr/>
        </p:nvSpPr>
        <p:spPr>
          <a:xfrm>
            <a:off x="-1675558" y="0"/>
            <a:ext cx="1395167" cy="148943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F5E52EB-231E-4419-A479-C67A7474CBC0}"/>
              </a:ext>
            </a:extLst>
          </p:cNvPr>
          <p:cNvSpPr/>
          <p:nvPr/>
        </p:nvSpPr>
        <p:spPr>
          <a:xfrm>
            <a:off x="-1675558" y="0"/>
            <a:ext cx="1395167" cy="148943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2A14F9C3-F334-41CE-B9B1-AFE156AEF890}"/>
              </a:ext>
            </a:extLst>
          </p:cNvPr>
          <p:cNvSpPr/>
          <p:nvPr/>
        </p:nvSpPr>
        <p:spPr>
          <a:xfrm>
            <a:off x="-1675558" y="0"/>
            <a:ext cx="1395167" cy="148943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
        <p:nvSpPr>
          <p:cNvPr id="5" name="Rectangle 4">
            <a:extLst>
              <a:ext uri="{FF2B5EF4-FFF2-40B4-BE49-F238E27FC236}">
                <a16:creationId xmlns:a16="http://schemas.microsoft.com/office/drawing/2014/main" id="{FD93AE3F-12E0-407A-A6DF-489D636F5482}"/>
              </a:ext>
            </a:extLst>
          </p:cNvPr>
          <p:cNvSpPr/>
          <p:nvPr/>
        </p:nvSpPr>
        <p:spPr>
          <a:xfrm>
            <a:off x="-1675558" y="0"/>
            <a:ext cx="1395167" cy="148943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8" name="TextBox 7">
            <a:extLst>
              <a:ext uri="{FF2B5EF4-FFF2-40B4-BE49-F238E27FC236}">
                <a16:creationId xmlns:a16="http://schemas.microsoft.com/office/drawing/2014/main" id="{9B8BC4F3-47BF-4DC5-B0FF-FD2FDA842B2E}"/>
              </a:ext>
            </a:extLst>
          </p:cNvPr>
          <p:cNvSpPr txBox="1"/>
          <p:nvPr/>
        </p:nvSpPr>
        <p:spPr>
          <a:xfrm>
            <a:off x="4572000" y="175741"/>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3695395" y="831512"/>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2497427" y="1563502"/>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
        <p:nvSpPr>
          <p:cNvPr id="9" name="Rectangle 8">
            <a:extLst>
              <a:ext uri="{FF2B5EF4-FFF2-40B4-BE49-F238E27FC236}">
                <a16:creationId xmlns:a16="http://schemas.microsoft.com/office/drawing/2014/main" id="{244B478B-A6FD-466D-B444-471E47418673}"/>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
        <p:nvSpPr>
          <p:cNvPr id="19" name="Rectangle 18">
            <a:extLst>
              <a:ext uri="{FF2B5EF4-FFF2-40B4-BE49-F238E27FC236}">
                <a16:creationId xmlns:a16="http://schemas.microsoft.com/office/drawing/2014/main" id="{29F641BE-1CBD-4930-B304-6832A3060BC4}"/>
              </a:ext>
            </a:extLst>
          </p:cNvPr>
          <p:cNvSpPr/>
          <p:nvPr/>
        </p:nvSpPr>
        <p:spPr>
          <a:xfrm>
            <a:off x="-1675558" y="0"/>
            <a:ext cx="1395167" cy="14894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2289</Words>
  <Application>Microsoft Office PowerPoint</Application>
  <PresentationFormat>Widescreen</PresentationFormat>
  <Paragraphs>198</Paragraphs>
  <Slides>37</Slides>
  <Notes>8</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37</vt:i4>
      </vt:variant>
    </vt:vector>
  </HeadingPairs>
  <TitlesOfParts>
    <vt:vector size="57" baseType="lpstr">
      <vt:lpstr>等线</vt:lpstr>
      <vt:lpstr>等线 Light</vt:lpstr>
      <vt:lpstr>Arial</vt:lpstr>
      <vt:lpstr>Arial Black</vt:lpstr>
      <vt:lpstr>Arial-Rounded</vt:lpstr>
      <vt:lpstr>Calibri</vt:lpstr>
      <vt:lpstr>Calibri Light</vt:lpstr>
      <vt:lpstr>Chewy</vt:lpstr>
      <vt:lpstr>Coiny</vt:lpstr>
      <vt:lpstr>Comfortaa</vt:lpstr>
      <vt:lpstr>Delius Unicase</vt:lpstr>
      <vt:lpstr>iCiel Cadena</vt:lpstr>
      <vt:lpstr>Times New Roman</vt:lpstr>
      <vt:lpstr>字魂36号-正文宋楷</vt:lpstr>
      <vt:lpstr>Office Theme</vt:lpstr>
      <vt:lpstr>1_Office 主题</vt:lpstr>
      <vt:lpstr>5_Office 主题​​</vt:lpstr>
      <vt:lpstr>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Nguyen</cp:lastModifiedBy>
  <cp:revision>35</cp:revision>
  <dcterms:created xsi:type="dcterms:W3CDTF">2022-07-27T07:39:04Z</dcterms:created>
  <dcterms:modified xsi:type="dcterms:W3CDTF">2024-11-13T01:20:40Z</dcterms:modified>
</cp:coreProperties>
</file>