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5"/>
  </p:notesMasterIdLst>
  <p:sldIdLst>
    <p:sldId id="260" r:id="rId3"/>
    <p:sldId id="283" r:id="rId4"/>
    <p:sldId id="263" r:id="rId5"/>
    <p:sldId id="2636" r:id="rId6"/>
    <p:sldId id="285" r:id="rId7"/>
    <p:sldId id="290" r:id="rId8"/>
    <p:sldId id="292" r:id="rId9"/>
    <p:sldId id="293" r:id="rId10"/>
    <p:sldId id="291" r:id="rId11"/>
    <p:sldId id="294" r:id="rId12"/>
    <p:sldId id="300" r:id="rId13"/>
    <p:sldId id="297" r:id="rId14"/>
    <p:sldId id="299" r:id="rId15"/>
    <p:sldId id="2637" r:id="rId16"/>
    <p:sldId id="2638" r:id="rId17"/>
    <p:sldId id="2639" r:id="rId18"/>
    <p:sldId id="2640" r:id="rId19"/>
    <p:sldId id="2641" r:id="rId20"/>
    <p:sldId id="2642" r:id="rId21"/>
    <p:sldId id="2643" r:id="rId22"/>
    <p:sldId id="2644"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0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754DAEC1-0345-4C33-9809-168634891F3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725" y="171450"/>
            <a:ext cx="1314152" cy="1314152"/>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 Id="rId1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35.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5.xml"/><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24.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image" Target="../media/image41.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3.svg"/><Relationship Id="rId10" Type="http://schemas.openxmlformats.org/officeDocument/2006/relationships/image" Target="../media/image40.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6.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6.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8.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5.png"/><Relationship Id="rId1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22.png"/><Relationship Id="rId12" Type="http://schemas.openxmlformats.org/officeDocument/2006/relationships/slide" Target="slide12.xml"/><Relationship Id="rId17" Type="http://schemas.openxmlformats.org/officeDocument/2006/relationships/image" Target="../media/image46.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emf"/><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5" Type="http://schemas.openxmlformats.org/officeDocument/2006/relationships/image" Target="../media/image29.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Chủ</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điểm</a:t>
            </a:r>
            <a:r>
              <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baseline="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Cổng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trường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rộng</a:t>
            </a:r>
            <a:r>
              <a:rPr kumimoji="0" lang="en-US" sz="2800" b="0" i="0" u="none" strike="noStrike" kern="1200" cap="none" spc="0" normalizeH="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 </a:t>
            </a:r>
            <a:r>
              <a:rPr kumimoji="0" lang="en-US" sz="2800" b="0" i="0" u="none" strike="noStrike" kern="1200" cap="none" spc="0" normalizeH="0" noProof="0" dirty="0" err="1">
                <a:ln>
                  <a:noFill/>
                </a:ln>
                <a:solidFill>
                  <a:srgbClr val="FFAE24">
                    <a:lumMod val="50000"/>
                  </a:srgbClr>
                </a:solidFill>
                <a:effectLst/>
                <a:uLnTx/>
                <a:uFillTx/>
                <a:latin typeface="Baloo" panose="03080902040302020200" pitchFamily="66" charset="0"/>
                <a:ea typeface="微软雅黑"/>
                <a:cs typeface="Baloo" panose="03080902040302020200" pitchFamily="66" charset="0"/>
              </a:rPr>
              <a:t>mở</a:t>
            </a:r>
            <a:endParaRPr kumimoji="0" lang="en-US" sz="2800" b="0" i="0" u="none" strike="noStrike" kern="1200" cap="none" spc="0" normalizeH="0" baseline="0" noProof="0" dirty="0">
              <a:ln>
                <a:noFill/>
              </a:ln>
              <a:solidFill>
                <a:srgbClr val="FFAE24">
                  <a:lumMod val="50000"/>
                </a:srgbClr>
              </a:solidFill>
              <a:effectLst/>
              <a:uLnTx/>
              <a:uFillTx/>
              <a:latin typeface="Baloo" panose="03080902040302020200" pitchFamily="66" charset="0"/>
              <a:ea typeface="微软雅黑"/>
              <a:cs typeface="Baloo" panose="03080902040302020200" pitchFamily="66" charset="0"/>
            </a:endParaRPr>
          </a:p>
        </p:txBody>
      </p:sp>
      <p:sp>
        <p:nvSpPr>
          <p:cNvPr id="32" name="Google Shape;304;p20"/>
          <p:cNvSpPr txBox="1">
            <a:spLocks/>
          </p:cNvSpPr>
          <p:nvPr/>
        </p:nvSpPr>
        <p:spPr>
          <a:xfrm>
            <a:off x="2632437" y="-170483"/>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TRƯỜNG</a:t>
            </a:r>
            <a:r>
              <a:rPr kumimoji="0" lang="en-US" sz="3200" b="0" i="0" u="none" strike="noStrike" kern="0" cap="none" spc="0" normalizeH="0" noProof="0" dirty="0">
                <a:ln>
                  <a:noFill/>
                </a:ln>
                <a:solidFill>
                  <a:srgbClr val="434343"/>
                </a:solidFill>
                <a:effectLst/>
                <a:uLnTx/>
                <a:uFillTx/>
                <a:latin typeface="Calibri" panose="020F0502020204030204" pitchFamily="34" charset="0"/>
                <a:cs typeface="Calibri" panose="020F0502020204030204" pitchFamily="34" charset="0"/>
                <a:sym typeface="Odibee Sans"/>
              </a:rPr>
              <a:t> TIỂU HỌC ĐẠI QUANG</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sp>
        <p:nvSpPr>
          <p:cNvPr id="23" name="Google Shape;304;p20">
            <a:extLst>
              <a:ext uri="{FF2B5EF4-FFF2-40B4-BE49-F238E27FC236}">
                <a16:creationId xmlns:a16="http://schemas.microsoft.com/office/drawing/2014/main" id="{FF24D358-F622-406C-8E46-6771D71E1064}"/>
              </a:ext>
            </a:extLst>
          </p:cNvPr>
          <p:cNvSpPr txBox="1">
            <a:spLocks/>
          </p:cNvSpPr>
          <p:nvPr/>
        </p:nvSpPr>
        <p:spPr>
          <a:xfrm>
            <a:off x="2263727" y="5139008"/>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lang="en-US" sz="3200" kern="0" dirty="0" err="1">
                <a:latin typeface="Calibri" panose="020F0502020204030204" pitchFamily="34" charset="0"/>
                <a:cs typeface="Calibri" panose="020F0502020204030204" pitchFamily="34" charset="0"/>
              </a:rPr>
              <a:t>Giáo</a:t>
            </a:r>
            <a:r>
              <a:rPr lang="en-US" sz="3200" kern="0" dirty="0">
                <a:latin typeface="Calibri" panose="020F0502020204030204" pitchFamily="34" charset="0"/>
                <a:cs typeface="Calibri" panose="020F0502020204030204" pitchFamily="34" charset="0"/>
              </a:rPr>
              <a:t> </a:t>
            </a:r>
            <a:r>
              <a:rPr lang="en-US" sz="3200" kern="0" dirty="0" err="1">
                <a:latin typeface="Calibri" panose="020F0502020204030204" pitchFamily="34" charset="0"/>
                <a:cs typeface="Calibri" panose="020F0502020204030204" pitchFamily="34" charset="0"/>
              </a:rPr>
              <a:t>viên</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NGUYỄN</a:t>
            </a:r>
            <a:r>
              <a:rPr kumimoji="0" lang="en-US" sz="3200" b="0" i="0" u="none" strike="noStrike" kern="0" cap="none" spc="0" normalizeH="0" noProof="0" dirty="0">
                <a:ln>
                  <a:noFill/>
                </a:ln>
                <a:solidFill>
                  <a:srgbClr val="434343"/>
                </a:solidFill>
                <a:effectLst/>
                <a:uLnTx/>
                <a:uFillTx/>
                <a:latin typeface="Calibri" panose="020F0502020204030204" pitchFamily="34" charset="0"/>
                <a:cs typeface="Calibri" panose="020F0502020204030204" pitchFamily="34" charset="0"/>
                <a:sym typeface="Odibee Sans"/>
              </a:rPr>
              <a:t> THỊ THU HÀ</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1540258F-193D-4C9F-89BA-71E107CC09C2}"/>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THẢO </a:t>
            </a:r>
            <a:r>
              <a:rPr lang="en-US" altLang="zh-CN" sz="440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rPr>
              <a:t>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SVN-SAF" panose="02040603050506020204" pitchFamily="18" charset="0"/>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
        <p:nvSpPr>
          <p:cNvPr id="12" name="Rectangle 11">
            <a:extLst>
              <a:ext uri="{FF2B5EF4-FFF2-40B4-BE49-F238E27FC236}">
                <a16:creationId xmlns:a16="http://schemas.microsoft.com/office/drawing/2014/main" id="{2D55FB32-06F0-439F-B53E-8CEDC1CC6BD2}"/>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
        <p:nvSpPr>
          <p:cNvPr id="4" name="Rectangle 3">
            <a:extLst>
              <a:ext uri="{FF2B5EF4-FFF2-40B4-BE49-F238E27FC236}">
                <a16:creationId xmlns:a16="http://schemas.microsoft.com/office/drawing/2014/main" id="{CB79D51E-4ABF-4236-9C84-9231BE0A2604}"/>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Rectangle 12">
            <a:extLst>
              <a:ext uri="{FF2B5EF4-FFF2-40B4-BE49-F238E27FC236}">
                <a16:creationId xmlns:a16="http://schemas.microsoft.com/office/drawing/2014/main" id="{21E76D6E-5DD2-479A-9B19-28BD8A2EAA7A}"/>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Rectangle 12">
            <a:extLst>
              <a:ext uri="{FF2B5EF4-FFF2-40B4-BE49-F238E27FC236}">
                <a16:creationId xmlns:a16="http://schemas.microsoft.com/office/drawing/2014/main" id="{2425BFD6-511F-459E-B8B8-D1DCE6099501}"/>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1466462"/>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800475" y="1587672"/>
            <a:ext cx="5643562" cy="5022678"/>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a:extLst>
              <a:ext uri="{FF2B5EF4-FFF2-40B4-BE49-F238E27FC236}">
                <a16:creationId xmlns:a16="http://schemas.microsoft.com/office/drawing/2014/main" id="{98F11690-003E-4358-ADA9-F720ED5F1F4B}"/>
              </a:ext>
            </a:extLst>
          </p:cNvPr>
          <p:cNvSpPr/>
          <p:nvPr/>
        </p:nvSpPr>
        <p:spPr>
          <a:xfrm>
            <a:off x="-1632155" y="-88491"/>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988"/>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sp>
        <p:nvSpPr>
          <p:cNvPr id="33" name="TextBox 32"/>
          <p:cNvSpPr txBox="1"/>
          <p:nvPr/>
        </p:nvSpPr>
        <p:spPr>
          <a:xfrm>
            <a:off x="2367601" y="868882"/>
            <a:ext cx="7748954" cy="351173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Tạm</a:t>
            </a:r>
            <a:r>
              <a:rPr kumimoji="0" lang="en-US" sz="88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8800" b="0" i="0" u="none" strike="noStrike" kern="1200" cap="none" spc="0" normalizeH="0" baseline="0" noProof="0" dirty="0" err="1">
                <a:ln>
                  <a:noFill/>
                </a:ln>
                <a:solidFill>
                  <a:srgbClr val="BFE8E0">
                    <a:lumMod val="50000"/>
                  </a:srgbClr>
                </a:solidFill>
                <a:effectLst/>
                <a:uLnTx/>
                <a:uFillTx/>
                <a:latin typeface="Coiny" panose="02000903060500060000" pitchFamily="2" charset="0"/>
                <a:ea typeface="微软雅黑"/>
                <a:cs typeface="+mn-cs"/>
              </a:rPr>
              <a:t>biệt</a:t>
            </a:r>
            <a:r>
              <a:rPr kumimoji="0" lang="en-US" sz="8800" b="0" i="0" u="none" strike="noStrike" kern="1200" cap="none" spc="0" normalizeH="0" baseline="0" noProof="0" dirty="0">
                <a:ln>
                  <a:noFill/>
                </a:ln>
                <a:solidFill>
                  <a:srgbClr val="BFE8E0">
                    <a:lumMod val="50000"/>
                  </a:srgbClr>
                </a:solidFill>
                <a:effectLst/>
                <a:uLnTx/>
                <a:uFillTx/>
                <a:latin typeface="Coiny" panose="02000903060500060000" pitchFamily="2" charset="0"/>
                <a:ea typeface="微软雅黑"/>
                <a:cs typeface="+mn-cs"/>
              </a:rPr>
              <a:t> </a:t>
            </a:r>
            <a:r>
              <a:rPr kumimoji="0" lang="en-US" sz="8800" b="0" i="0" u="none" strike="noStrike" kern="1200" cap="none" spc="0" normalizeH="0" baseline="0" noProof="0" dirty="0" err="1">
                <a:ln>
                  <a:noFill/>
                </a:ln>
                <a:solidFill>
                  <a:srgbClr val="FF9409"/>
                </a:solidFill>
                <a:effectLst/>
                <a:uLnTx/>
                <a:uFillTx/>
                <a:latin typeface="Coiny" panose="02000903060500060000" pitchFamily="2" charset="0"/>
                <a:ea typeface="微软雅黑"/>
                <a:cs typeface="+mn-cs"/>
              </a:rPr>
              <a:t>và</a:t>
            </a:r>
            <a:r>
              <a:rPr kumimoji="0" lang="en-US" sz="8800" b="0" i="0" u="none" strike="noStrike" kern="1200" cap="none" spc="0" normalizeH="0" baseline="0" noProof="0" dirty="0">
                <a:ln>
                  <a:noFill/>
                </a:ln>
                <a:solidFill>
                  <a:srgbClr val="FF9409"/>
                </a:solidFill>
                <a:effectLst/>
                <a:uLnTx/>
                <a:uFillTx/>
                <a:latin typeface="Coiny" panose="02000903060500060000" pitchFamily="2" charset="0"/>
                <a:ea typeface="微软雅黑"/>
                <a:cs typeface="+mn-cs"/>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hẹn</a:t>
            </a:r>
            <a:r>
              <a:rPr kumimoji="0" lang="en-US" sz="88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88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gặp</a:t>
            </a:r>
            <a:r>
              <a:rPr kumimoji="0" lang="en-US" sz="8800" b="0" i="0" u="none" strike="noStrike" kern="1200" cap="none" spc="0" normalizeH="0" baseline="0" noProof="0" dirty="0">
                <a:ln>
                  <a:noFill/>
                </a:ln>
                <a:solidFill>
                  <a:srgbClr val="EA4618"/>
                </a:solidFill>
                <a:effectLst/>
                <a:uLnTx/>
                <a:uFillTx/>
                <a:latin typeface="Coiny" panose="02000903060500060000" pitchFamily="2" charset="0"/>
                <a:ea typeface="微软雅黑"/>
                <a:cs typeface="+mn-cs"/>
              </a:rPr>
              <a:t> </a:t>
            </a:r>
            <a:r>
              <a:rPr kumimoji="0" lang="en-US" sz="8800" b="0" i="0" u="none" strike="noStrike" kern="1200" cap="none" spc="0" normalizeH="0" baseline="0" noProof="0" dirty="0" err="1">
                <a:ln>
                  <a:noFill/>
                </a:ln>
                <a:solidFill>
                  <a:srgbClr val="EA4618"/>
                </a:solidFill>
                <a:effectLst/>
                <a:uLnTx/>
                <a:uFillTx/>
                <a:latin typeface="Coiny" panose="02000903060500060000" pitchFamily="2" charset="0"/>
                <a:ea typeface="微软雅黑"/>
                <a:cs typeface="+mn-cs"/>
              </a:rPr>
              <a:t>lại</a:t>
            </a:r>
            <a:endParaRPr kumimoji="0" lang="en-US" sz="8800" b="1" i="0" u="none" strike="noStrike" kern="1200" cap="none" spc="0" normalizeH="0" baseline="0" noProof="0" dirty="0">
              <a:ln>
                <a:noFill/>
              </a:ln>
              <a:solidFill>
                <a:srgbClr val="EA4618"/>
              </a:solidFill>
              <a:effectLst/>
              <a:uLnTx/>
              <a:uFillTx/>
              <a:latin typeface="HP001 4 hàng" panose="020B0603050302020204" pitchFamily="34" charset="0"/>
              <a:ea typeface="微软雅黑"/>
              <a:cs typeface="+mn-cs"/>
            </a:endParaRPr>
          </a:p>
        </p:txBody>
      </p:sp>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
        <p:nvSpPr>
          <p:cNvPr id="2" name="Rectangle 1">
            <a:extLst>
              <a:ext uri="{FF2B5EF4-FFF2-40B4-BE49-F238E27FC236}">
                <a16:creationId xmlns:a16="http://schemas.microsoft.com/office/drawing/2014/main" id="{4BC1EC78-042D-45F2-AF1E-1F848BED2E26}"/>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dirty="0">
                <a:solidFill>
                  <a:srgbClr val="FFFF00"/>
                </a:solidFill>
                <a:latin typeface="HP001 4 hàng" panose="020B0603050302020204" pitchFamily="34" charset="0"/>
              </a:rPr>
              <a:t> LƟ </a:t>
            </a:r>
            <a:r>
              <a:rPr lang="en-US" sz="2800" b="1" dirty="0" err="1">
                <a:solidFill>
                  <a:srgbClr val="FFFF00"/>
                </a:solidFill>
                <a:latin typeface="HP001 4 hàng" panose="020B0603050302020204" pitchFamily="34" charset="0"/>
              </a:rPr>
              <a:t>giải</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TǨn</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đặc</a:t>
            </a:r>
            <a:r>
              <a:rPr lang="en-US" sz="2800" b="1" dirty="0">
                <a:solidFill>
                  <a:srgbClr val="FFFF00"/>
                </a:solidFill>
                <a:latin typeface="HP001 4 hàng" panose="020B0603050302020204" pitchFamily="34" charset="0"/>
              </a:rPr>
              <a:t> </a:t>
            </a:r>
            <a:r>
              <a:rPr lang="el-GR" sz="2800" b="1" dirty="0">
                <a:solidFill>
                  <a:srgbClr val="FFFF00"/>
                </a:solidFill>
                <a:latin typeface="HP001 4 hàng" panose="020B0603050302020204" pitchFamily="34" charset="0"/>
              </a:rPr>
              <a:t>λμ</a:t>
            </a:r>
            <a:r>
              <a:rPr lang="en-US" sz="2800" b="1" dirty="0">
                <a:solidFill>
                  <a:srgbClr val="FFFF00"/>
                </a:solidFill>
                <a:latin typeface="HP001 4 hàng" panose="020B0603050302020204" pitchFamily="34" charset="0"/>
              </a:rPr>
              <a:t>İ</a:t>
            </a:r>
            <a:r>
              <a:rPr lang="el-GR" sz="2800" b="1" dirty="0">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33386" y="995486"/>
            <a:ext cx="11325225"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13" name="Rectangle 12">
            <a:extLst>
              <a:ext uri="{FF2B5EF4-FFF2-40B4-BE49-F238E27FC236}">
                <a16:creationId xmlns:a16="http://schemas.microsoft.com/office/drawing/2014/main" id="{298B9346-6E04-445E-AFEA-2096F89B6394}"/>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43235"/>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1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3" name="Rectangle 42"/>
          <p:cNvSpPr/>
          <p:nvPr/>
        </p:nvSpPr>
        <p:spPr>
          <a:xfrm>
            <a:off x="2943754" y="2360916"/>
            <a:ext cx="2949846" cy="446276"/>
          </a:xfrm>
          <a:prstGeom prst="rect">
            <a:avLst/>
          </a:prstGeom>
        </p:spPr>
        <p:txBody>
          <a:bodyPr wrap="none">
            <a:spAutoFit/>
          </a:bodyPr>
          <a:lstStyle/>
          <a:p>
            <a:pPr lvl="0"/>
            <a:r>
              <a:rPr lang="en-US" sz="2300" b="1" dirty="0" err="1">
                <a:solidFill>
                  <a:srgbClr val="0064D2">
                    <a:lumMod val="50000"/>
                  </a:srgbClr>
                </a:solidFill>
                <a:latin typeface="HP001 4 hàng" panose="020B0603050302020204" pitchFamily="34" charset="0"/>
                <a:cs typeface="Calibri" panose="020F0502020204030204" pitchFamily="34" charset="0"/>
              </a:rPr>
              <a:t>Huy-gô</a:t>
            </a:r>
            <a:r>
              <a:rPr lang="en-US" sz="2300" b="1" dirty="0">
                <a:solidFill>
                  <a:srgbClr val="0064D2">
                    <a:lumMod val="50000"/>
                  </a:srgbClr>
                </a:solidFill>
                <a:latin typeface="HP001 4 hàng" panose="020B0603050302020204" pitchFamily="34" charset="0"/>
                <a:cs typeface="Calibri" panose="020F0502020204030204" pitchFamily="34" charset="0"/>
              </a:rPr>
              <a:t> </a:t>
            </a:r>
            <a:r>
              <a:rPr lang="en-US" sz="2300" b="1" dirty="0" err="1">
                <a:solidFill>
                  <a:srgbClr val="0064D2">
                    <a:lumMod val="50000"/>
                  </a:srgbClr>
                </a:solidFill>
                <a:latin typeface="HP001 4 hàng" panose="020B0603050302020204" pitchFamily="34" charset="0"/>
                <a:cs typeface="Calibri" panose="020F0502020204030204" pitchFamily="34" charset="0"/>
              </a:rPr>
              <a:t>jải</a:t>
            </a:r>
            <a:r>
              <a:rPr lang="en-US" sz="2300" b="1" dirty="0">
                <a:solidFill>
                  <a:srgbClr val="0064D2">
                    <a:lumMod val="50000"/>
                  </a:srgbClr>
                </a:solidFill>
                <a:latin typeface="HP001 4 hàng" panose="020B0603050302020204" pitchFamily="34" charset="0"/>
                <a:cs typeface="Calibri" panose="020F0502020204030204" pitchFamily="34" charset="0"/>
              </a:rPr>
              <a:t> j</a:t>
            </a:r>
            <a:r>
              <a:rPr lang="el-GR" sz="2300" b="1" dirty="0">
                <a:solidFill>
                  <a:srgbClr val="0064D2">
                    <a:lumMod val="50000"/>
                  </a:srgbClr>
                </a:solidFill>
                <a:latin typeface="HP001 4 hàng" panose="020B0603050302020204" pitchFamily="34" charset="0"/>
                <a:cs typeface="Calibri" panose="020F0502020204030204" pitchFamily="34" charset="0"/>
              </a:rPr>
              <a:t>Η</a:t>
            </a:r>
            <a:r>
              <a:rPr lang="en-US" sz="2300" b="1" dirty="0" err="1">
                <a:solidFill>
                  <a:srgbClr val="0064D2">
                    <a:lumMod val="50000"/>
                  </a:srgbClr>
                </a:solidFill>
                <a:latin typeface="HP001 4 hàng" panose="020B0603050302020204" pitchFamily="34" charset="0"/>
                <a:cs typeface="Calibri" panose="020F0502020204030204" pitchFamily="34" charset="0"/>
              </a:rPr>
              <a:t>Ğt</a:t>
            </a:r>
            <a:r>
              <a:rPr lang="en-US" sz="2300" b="1" dirty="0">
                <a:solidFill>
                  <a:srgbClr val="0064D2">
                    <a:lumMod val="50000"/>
                  </a:srgbClr>
                </a:solidFill>
                <a:latin typeface="HP001 4 hàng" panose="020B0603050302020204" pitchFamily="34" charset="0"/>
                <a:cs typeface="Calibri" panose="020F0502020204030204" pitchFamily="34" charset="0"/>
              </a:rPr>
              <a:t> </a:t>
            </a:r>
            <a:r>
              <a:rPr lang="el-GR" sz="2300" b="1" dirty="0">
                <a:solidFill>
                  <a:srgbClr val="0064D2">
                    <a:lumMod val="50000"/>
                  </a:srgbClr>
                </a:solidFill>
                <a:latin typeface="HP001 4 hàng" panose="020B0603050302020204" pitchFamily="34" charset="0"/>
                <a:cs typeface="Calibri" panose="020F0502020204030204" pitchFamily="34" charset="0"/>
              </a:rPr>
              <a:t>νμ</a:t>
            </a:r>
            <a:r>
              <a:rPr lang="en-US" sz="2300" b="1" dirty="0" err="1">
                <a:solidFill>
                  <a:srgbClr val="0064D2">
                    <a:lumMod val="50000"/>
                  </a:srgbClr>
                </a:solidFill>
                <a:latin typeface="HP001 4 hàng" panose="020B0603050302020204" pitchFamily="34" charset="0"/>
                <a:cs typeface="Calibri" panose="020F0502020204030204" pitchFamily="34" charset="0"/>
              </a:rPr>
              <a:t>Ğt</a:t>
            </a:r>
            <a:r>
              <a:rPr lang="en-US" sz="2300" b="1" dirty="0">
                <a:solidFill>
                  <a:srgbClr val="0064D2">
                    <a:lumMod val="50000"/>
                  </a:srgbClr>
                </a:solidFill>
                <a:latin typeface="HP001 4 hàng" panose="020B0603050302020204" pitchFamily="34" charset="0"/>
                <a:cs typeface="Calibri" panose="020F0502020204030204" pitchFamily="34" charset="0"/>
              </a:rPr>
              <a: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
        <p:nvSpPr>
          <p:cNvPr id="13" name="Rectangle 12">
            <a:extLst>
              <a:ext uri="{FF2B5EF4-FFF2-40B4-BE49-F238E27FC236}">
                <a16:creationId xmlns:a16="http://schemas.microsoft.com/office/drawing/2014/main" id="{DED000AB-4ECF-43BA-862B-AF9457AD3695}"/>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13" name="Rectangle 12">
            <a:extLst>
              <a:ext uri="{FF2B5EF4-FFF2-40B4-BE49-F238E27FC236}">
                <a16:creationId xmlns:a16="http://schemas.microsoft.com/office/drawing/2014/main" id="{68EC0E4F-3459-4EBF-88E5-037751952ED1}"/>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8E0AE831-5247-46FB-8118-3B4D0308EFC4}"/>
              </a:ext>
            </a:extLst>
          </p:cNvPr>
          <p:cNvSpPr/>
          <p:nvPr/>
        </p:nvSpPr>
        <p:spPr>
          <a:xfrm>
            <a:off x="-1632155" y="-98323"/>
            <a:ext cx="1445342" cy="173047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2</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575</Words>
  <Application>Microsoft Office PowerPoint</Application>
  <PresentationFormat>Widescreen</PresentationFormat>
  <Paragraphs>91</Paragraphs>
  <Slides>22</Slides>
  <Notes>11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等线</vt:lpstr>
      <vt:lpstr>Arial</vt:lpstr>
      <vt:lpstr>Arial-Rounded</vt:lpstr>
      <vt:lpstr>Baloo</vt:lpstr>
      <vt:lpstr>Calibri</vt:lpstr>
      <vt:lpstr>Coiny</vt:lpstr>
      <vt:lpstr>Gloria Hallelujah</vt:lpstr>
      <vt:lpstr>HP001 4 hàng</vt:lpstr>
      <vt:lpstr>HP001 5 hàng</vt:lpstr>
      <vt:lpstr>Odibee Sans</vt:lpstr>
      <vt:lpstr>SVN-SAF</vt:lpstr>
      <vt:lpstr>UVN Thay Giao Nang</vt:lpstr>
      <vt:lpstr>字魂70号-灵悦黑体</vt:lpstr>
      <vt:lpstr>包图主题2</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Nguyen</cp:lastModifiedBy>
  <cp:revision>29</cp:revision>
  <dcterms:created xsi:type="dcterms:W3CDTF">2022-06-25T01:17:34Z</dcterms:created>
  <dcterms:modified xsi:type="dcterms:W3CDTF">2024-10-14T01:32:24Z</dcterms:modified>
</cp:coreProperties>
</file>