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6" r:id="rId2"/>
  </p:sldMasterIdLst>
  <p:notesMasterIdLst>
    <p:notesMasterId r:id="rId19"/>
  </p:notesMasterIdLst>
  <p:handoutMasterIdLst>
    <p:handoutMasterId r:id="rId20"/>
  </p:handoutMasterIdLst>
  <p:sldIdLst>
    <p:sldId id="335" r:id="rId3"/>
    <p:sldId id="313" r:id="rId4"/>
    <p:sldId id="314" r:id="rId5"/>
    <p:sldId id="315" r:id="rId6"/>
    <p:sldId id="316" r:id="rId7"/>
    <p:sldId id="342" r:id="rId8"/>
    <p:sldId id="336" r:id="rId9"/>
    <p:sldId id="303" r:id="rId10"/>
    <p:sldId id="310" r:id="rId11"/>
    <p:sldId id="362" r:id="rId12"/>
    <p:sldId id="354" r:id="rId13"/>
    <p:sldId id="318" r:id="rId14"/>
    <p:sldId id="363" r:id="rId15"/>
    <p:sldId id="364" r:id="rId16"/>
    <p:sldId id="365" r:id="rId17"/>
    <p:sldId id="366" r:id="rId18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FF"/>
    <a:srgbClr val="292929"/>
    <a:srgbClr val="FFFFCC"/>
    <a:srgbClr val="FF9999"/>
    <a:srgbClr val="FFFF00"/>
    <a:srgbClr val="FFFF99"/>
    <a:srgbClr val="B6C808"/>
    <a:srgbClr val="0066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3506" autoAdjust="0"/>
  </p:normalViewPr>
  <p:slideViewPr>
    <p:cSldViewPr>
      <p:cViewPr varScale="1">
        <p:scale>
          <a:sx n="63" d="100"/>
          <a:sy n="63" d="100"/>
        </p:scale>
        <p:origin x="796" y="80"/>
      </p:cViewPr>
      <p:guideLst>
        <p:guide orient="horz" pos="211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F18CD-4EC1-4C9B-8D92-FA38DF5287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3A9EBD-D509-4A1D-8030-EA2748BED6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5A44C-E6A2-4B11-9E73-F2D0912AA966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896F8-C354-4080-8144-8D1628B2C2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746A94-6C4E-41FA-89A5-7213E8FAC0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A4D9D-72BD-4FD9-9A61-45E4A71640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547863B-7C50-419D-BB3A-31AE1483DD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21E92DC-AF19-4E52-9756-0145B385F6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250A6E2-B16C-4568-9FB4-F5375204F89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22BE36E6-B7E8-4453-ACBA-197983DED0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FBDD3C97-D5DE-4134-95CA-8FF48E7D49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53D76448-CBAE-466E-AC5F-F2B240F9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E848BF7-7064-49C6-8798-1519750F2B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990e07aeec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990e07aeec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9B1835-A286-45EE-BF16-CFA95F3D2AE6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3DCBC-B7D4-4AE0-BF9E-2454E3BE31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27678A8-1AAE-4A87-AEDB-9980AF29D52A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6187216-94C6-4E93-9BE6-D7794CE4E2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DC2D93D-15B0-46B0-8846-300C79D4C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EA220A2-A142-41E5-A577-A4FE2F38BEBB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250C38B-5C7C-48BB-A8E1-B47E9E8854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220A2-A142-41E5-A577-A4FE2F38BEB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A1002C-FA8E-4C56-93D3-CF75F9AE4E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93FD9F4-0E78-4B06-BDE7-FFCEEFA0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3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73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4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563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433661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391775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361651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6562146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6623013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15135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9617368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85349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9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0414424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419412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702174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781583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3054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4683970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62915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291336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45548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41730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379299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596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875122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81485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704898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329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88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08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36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6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xmlns="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07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7355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B8AF1-4131-1CBC-BBC7-DD18DDE6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066800"/>
            <a:ext cx="9096020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2">
            <a:extLst>
              <a:ext uri="{FF2B5EF4-FFF2-40B4-BE49-F238E27FC236}">
                <a16:creationId xmlns:a16="http://schemas.microsoft.com/office/drawing/2014/main" id="{67116196-A093-9F78-7213-39B02A70EA4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95400"/>
            <a:ext cx="3276600" cy="3006725"/>
            <a:chOff x="1920" y="906"/>
            <a:chExt cx="2064" cy="1894"/>
          </a:xfrm>
        </p:grpSpPr>
        <p:sp>
          <p:nvSpPr>
            <p:cNvPr id="11" name="Text Box 48">
              <a:extLst>
                <a:ext uri="{FF2B5EF4-FFF2-40B4-BE49-F238E27FC236}">
                  <a16:creationId xmlns:a16="http://schemas.microsoft.com/office/drawing/2014/main" id="{8BFA3E2B-C9DA-2633-E104-0C62BDA50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12" name="Text Box 61">
              <a:extLst>
                <a:ext uri="{FF2B5EF4-FFF2-40B4-BE49-F238E27FC236}">
                  <a16:creationId xmlns:a16="http://schemas.microsoft.com/office/drawing/2014/main" id="{F9DF27E4-FBD5-C812-BABD-E36A339D38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6A1FC0E8-9F4C-8EEF-94F4-021E9866F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15" name="Line 64">
                <a:extLst>
                  <a:ext uri="{FF2B5EF4-FFF2-40B4-BE49-F238E27FC236}">
                    <a16:creationId xmlns:a16="http://schemas.microsoft.com/office/drawing/2014/main" id="{973BD1EE-D4D9-0D0D-60C8-DA2CC0BB44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65">
                <a:extLst>
                  <a:ext uri="{FF2B5EF4-FFF2-40B4-BE49-F238E27FC236}">
                    <a16:creationId xmlns:a16="http://schemas.microsoft.com/office/drawing/2014/main" id="{206858AA-298F-C2ED-D073-8814C8718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66">
                <a:extLst>
                  <a:ext uri="{FF2B5EF4-FFF2-40B4-BE49-F238E27FC236}">
                    <a16:creationId xmlns:a16="http://schemas.microsoft.com/office/drawing/2014/main" id="{1C6E22C1-62F4-64CD-9D8D-193C414896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67">
              <a:extLst>
                <a:ext uri="{FF2B5EF4-FFF2-40B4-BE49-F238E27FC236}">
                  <a16:creationId xmlns:a16="http://schemas.microsoft.com/office/drawing/2014/main" id="{04A3E9A8-0C55-EB43-6FCC-CC17C4A7EF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19" name="Line 93">
            <a:extLst>
              <a:ext uri="{FF2B5EF4-FFF2-40B4-BE49-F238E27FC236}">
                <a16:creationId xmlns:a16="http://schemas.microsoft.com/office/drawing/2014/main" id="{490BB5C1-FA8D-A5F0-29B6-8FE160CF9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6864" y="1852612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0" name="Line 94">
            <a:extLst>
              <a:ext uri="{FF2B5EF4-FFF2-40B4-BE49-F238E27FC236}">
                <a16:creationId xmlns:a16="http://schemas.microsoft.com/office/drawing/2014/main" id="{5C650F2D-BDE1-DD8C-6CC3-3FD092E01FE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938338" y="3489325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21" name="Text Box 95">
            <a:extLst>
              <a:ext uri="{FF2B5EF4-FFF2-40B4-BE49-F238E27FC236}">
                <a16:creationId xmlns:a16="http://schemas.microsoft.com/office/drawing/2014/main" id="{1C7561E0-EC90-3427-3D99-03BDA180E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9524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grpSp>
        <p:nvGrpSpPr>
          <p:cNvPr id="24" name="Group 104">
            <a:extLst>
              <a:ext uri="{FF2B5EF4-FFF2-40B4-BE49-F238E27FC236}">
                <a16:creationId xmlns:a16="http://schemas.microsoft.com/office/drawing/2014/main" id="{52AD0E6E-D772-7A18-9809-A5CA799B302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62000" y="2819400"/>
            <a:ext cx="762000" cy="1066800"/>
            <a:chOff x="3792" y="3264"/>
            <a:chExt cx="384" cy="672"/>
          </a:xfrm>
        </p:grpSpPr>
        <p:sp>
          <p:nvSpPr>
            <p:cNvPr id="25" name="AutoShape 105">
              <a:extLst>
                <a:ext uri="{FF2B5EF4-FFF2-40B4-BE49-F238E27FC236}">
                  <a16:creationId xmlns:a16="http://schemas.microsoft.com/office/drawing/2014/main" id="{D6728348-CB19-203B-2FEA-2203E250C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6" name="AutoShape 106">
              <a:extLst>
                <a:ext uri="{FF2B5EF4-FFF2-40B4-BE49-F238E27FC236}">
                  <a16:creationId xmlns:a16="http://schemas.microsoft.com/office/drawing/2014/main" id="{54FFA2C6-4C63-0CF3-6306-E098CD767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E286709-D6ED-992D-A77C-30E48D6799E5}"/>
              </a:ext>
            </a:extLst>
          </p:cNvPr>
          <p:cNvCxnSpPr>
            <a:cxnSpLocks/>
          </p:cNvCxnSpPr>
          <p:nvPr/>
        </p:nvCxnSpPr>
        <p:spPr>
          <a:xfrm>
            <a:off x="1600200" y="3657600"/>
            <a:ext cx="2286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B1D6C90-ED9C-5F13-4FB1-4EF2BAF393A5}"/>
              </a:ext>
            </a:extLst>
          </p:cNvPr>
          <p:cNvCxnSpPr>
            <a:cxnSpLocks/>
          </p:cNvCxnSpPr>
          <p:nvPr/>
        </p:nvCxnSpPr>
        <p:spPr>
          <a:xfrm>
            <a:off x="1828800" y="3657600"/>
            <a:ext cx="0" cy="23812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>
            <a:extLst>
              <a:ext uri="{FF2B5EF4-FFF2-40B4-BE49-F238E27FC236}">
                <a16:creationId xmlns:a16="http://schemas.microsoft.com/office/drawing/2014/main" id="{7B317C64-5312-B85B-2457-1848CB09A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371600"/>
            <a:ext cx="5638800" cy="3785652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Kéo dài cạnh BC.</a:t>
            </a:r>
          </a:p>
          <a:p>
            <a:pPr marL="457200" indent="-4572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đường thẳng BC, cắt BC tại điểm H; AH là đường cao ứng với đáy BC của hình tam giác ABC.</a:t>
            </a:r>
          </a:p>
        </p:txBody>
      </p:sp>
    </p:spTree>
    <p:extLst>
      <p:ext uri="{BB962C8B-B14F-4D97-AF65-F5344CB8AC3E}">
        <p14:creationId xmlns:p14="http://schemas.microsoft.com/office/powerpoint/2010/main" val="419749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7C633BD0-4A1C-D369-B213-F82679FFF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43131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14400" y="7620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Vẽ hình tam giác DEG, IKL trên giấy kẻ ô vuông như hình bên rồi vẽ đường cao ứng với đáy GE, KI của các hình tam giác đó.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FB262-F8BC-CAB5-2B47-5C835E98A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8320668" cy="2819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A03A54-611F-159C-32D5-7D6B15103AEF}"/>
              </a:ext>
            </a:extLst>
          </p:cNvPr>
          <p:cNvCxnSpPr>
            <a:cxnSpLocks/>
          </p:cNvCxnSpPr>
          <p:nvPr/>
        </p:nvCxnSpPr>
        <p:spPr>
          <a:xfrm>
            <a:off x="3810000" y="3276600"/>
            <a:ext cx="45720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2A15C03-CDAF-4306-1F88-B8D7DD358DAA}"/>
              </a:ext>
            </a:extLst>
          </p:cNvPr>
          <p:cNvSpPr txBox="1"/>
          <p:nvPr/>
        </p:nvSpPr>
        <p:spPr>
          <a:xfrm>
            <a:off x="4114800" y="46482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420D3F-2B8A-4628-8F9F-590431685F4C}"/>
              </a:ext>
            </a:extLst>
          </p:cNvPr>
          <p:cNvCxnSpPr>
            <a:cxnSpLocks/>
          </p:cNvCxnSpPr>
          <p:nvPr/>
        </p:nvCxnSpPr>
        <p:spPr>
          <a:xfrm flipH="1">
            <a:off x="8001000" y="3352800"/>
            <a:ext cx="30480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8E7D8-5916-BFF9-F587-A837872ADDE5}"/>
              </a:ext>
            </a:extLst>
          </p:cNvPr>
          <p:cNvSpPr txBox="1"/>
          <p:nvPr/>
        </p:nvSpPr>
        <p:spPr>
          <a:xfrm>
            <a:off x="7696200" y="4038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K</a:t>
            </a: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CFF7362-CDE8-6DA3-28B5-6BC1DFEC5C1B}"/>
              </a:ext>
            </a:extLst>
          </p:cNvPr>
          <p:cNvSpPr/>
          <p:nvPr/>
        </p:nvSpPr>
        <p:spPr>
          <a:xfrm>
            <a:off x="990600" y="685800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IcielBaliho Script" pitchFamily="2" charset="-93"/>
                <a:ea typeface="+mn-ea"/>
                <a:cs typeface="+mn-cs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7 IcielBaliho Script" pitchFamily="2" charset="-93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FD7436-8884-8993-A212-BCF83AFD94B8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Vẽ hình (theo mẫu), biết rằng: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74030-857C-DB56-DAB1-B59FCC471B68}"/>
              </a:ext>
            </a:extLst>
          </p:cNvPr>
          <p:cNvSpPr txBox="1"/>
          <p:nvPr/>
        </p:nvSpPr>
        <p:spPr>
          <a:xfrm>
            <a:off x="9144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AH là đường cao ứng với đáy BC của hình tam giác ABC;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HN là đường cao ứng với đáy AB của hình tam giác HAB;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HM là đường cao ứng với đáy AC của hình tam giác HAC.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B7205B-1D7E-B67A-25B7-C7CD887EE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599" y="1524000"/>
            <a:ext cx="3782291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304"/>
      </p:ext>
    </p:extLst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extLst>
              <a:ext uri="{FF2B5EF4-FFF2-40B4-BE49-F238E27FC236}">
                <a16:creationId xmlns:a16="http://schemas.microsoft.com/office/drawing/2014/main" id="{60F7FAA3-4B7C-4D0B-B134-DC86672B9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153400" y="1981200"/>
            <a:ext cx="3869574" cy="4343400"/>
          </a:xfrm>
          <a:prstGeom prst="rect">
            <a:avLst/>
          </a:prstGeom>
        </p:spPr>
      </p:pic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5515FE2-1B2E-D6DD-521E-3EDFC06C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6942268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A3951-670F-6E39-5B62-6AE20703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5857875" cy="43441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2E20B-1D5C-9842-B2F9-0836F1F51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1066800"/>
            <a:ext cx="4267200" cy="189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4FF8-A3BE-FE3B-484F-3D27E5B581BB}"/>
              </a:ext>
            </a:extLst>
          </p:cNvPr>
          <p:cNvSpPr txBox="1"/>
          <p:nvPr/>
        </p:nvSpPr>
        <p:spPr>
          <a:xfrm>
            <a:off x="6934200" y="3200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kèo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90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AB291AA6-0B19-4A19-93BB-9A01560D97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39239" y="2978195"/>
            <a:ext cx="2964963" cy="3201042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01302B42-7FF0-4DCB-B57A-ECD48740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04202" y="2978195"/>
            <a:ext cx="4597546" cy="3201042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9124B448-83BF-4DC2-9A77-E94D7A8743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647" y="3048000"/>
            <a:ext cx="3925592" cy="315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BBE443-EEBA-62D6-2991-C266AB8C98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-457200"/>
            <a:ext cx="1029703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4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32"/>
          <p:cNvGrpSpPr/>
          <p:nvPr/>
        </p:nvGrpSpPr>
        <p:grpSpPr>
          <a:xfrm rot="-2849289" flipH="1">
            <a:off x="9134732" y="4853029"/>
            <a:ext cx="4109080" cy="2659907"/>
            <a:chOff x="3476322" y="3871854"/>
            <a:chExt cx="3081549" cy="1994761"/>
          </a:xfrm>
        </p:grpSpPr>
        <p:sp>
          <p:nvSpPr>
            <p:cNvPr id="373" name="Google Shape;373;p32"/>
            <p:cNvSpPr/>
            <p:nvPr/>
          </p:nvSpPr>
          <p:spPr>
            <a:xfrm>
              <a:off x="3476322" y="4434043"/>
              <a:ext cx="929647" cy="290128"/>
            </a:xfrm>
            <a:custGeom>
              <a:avLst/>
              <a:gdLst/>
              <a:ahLst/>
              <a:cxnLst/>
              <a:rect l="l" t="t" r="r" b="b"/>
              <a:pathLst>
                <a:path w="19860" h="6198" extrusionOk="0">
                  <a:moveTo>
                    <a:pt x="6608" y="1035"/>
                  </a:moveTo>
                  <a:cubicBezTo>
                    <a:pt x="7486" y="1035"/>
                    <a:pt x="8379" y="1187"/>
                    <a:pt x="9261" y="1326"/>
                  </a:cubicBezTo>
                  <a:cubicBezTo>
                    <a:pt x="12072" y="1780"/>
                    <a:pt x="14828" y="2557"/>
                    <a:pt x="17467" y="3645"/>
                  </a:cubicBezTo>
                  <a:lnTo>
                    <a:pt x="17467" y="3645"/>
                  </a:lnTo>
                  <a:cubicBezTo>
                    <a:pt x="14865" y="4468"/>
                    <a:pt x="11720" y="5184"/>
                    <a:pt x="8737" y="5184"/>
                  </a:cubicBezTo>
                  <a:cubicBezTo>
                    <a:pt x="5937" y="5184"/>
                    <a:pt x="3279" y="4553"/>
                    <a:pt x="1344" y="2789"/>
                  </a:cubicBezTo>
                  <a:lnTo>
                    <a:pt x="1344" y="2789"/>
                  </a:lnTo>
                  <a:cubicBezTo>
                    <a:pt x="2403" y="2486"/>
                    <a:pt x="3279" y="1996"/>
                    <a:pt x="4326" y="1506"/>
                  </a:cubicBezTo>
                  <a:cubicBezTo>
                    <a:pt x="5062" y="1154"/>
                    <a:pt x="5829" y="1035"/>
                    <a:pt x="6608" y="1035"/>
                  </a:cubicBezTo>
                  <a:close/>
                  <a:moveTo>
                    <a:pt x="6415" y="0"/>
                  </a:moveTo>
                  <a:cubicBezTo>
                    <a:pt x="5956" y="0"/>
                    <a:pt x="5504" y="42"/>
                    <a:pt x="5074" y="148"/>
                  </a:cubicBezTo>
                  <a:cubicBezTo>
                    <a:pt x="3425" y="550"/>
                    <a:pt x="2136" y="1673"/>
                    <a:pt x="403" y="1978"/>
                  </a:cubicBezTo>
                  <a:cubicBezTo>
                    <a:pt x="1" y="2047"/>
                    <a:pt x="70" y="2657"/>
                    <a:pt x="264" y="2879"/>
                  </a:cubicBezTo>
                  <a:cubicBezTo>
                    <a:pt x="2368" y="5345"/>
                    <a:pt x="5497" y="6197"/>
                    <a:pt x="8802" y="6197"/>
                  </a:cubicBezTo>
                  <a:cubicBezTo>
                    <a:pt x="12288" y="6197"/>
                    <a:pt x="15970" y="5250"/>
                    <a:pt x="18853" y="4249"/>
                  </a:cubicBezTo>
                  <a:lnTo>
                    <a:pt x="18853" y="4249"/>
                  </a:lnTo>
                  <a:cubicBezTo>
                    <a:pt x="18973" y="4304"/>
                    <a:pt x="19093" y="4360"/>
                    <a:pt x="19214" y="4417"/>
                  </a:cubicBezTo>
                  <a:cubicBezTo>
                    <a:pt x="19268" y="4443"/>
                    <a:pt x="19319" y="4454"/>
                    <a:pt x="19364" y="4454"/>
                  </a:cubicBezTo>
                  <a:cubicBezTo>
                    <a:pt x="19595" y="4454"/>
                    <a:pt x="19704" y="4164"/>
                    <a:pt x="19678" y="3896"/>
                  </a:cubicBezTo>
                  <a:lnTo>
                    <a:pt x="19678" y="3896"/>
                  </a:lnTo>
                  <a:cubicBezTo>
                    <a:pt x="19860" y="3628"/>
                    <a:pt x="19684" y="3026"/>
                    <a:pt x="19337" y="3026"/>
                  </a:cubicBezTo>
                  <a:cubicBezTo>
                    <a:pt x="19302" y="3026"/>
                    <a:pt x="19265" y="3032"/>
                    <a:pt x="19227" y="3045"/>
                  </a:cubicBezTo>
                  <a:cubicBezTo>
                    <a:pt x="19092" y="3095"/>
                    <a:pt x="18953" y="3144"/>
                    <a:pt x="18813" y="3194"/>
                  </a:cubicBezTo>
                  <a:lnTo>
                    <a:pt x="18813" y="3194"/>
                  </a:lnTo>
                  <a:cubicBezTo>
                    <a:pt x="15785" y="1826"/>
                    <a:pt x="12593" y="859"/>
                    <a:pt x="9316" y="328"/>
                  </a:cubicBezTo>
                  <a:cubicBezTo>
                    <a:pt x="8402" y="187"/>
                    <a:pt x="7391" y="0"/>
                    <a:pt x="64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4004947" y="3918711"/>
              <a:ext cx="455087" cy="710295"/>
            </a:xfrm>
            <a:custGeom>
              <a:avLst/>
              <a:gdLst/>
              <a:ahLst/>
              <a:cxnLst/>
              <a:rect l="l" t="t" r="r" b="b"/>
              <a:pathLst>
                <a:path w="9722" h="15174" extrusionOk="0">
                  <a:moveTo>
                    <a:pt x="874" y="1348"/>
                  </a:moveTo>
                  <a:cubicBezTo>
                    <a:pt x="5425" y="4019"/>
                    <a:pt x="8499" y="8812"/>
                    <a:pt x="8729" y="14137"/>
                  </a:cubicBezTo>
                  <a:lnTo>
                    <a:pt x="8729" y="14137"/>
                  </a:lnTo>
                  <a:cubicBezTo>
                    <a:pt x="5366" y="13902"/>
                    <a:pt x="2812" y="10016"/>
                    <a:pt x="2015" y="7040"/>
                  </a:cubicBezTo>
                  <a:cubicBezTo>
                    <a:pt x="1512" y="5116"/>
                    <a:pt x="1532" y="3166"/>
                    <a:pt x="874" y="1348"/>
                  </a:cubicBezTo>
                  <a:close/>
                  <a:moveTo>
                    <a:pt x="187" y="1"/>
                  </a:moveTo>
                  <a:cubicBezTo>
                    <a:pt x="1" y="1"/>
                    <a:pt x="175" y="863"/>
                    <a:pt x="227" y="955"/>
                  </a:cubicBezTo>
                  <a:cubicBezTo>
                    <a:pt x="1239" y="2632"/>
                    <a:pt x="1211" y="4559"/>
                    <a:pt x="1558" y="6430"/>
                  </a:cubicBezTo>
                  <a:cubicBezTo>
                    <a:pt x="1794" y="7705"/>
                    <a:pt x="2237" y="8939"/>
                    <a:pt x="2875" y="10076"/>
                  </a:cubicBezTo>
                  <a:cubicBezTo>
                    <a:pt x="4238" y="12509"/>
                    <a:pt x="6144" y="15174"/>
                    <a:pt x="9162" y="15174"/>
                  </a:cubicBezTo>
                  <a:cubicBezTo>
                    <a:pt x="9274" y="15174"/>
                    <a:pt x="9386" y="15170"/>
                    <a:pt x="9501" y="15163"/>
                  </a:cubicBezTo>
                  <a:cubicBezTo>
                    <a:pt x="9721" y="15149"/>
                    <a:pt x="9613" y="14137"/>
                    <a:pt x="9381" y="14137"/>
                  </a:cubicBezTo>
                  <a:cubicBezTo>
                    <a:pt x="9379" y="14137"/>
                    <a:pt x="9378" y="14137"/>
                    <a:pt x="9376" y="14137"/>
                  </a:cubicBezTo>
                  <a:lnTo>
                    <a:pt x="9362" y="14137"/>
                  </a:lnTo>
                  <a:cubicBezTo>
                    <a:pt x="9263" y="14144"/>
                    <a:pt x="9164" y="14147"/>
                    <a:pt x="9065" y="14148"/>
                  </a:cubicBezTo>
                  <a:lnTo>
                    <a:pt x="9065" y="14148"/>
                  </a:lnTo>
                  <a:cubicBezTo>
                    <a:pt x="8749" y="8254"/>
                    <a:pt x="5484" y="2816"/>
                    <a:pt x="227" y="12"/>
                  </a:cubicBezTo>
                  <a:cubicBezTo>
                    <a:pt x="212" y="4"/>
                    <a:pt x="199" y="1"/>
                    <a:pt x="1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4030506" y="4569183"/>
              <a:ext cx="505314" cy="499510"/>
            </a:xfrm>
            <a:custGeom>
              <a:avLst/>
              <a:gdLst/>
              <a:ahLst/>
              <a:cxnLst/>
              <a:rect l="l" t="t" r="r" b="b"/>
              <a:pathLst>
                <a:path w="10795" h="10671" extrusionOk="0">
                  <a:moveTo>
                    <a:pt x="8981" y="1117"/>
                  </a:moveTo>
                  <a:lnTo>
                    <a:pt x="8981" y="1117"/>
                  </a:lnTo>
                  <a:cubicBezTo>
                    <a:pt x="10794" y="3933"/>
                    <a:pt x="6112" y="5715"/>
                    <a:pt x="4394" y="6479"/>
                  </a:cubicBezTo>
                  <a:cubicBezTo>
                    <a:pt x="3107" y="7051"/>
                    <a:pt x="1960" y="7754"/>
                    <a:pt x="1195" y="8872"/>
                  </a:cubicBezTo>
                  <a:lnTo>
                    <a:pt x="1195" y="8872"/>
                  </a:lnTo>
                  <a:cubicBezTo>
                    <a:pt x="1602" y="5274"/>
                    <a:pt x="5680" y="2100"/>
                    <a:pt x="8981" y="1117"/>
                  </a:cubicBezTo>
                  <a:close/>
                  <a:moveTo>
                    <a:pt x="9246" y="1"/>
                  </a:moveTo>
                  <a:cubicBezTo>
                    <a:pt x="9233" y="1"/>
                    <a:pt x="9219" y="2"/>
                    <a:pt x="9204" y="6"/>
                  </a:cubicBezTo>
                  <a:cubicBezTo>
                    <a:pt x="4879" y="1101"/>
                    <a:pt x="0" y="5384"/>
                    <a:pt x="638" y="10194"/>
                  </a:cubicBezTo>
                  <a:cubicBezTo>
                    <a:pt x="667" y="10372"/>
                    <a:pt x="831" y="10670"/>
                    <a:pt x="988" y="10670"/>
                  </a:cubicBezTo>
                  <a:cubicBezTo>
                    <a:pt x="1051" y="10670"/>
                    <a:pt x="1113" y="10622"/>
                    <a:pt x="1164" y="10499"/>
                  </a:cubicBezTo>
                  <a:cubicBezTo>
                    <a:pt x="2481" y="7228"/>
                    <a:pt x="6612" y="7491"/>
                    <a:pt x="8761" y="5079"/>
                  </a:cubicBezTo>
                  <a:cubicBezTo>
                    <a:pt x="9811" y="3896"/>
                    <a:pt x="10178" y="2229"/>
                    <a:pt x="9531" y="820"/>
                  </a:cubicBezTo>
                  <a:lnTo>
                    <a:pt x="9531" y="820"/>
                  </a:lnTo>
                  <a:cubicBezTo>
                    <a:pt x="9634" y="521"/>
                    <a:pt x="9495" y="1"/>
                    <a:pt x="92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4372453" y="3871854"/>
              <a:ext cx="492909" cy="779948"/>
            </a:xfrm>
            <a:custGeom>
              <a:avLst/>
              <a:gdLst/>
              <a:ahLst/>
              <a:cxnLst/>
              <a:rect l="l" t="t" r="r" b="b"/>
              <a:pathLst>
                <a:path w="10530" h="16662" extrusionOk="0">
                  <a:moveTo>
                    <a:pt x="544" y="1158"/>
                  </a:moveTo>
                  <a:cubicBezTo>
                    <a:pt x="3120" y="2433"/>
                    <a:pt x="5658" y="3812"/>
                    <a:pt x="7181" y="6336"/>
                  </a:cubicBezTo>
                  <a:cubicBezTo>
                    <a:pt x="8807" y="9012"/>
                    <a:pt x="9569" y="12196"/>
                    <a:pt x="9665" y="15320"/>
                  </a:cubicBezTo>
                  <a:lnTo>
                    <a:pt x="9665" y="15320"/>
                  </a:lnTo>
                  <a:cubicBezTo>
                    <a:pt x="6997" y="14430"/>
                    <a:pt x="5201" y="12193"/>
                    <a:pt x="3687" y="9871"/>
                  </a:cubicBezTo>
                  <a:cubicBezTo>
                    <a:pt x="1869" y="7078"/>
                    <a:pt x="939" y="4383"/>
                    <a:pt x="544" y="1158"/>
                  </a:cubicBezTo>
                  <a:close/>
                  <a:moveTo>
                    <a:pt x="178" y="0"/>
                  </a:moveTo>
                  <a:cubicBezTo>
                    <a:pt x="0" y="0"/>
                    <a:pt x="1" y="466"/>
                    <a:pt x="14" y="542"/>
                  </a:cubicBezTo>
                  <a:cubicBezTo>
                    <a:pt x="374" y="4146"/>
                    <a:pt x="1206" y="7084"/>
                    <a:pt x="3175" y="10162"/>
                  </a:cubicBezTo>
                  <a:cubicBezTo>
                    <a:pt x="4807" y="12729"/>
                    <a:pt x="6740" y="15334"/>
                    <a:pt x="9710" y="16314"/>
                  </a:cubicBezTo>
                  <a:lnTo>
                    <a:pt x="9710" y="16314"/>
                  </a:lnTo>
                  <a:cubicBezTo>
                    <a:pt x="9769" y="16509"/>
                    <a:pt x="9897" y="16662"/>
                    <a:pt x="9999" y="16662"/>
                  </a:cubicBezTo>
                  <a:cubicBezTo>
                    <a:pt x="10064" y="16662"/>
                    <a:pt x="10119" y="16599"/>
                    <a:pt x="10139" y="16442"/>
                  </a:cubicBezTo>
                  <a:lnTo>
                    <a:pt x="10139" y="16442"/>
                  </a:lnTo>
                  <a:cubicBezTo>
                    <a:pt x="10156" y="16446"/>
                    <a:pt x="10172" y="16451"/>
                    <a:pt x="10189" y="16455"/>
                  </a:cubicBezTo>
                  <a:cubicBezTo>
                    <a:pt x="10203" y="16458"/>
                    <a:pt x="10216" y="16460"/>
                    <a:pt x="10228" y="16460"/>
                  </a:cubicBezTo>
                  <a:cubicBezTo>
                    <a:pt x="10529" y="16460"/>
                    <a:pt x="10455" y="15537"/>
                    <a:pt x="10189" y="15457"/>
                  </a:cubicBezTo>
                  <a:lnTo>
                    <a:pt x="10175" y="15471"/>
                  </a:lnTo>
                  <a:cubicBezTo>
                    <a:pt x="10161" y="15467"/>
                    <a:pt x="10147" y="15464"/>
                    <a:pt x="10133" y="15460"/>
                  </a:cubicBezTo>
                  <a:lnTo>
                    <a:pt x="10133" y="15460"/>
                  </a:lnTo>
                  <a:cubicBezTo>
                    <a:pt x="10025" y="12335"/>
                    <a:pt x="9312" y="9245"/>
                    <a:pt x="7888" y="6447"/>
                  </a:cubicBezTo>
                  <a:cubicBezTo>
                    <a:pt x="6238" y="3231"/>
                    <a:pt x="3382" y="1567"/>
                    <a:pt x="236" y="15"/>
                  </a:cubicBezTo>
                  <a:cubicBezTo>
                    <a:pt x="215" y="5"/>
                    <a:pt x="195" y="0"/>
                    <a:pt x="1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4457506" y="4634436"/>
              <a:ext cx="618454" cy="527502"/>
            </a:xfrm>
            <a:custGeom>
              <a:avLst/>
              <a:gdLst/>
              <a:ahLst/>
              <a:cxnLst/>
              <a:rect l="l" t="t" r="r" b="b"/>
              <a:pathLst>
                <a:path w="13212" h="11269" extrusionOk="0">
                  <a:moveTo>
                    <a:pt x="12024" y="1585"/>
                  </a:moveTo>
                  <a:cubicBezTo>
                    <a:pt x="11178" y="4141"/>
                    <a:pt x="9966" y="6447"/>
                    <a:pt x="7235" y="7483"/>
                  </a:cubicBezTo>
                  <a:cubicBezTo>
                    <a:pt x="5987" y="7941"/>
                    <a:pt x="4671" y="8176"/>
                    <a:pt x="3451" y="8675"/>
                  </a:cubicBezTo>
                  <a:cubicBezTo>
                    <a:pt x="2565" y="9039"/>
                    <a:pt x="1744" y="9783"/>
                    <a:pt x="836" y="10109"/>
                  </a:cubicBezTo>
                  <a:lnTo>
                    <a:pt x="836" y="10109"/>
                  </a:lnTo>
                  <a:cubicBezTo>
                    <a:pt x="1925" y="7923"/>
                    <a:pt x="5278" y="6758"/>
                    <a:pt x="7124" y="5626"/>
                  </a:cubicBezTo>
                  <a:cubicBezTo>
                    <a:pt x="8122" y="5016"/>
                    <a:pt x="8815" y="4032"/>
                    <a:pt x="9702" y="3269"/>
                  </a:cubicBezTo>
                  <a:cubicBezTo>
                    <a:pt x="10425" y="2647"/>
                    <a:pt x="11220" y="2105"/>
                    <a:pt x="12024" y="1585"/>
                  </a:cubicBezTo>
                  <a:close/>
                  <a:moveTo>
                    <a:pt x="12779" y="0"/>
                  </a:moveTo>
                  <a:cubicBezTo>
                    <a:pt x="12753" y="0"/>
                    <a:pt x="12725" y="8"/>
                    <a:pt x="12697" y="25"/>
                  </a:cubicBezTo>
                  <a:lnTo>
                    <a:pt x="12697" y="39"/>
                  </a:lnTo>
                  <a:cubicBezTo>
                    <a:pt x="12680" y="49"/>
                    <a:pt x="12664" y="60"/>
                    <a:pt x="12648" y="70"/>
                  </a:cubicBezTo>
                  <a:lnTo>
                    <a:pt x="12648" y="70"/>
                  </a:lnTo>
                  <a:cubicBezTo>
                    <a:pt x="12623" y="49"/>
                    <a:pt x="12598" y="36"/>
                    <a:pt x="12574" y="36"/>
                  </a:cubicBezTo>
                  <a:cubicBezTo>
                    <a:pt x="12527" y="36"/>
                    <a:pt x="12483" y="83"/>
                    <a:pt x="12449" y="198"/>
                  </a:cubicBezTo>
                  <a:lnTo>
                    <a:pt x="12449" y="198"/>
                  </a:lnTo>
                  <a:cubicBezTo>
                    <a:pt x="9948" y="1836"/>
                    <a:pt x="7966" y="4062"/>
                    <a:pt x="5322" y="5432"/>
                  </a:cubicBezTo>
                  <a:cubicBezTo>
                    <a:pt x="3284" y="6471"/>
                    <a:pt x="484" y="8107"/>
                    <a:pt x="41" y="10533"/>
                  </a:cubicBezTo>
                  <a:cubicBezTo>
                    <a:pt x="0" y="10709"/>
                    <a:pt x="52" y="11268"/>
                    <a:pt x="326" y="11268"/>
                  </a:cubicBezTo>
                  <a:cubicBezTo>
                    <a:pt x="332" y="11268"/>
                    <a:pt x="339" y="11268"/>
                    <a:pt x="346" y="11267"/>
                  </a:cubicBezTo>
                  <a:cubicBezTo>
                    <a:pt x="1760" y="11129"/>
                    <a:pt x="2952" y="9895"/>
                    <a:pt x="4282" y="9438"/>
                  </a:cubicBezTo>
                  <a:cubicBezTo>
                    <a:pt x="5613" y="8980"/>
                    <a:pt x="7055" y="8731"/>
                    <a:pt x="8330" y="8079"/>
                  </a:cubicBezTo>
                  <a:cubicBezTo>
                    <a:pt x="11037" y="6726"/>
                    <a:pt x="12040" y="3799"/>
                    <a:pt x="12834" y="1067"/>
                  </a:cubicBezTo>
                  <a:lnTo>
                    <a:pt x="12834" y="1067"/>
                  </a:lnTo>
                  <a:cubicBezTo>
                    <a:pt x="12871" y="1043"/>
                    <a:pt x="12909" y="1020"/>
                    <a:pt x="12946" y="996"/>
                  </a:cubicBezTo>
                  <a:cubicBezTo>
                    <a:pt x="13211" y="832"/>
                    <a:pt x="13051" y="0"/>
                    <a:pt x="12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4909223" y="4048609"/>
              <a:ext cx="492769" cy="773769"/>
            </a:xfrm>
            <a:custGeom>
              <a:avLst/>
              <a:gdLst/>
              <a:ahLst/>
              <a:cxnLst/>
              <a:rect l="l" t="t" r="r" b="b"/>
              <a:pathLst>
                <a:path w="10527" h="16530" extrusionOk="0">
                  <a:moveTo>
                    <a:pt x="998" y="2026"/>
                  </a:moveTo>
                  <a:cubicBezTo>
                    <a:pt x="2422" y="3663"/>
                    <a:pt x="4410" y="4787"/>
                    <a:pt x="5639" y="6635"/>
                  </a:cubicBezTo>
                  <a:cubicBezTo>
                    <a:pt x="7250" y="9064"/>
                    <a:pt x="8314" y="11806"/>
                    <a:pt x="8893" y="14646"/>
                  </a:cubicBezTo>
                  <a:lnTo>
                    <a:pt x="8893" y="14646"/>
                  </a:lnTo>
                  <a:cubicBezTo>
                    <a:pt x="6728" y="13121"/>
                    <a:pt x="5485" y="11122"/>
                    <a:pt x="4045" y="8756"/>
                  </a:cubicBezTo>
                  <a:cubicBezTo>
                    <a:pt x="3268" y="7495"/>
                    <a:pt x="2312" y="6441"/>
                    <a:pt x="1771" y="5027"/>
                  </a:cubicBezTo>
                  <a:cubicBezTo>
                    <a:pt x="1405" y="4057"/>
                    <a:pt x="1178" y="3045"/>
                    <a:pt x="998" y="2026"/>
                  </a:cubicBezTo>
                  <a:close/>
                  <a:moveTo>
                    <a:pt x="387" y="0"/>
                  </a:moveTo>
                  <a:cubicBezTo>
                    <a:pt x="183" y="0"/>
                    <a:pt x="1" y="275"/>
                    <a:pt x="39" y="550"/>
                  </a:cubicBezTo>
                  <a:cubicBezTo>
                    <a:pt x="288" y="2186"/>
                    <a:pt x="551" y="3849"/>
                    <a:pt x="1120" y="5388"/>
                  </a:cubicBezTo>
                  <a:cubicBezTo>
                    <a:pt x="1688" y="6899"/>
                    <a:pt x="2672" y="8008"/>
                    <a:pt x="3504" y="9352"/>
                  </a:cubicBezTo>
                  <a:cubicBezTo>
                    <a:pt x="5129" y="12022"/>
                    <a:pt x="6513" y="14246"/>
                    <a:pt x="9112" y="15878"/>
                  </a:cubicBezTo>
                  <a:lnTo>
                    <a:pt x="9112" y="15878"/>
                  </a:lnTo>
                  <a:cubicBezTo>
                    <a:pt x="9124" y="15953"/>
                    <a:pt x="9135" y="16028"/>
                    <a:pt x="9146" y="16103"/>
                  </a:cubicBezTo>
                  <a:cubicBezTo>
                    <a:pt x="9184" y="16393"/>
                    <a:pt x="9358" y="16530"/>
                    <a:pt x="9522" y="16530"/>
                  </a:cubicBezTo>
                  <a:cubicBezTo>
                    <a:pt x="9649" y="16530"/>
                    <a:pt x="9771" y="16448"/>
                    <a:pt x="9823" y="16292"/>
                  </a:cubicBezTo>
                  <a:lnTo>
                    <a:pt x="9823" y="16292"/>
                  </a:lnTo>
                  <a:cubicBezTo>
                    <a:pt x="9860" y="16312"/>
                    <a:pt x="9898" y="16332"/>
                    <a:pt x="9936" y="16352"/>
                  </a:cubicBezTo>
                  <a:cubicBezTo>
                    <a:pt x="9998" y="16386"/>
                    <a:pt x="10055" y="16401"/>
                    <a:pt x="10106" y="16401"/>
                  </a:cubicBezTo>
                  <a:cubicBezTo>
                    <a:pt x="10472" y="16401"/>
                    <a:pt x="10526" y="15620"/>
                    <a:pt x="10185" y="15438"/>
                  </a:cubicBezTo>
                  <a:cubicBezTo>
                    <a:pt x="10023" y="15352"/>
                    <a:pt x="9865" y="15263"/>
                    <a:pt x="9712" y="15173"/>
                  </a:cubicBezTo>
                  <a:lnTo>
                    <a:pt x="9712" y="15173"/>
                  </a:lnTo>
                  <a:cubicBezTo>
                    <a:pt x="9222" y="12298"/>
                    <a:pt x="8230" y="9537"/>
                    <a:pt x="6775" y="6996"/>
                  </a:cubicBezTo>
                  <a:cubicBezTo>
                    <a:pt x="6068" y="5790"/>
                    <a:pt x="5264" y="4667"/>
                    <a:pt x="4225" y="3724"/>
                  </a:cubicBezTo>
                  <a:cubicBezTo>
                    <a:pt x="2963" y="2601"/>
                    <a:pt x="1508" y="1714"/>
                    <a:pt x="662" y="203"/>
                  </a:cubicBezTo>
                  <a:cubicBezTo>
                    <a:pt x="579" y="59"/>
                    <a:pt x="481" y="0"/>
                    <a:pt x="3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5240638" y="4745142"/>
              <a:ext cx="283669" cy="702244"/>
            </a:xfrm>
            <a:custGeom>
              <a:avLst/>
              <a:gdLst/>
              <a:ahLst/>
              <a:cxnLst/>
              <a:rect l="l" t="t" r="r" b="b"/>
              <a:pathLst>
                <a:path w="6060" h="15002" extrusionOk="0">
                  <a:moveTo>
                    <a:pt x="3267" y="2027"/>
                  </a:moveTo>
                  <a:cubicBezTo>
                    <a:pt x="6059" y="5201"/>
                    <a:pt x="2295" y="9735"/>
                    <a:pt x="3139" y="13734"/>
                  </a:cubicBezTo>
                  <a:lnTo>
                    <a:pt x="3139" y="13734"/>
                  </a:lnTo>
                  <a:cubicBezTo>
                    <a:pt x="2071" y="13222"/>
                    <a:pt x="1249" y="12274"/>
                    <a:pt x="888" y="11120"/>
                  </a:cubicBezTo>
                  <a:cubicBezTo>
                    <a:pt x="430" y="9568"/>
                    <a:pt x="1179" y="8209"/>
                    <a:pt x="1941" y="6892"/>
                  </a:cubicBezTo>
                  <a:cubicBezTo>
                    <a:pt x="2949" y="5159"/>
                    <a:pt x="3085" y="3840"/>
                    <a:pt x="3267" y="2027"/>
                  </a:cubicBezTo>
                  <a:close/>
                  <a:moveTo>
                    <a:pt x="2090" y="1"/>
                  </a:moveTo>
                  <a:cubicBezTo>
                    <a:pt x="1758" y="1"/>
                    <a:pt x="1687" y="771"/>
                    <a:pt x="2024" y="987"/>
                  </a:cubicBezTo>
                  <a:cubicBezTo>
                    <a:pt x="2231" y="1119"/>
                    <a:pt x="2421" y="1254"/>
                    <a:pt x="2595" y="1392"/>
                  </a:cubicBezTo>
                  <a:lnTo>
                    <a:pt x="2595" y="1392"/>
                  </a:lnTo>
                  <a:cubicBezTo>
                    <a:pt x="2517" y="2325"/>
                    <a:pt x="2542" y="3236"/>
                    <a:pt x="2301" y="4148"/>
                  </a:cubicBezTo>
                  <a:cubicBezTo>
                    <a:pt x="2038" y="5104"/>
                    <a:pt x="1553" y="5853"/>
                    <a:pt x="1068" y="6712"/>
                  </a:cubicBezTo>
                  <a:cubicBezTo>
                    <a:pt x="486" y="7724"/>
                    <a:pt x="0" y="8764"/>
                    <a:pt x="14" y="9956"/>
                  </a:cubicBezTo>
                  <a:cubicBezTo>
                    <a:pt x="28" y="12257"/>
                    <a:pt x="1525" y="14281"/>
                    <a:pt x="3715" y="14988"/>
                  </a:cubicBezTo>
                  <a:cubicBezTo>
                    <a:pt x="3745" y="14997"/>
                    <a:pt x="3773" y="15002"/>
                    <a:pt x="3799" y="15002"/>
                  </a:cubicBezTo>
                  <a:cubicBezTo>
                    <a:pt x="4077" y="15002"/>
                    <a:pt x="4152" y="14498"/>
                    <a:pt x="4076" y="14295"/>
                  </a:cubicBezTo>
                  <a:cubicBezTo>
                    <a:pt x="2828" y="11287"/>
                    <a:pt x="4991" y="8306"/>
                    <a:pt x="5143" y="5284"/>
                  </a:cubicBezTo>
                  <a:cubicBezTo>
                    <a:pt x="5254" y="2956"/>
                    <a:pt x="4187" y="1278"/>
                    <a:pt x="2260" y="59"/>
                  </a:cubicBezTo>
                  <a:cubicBezTo>
                    <a:pt x="2198" y="18"/>
                    <a:pt x="2141" y="1"/>
                    <a:pt x="20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5079705" y="4761057"/>
              <a:ext cx="316389" cy="256940"/>
            </a:xfrm>
            <a:custGeom>
              <a:avLst/>
              <a:gdLst/>
              <a:ahLst/>
              <a:cxnLst/>
              <a:rect l="l" t="t" r="r" b="b"/>
              <a:pathLst>
                <a:path w="6759" h="5489" extrusionOk="0">
                  <a:moveTo>
                    <a:pt x="5210" y="1481"/>
                  </a:moveTo>
                  <a:lnTo>
                    <a:pt x="5210" y="1481"/>
                  </a:lnTo>
                  <a:cubicBezTo>
                    <a:pt x="4494" y="3011"/>
                    <a:pt x="2644" y="3866"/>
                    <a:pt x="1046" y="4367"/>
                  </a:cubicBezTo>
                  <a:lnTo>
                    <a:pt x="1046" y="4367"/>
                  </a:lnTo>
                  <a:cubicBezTo>
                    <a:pt x="1443" y="3742"/>
                    <a:pt x="3028" y="2673"/>
                    <a:pt x="3327" y="2477"/>
                  </a:cubicBezTo>
                  <a:cubicBezTo>
                    <a:pt x="3929" y="2085"/>
                    <a:pt x="4558" y="1753"/>
                    <a:pt x="5210" y="1481"/>
                  </a:cubicBezTo>
                  <a:close/>
                  <a:moveTo>
                    <a:pt x="5735" y="1"/>
                  </a:moveTo>
                  <a:cubicBezTo>
                    <a:pt x="5636" y="1"/>
                    <a:pt x="5546" y="85"/>
                    <a:pt x="5513" y="292"/>
                  </a:cubicBezTo>
                  <a:lnTo>
                    <a:pt x="5513" y="292"/>
                  </a:lnTo>
                  <a:cubicBezTo>
                    <a:pt x="4180" y="768"/>
                    <a:pt x="2947" y="1484"/>
                    <a:pt x="1872" y="2408"/>
                  </a:cubicBezTo>
                  <a:cubicBezTo>
                    <a:pt x="999" y="3156"/>
                    <a:pt x="1" y="4043"/>
                    <a:pt x="555" y="5263"/>
                  </a:cubicBezTo>
                  <a:cubicBezTo>
                    <a:pt x="594" y="5340"/>
                    <a:pt x="691" y="5488"/>
                    <a:pt x="804" y="5488"/>
                  </a:cubicBezTo>
                  <a:cubicBezTo>
                    <a:pt x="814" y="5488"/>
                    <a:pt x="823" y="5487"/>
                    <a:pt x="832" y="5485"/>
                  </a:cubicBezTo>
                  <a:cubicBezTo>
                    <a:pt x="3150" y="4819"/>
                    <a:pt x="5468" y="3609"/>
                    <a:pt x="5994" y="1188"/>
                  </a:cubicBezTo>
                  <a:lnTo>
                    <a:pt x="5994" y="1188"/>
                  </a:lnTo>
                  <a:cubicBezTo>
                    <a:pt x="6125" y="1144"/>
                    <a:pt x="6258" y="1102"/>
                    <a:pt x="6391" y="1063"/>
                  </a:cubicBezTo>
                  <a:cubicBezTo>
                    <a:pt x="6759" y="958"/>
                    <a:pt x="6628" y="43"/>
                    <a:pt x="6319" y="43"/>
                  </a:cubicBezTo>
                  <a:cubicBezTo>
                    <a:pt x="6302" y="43"/>
                    <a:pt x="6284" y="45"/>
                    <a:pt x="6266" y="51"/>
                  </a:cubicBezTo>
                  <a:cubicBezTo>
                    <a:pt x="6165" y="80"/>
                    <a:pt x="6065" y="109"/>
                    <a:pt x="5965" y="140"/>
                  </a:cubicBezTo>
                  <a:lnTo>
                    <a:pt x="5965" y="140"/>
                  </a:lnTo>
                  <a:cubicBezTo>
                    <a:pt x="5899" y="54"/>
                    <a:pt x="5814" y="1"/>
                    <a:pt x="57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5298167" y="4327316"/>
              <a:ext cx="161494" cy="493190"/>
            </a:xfrm>
            <a:custGeom>
              <a:avLst/>
              <a:gdLst/>
              <a:ahLst/>
              <a:cxnLst/>
              <a:rect l="l" t="t" r="r" b="b"/>
              <a:pathLst>
                <a:path w="3450" h="10536" extrusionOk="0">
                  <a:moveTo>
                    <a:pt x="1879" y="1457"/>
                  </a:moveTo>
                  <a:lnTo>
                    <a:pt x="1879" y="1457"/>
                  </a:lnTo>
                  <a:cubicBezTo>
                    <a:pt x="2497" y="3576"/>
                    <a:pt x="1842" y="5762"/>
                    <a:pt x="1188" y="7869"/>
                  </a:cubicBezTo>
                  <a:lnTo>
                    <a:pt x="1188" y="7869"/>
                  </a:lnTo>
                  <a:cubicBezTo>
                    <a:pt x="819" y="5718"/>
                    <a:pt x="1052" y="3495"/>
                    <a:pt x="1879" y="1457"/>
                  </a:cubicBezTo>
                  <a:close/>
                  <a:moveTo>
                    <a:pt x="1842" y="1"/>
                  </a:moveTo>
                  <a:cubicBezTo>
                    <a:pt x="1749" y="1"/>
                    <a:pt x="1656" y="54"/>
                    <a:pt x="1599" y="168"/>
                  </a:cubicBezTo>
                  <a:cubicBezTo>
                    <a:pt x="287" y="2980"/>
                    <a:pt x="0" y="6163"/>
                    <a:pt x="799" y="9149"/>
                  </a:cubicBezTo>
                  <a:lnTo>
                    <a:pt x="799" y="9149"/>
                  </a:lnTo>
                  <a:cubicBezTo>
                    <a:pt x="734" y="9373"/>
                    <a:pt x="672" y="9595"/>
                    <a:pt x="615" y="9816"/>
                  </a:cubicBezTo>
                  <a:cubicBezTo>
                    <a:pt x="538" y="10125"/>
                    <a:pt x="790" y="10535"/>
                    <a:pt x="1007" y="10535"/>
                  </a:cubicBezTo>
                  <a:cubicBezTo>
                    <a:pt x="1087" y="10535"/>
                    <a:pt x="1163" y="10478"/>
                    <a:pt x="1215" y="10338"/>
                  </a:cubicBezTo>
                  <a:lnTo>
                    <a:pt x="1215" y="10338"/>
                  </a:lnTo>
                  <a:cubicBezTo>
                    <a:pt x="1270" y="10401"/>
                    <a:pt x="1333" y="10429"/>
                    <a:pt x="1394" y="10429"/>
                  </a:cubicBezTo>
                  <a:cubicBezTo>
                    <a:pt x="1603" y="10429"/>
                    <a:pt x="1800" y="10111"/>
                    <a:pt x="1682" y="9775"/>
                  </a:cubicBezTo>
                  <a:cubicBezTo>
                    <a:pt x="1622" y="9603"/>
                    <a:pt x="1566" y="9430"/>
                    <a:pt x="1514" y="9257"/>
                  </a:cubicBezTo>
                  <a:lnTo>
                    <a:pt x="1514" y="9257"/>
                  </a:lnTo>
                  <a:cubicBezTo>
                    <a:pt x="2378" y="6239"/>
                    <a:pt x="3449" y="3281"/>
                    <a:pt x="2126" y="210"/>
                  </a:cubicBezTo>
                  <a:cubicBezTo>
                    <a:pt x="2066" y="75"/>
                    <a:pt x="1953" y="1"/>
                    <a:pt x="1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5480726" y="4575643"/>
              <a:ext cx="279877" cy="360577"/>
            </a:xfrm>
            <a:custGeom>
              <a:avLst/>
              <a:gdLst/>
              <a:ahLst/>
              <a:cxnLst/>
              <a:rect l="l" t="t" r="r" b="b"/>
              <a:pathLst>
                <a:path w="5979" h="7703" extrusionOk="0">
                  <a:moveTo>
                    <a:pt x="700" y="1392"/>
                  </a:moveTo>
                  <a:cubicBezTo>
                    <a:pt x="2354" y="2800"/>
                    <a:pt x="3992" y="4302"/>
                    <a:pt x="4924" y="6259"/>
                  </a:cubicBezTo>
                  <a:lnTo>
                    <a:pt x="4924" y="6259"/>
                  </a:lnTo>
                  <a:cubicBezTo>
                    <a:pt x="3103" y="5234"/>
                    <a:pt x="1166" y="3405"/>
                    <a:pt x="700" y="1392"/>
                  </a:cubicBezTo>
                  <a:close/>
                  <a:moveTo>
                    <a:pt x="254" y="1"/>
                  </a:moveTo>
                  <a:cubicBezTo>
                    <a:pt x="96" y="1"/>
                    <a:pt x="0" y="268"/>
                    <a:pt x="0" y="422"/>
                  </a:cubicBezTo>
                  <a:cubicBezTo>
                    <a:pt x="95" y="3526"/>
                    <a:pt x="2708" y="6219"/>
                    <a:pt x="5416" y="7529"/>
                  </a:cubicBezTo>
                  <a:lnTo>
                    <a:pt x="5416" y="7529"/>
                  </a:lnTo>
                  <a:cubicBezTo>
                    <a:pt x="5476" y="7651"/>
                    <a:pt x="5550" y="7702"/>
                    <a:pt x="5622" y="7702"/>
                  </a:cubicBezTo>
                  <a:cubicBezTo>
                    <a:pt x="5806" y="7702"/>
                    <a:pt x="5979" y="7369"/>
                    <a:pt x="5878" y="7048"/>
                  </a:cubicBezTo>
                  <a:cubicBezTo>
                    <a:pt x="5868" y="7016"/>
                    <a:pt x="5858" y="6985"/>
                    <a:pt x="5849" y="6953"/>
                  </a:cubicBezTo>
                  <a:lnTo>
                    <a:pt x="5849" y="6953"/>
                  </a:lnTo>
                  <a:cubicBezTo>
                    <a:pt x="5839" y="6913"/>
                    <a:pt x="5826" y="6874"/>
                    <a:pt x="5811" y="6838"/>
                  </a:cubicBezTo>
                  <a:lnTo>
                    <a:pt x="5811" y="6838"/>
                  </a:lnTo>
                  <a:cubicBezTo>
                    <a:pt x="4868" y="3970"/>
                    <a:pt x="2635" y="1956"/>
                    <a:pt x="388" y="62"/>
                  </a:cubicBezTo>
                  <a:cubicBezTo>
                    <a:pt x="340" y="19"/>
                    <a:pt x="295" y="1"/>
                    <a:pt x="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5613105" y="4879206"/>
              <a:ext cx="204981" cy="386791"/>
            </a:xfrm>
            <a:custGeom>
              <a:avLst/>
              <a:gdLst/>
              <a:ahLst/>
              <a:cxnLst/>
              <a:rect l="l" t="t" r="r" b="b"/>
              <a:pathLst>
                <a:path w="4379" h="8263" extrusionOk="0">
                  <a:moveTo>
                    <a:pt x="2715" y="1208"/>
                  </a:moveTo>
                  <a:cubicBezTo>
                    <a:pt x="3852" y="2990"/>
                    <a:pt x="1762" y="5607"/>
                    <a:pt x="450" y="6919"/>
                  </a:cubicBezTo>
                  <a:lnTo>
                    <a:pt x="450" y="6919"/>
                  </a:lnTo>
                  <a:cubicBezTo>
                    <a:pt x="528" y="4744"/>
                    <a:pt x="885" y="2544"/>
                    <a:pt x="2715" y="1208"/>
                  </a:cubicBezTo>
                  <a:close/>
                  <a:moveTo>
                    <a:pt x="2538" y="1"/>
                  </a:moveTo>
                  <a:cubicBezTo>
                    <a:pt x="2468" y="1"/>
                    <a:pt x="2427" y="127"/>
                    <a:pt x="2413" y="289"/>
                  </a:cubicBezTo>
                  <a:lnTo>
                    <a:pt x="2413" y="289"/>
                  </a:lnTo>
                  <a:cubicBezTo>
                    <a:pt x="165" y="1987"/>
                    <a:pt x="26" y="4991"/>
                    <a:pt x="0" y="7633"/>
                  </a:cubicBezTo>
                  <a:cubicBezTo>
                    <a:pt x="0" y="7706"/>
                    <a:pt x="86" y="8262"/>
                    <a:pt x="258" y="8262"/>
                  </a:cubicBezTo>
                  <a:cubicBezTo>
                    <a:pt x="281" y="8262"/>
                    <a:pt x="306" y="8252"/>
                    <a:pt x="333" y="8229"/>
                  </a:cubicBezTo>
                  <a:cubicBezTo>
                    <a:pt x="2128" y="6559"/>
                    <a:pt x="4378" y="3320"/>
                    <a:pt x="3129" y="808"/>
                  </a:cubicBezTo>
                  <a:lnTo>
                    <a:pt x="3129" y="808"/>
                  </a:lnTo>
                  <a:cubicBezTo>
                    <a:pt x="3177" y="513"/>
                    <a:pt x="3038" y="4"/>
                    <a:pt x="2849" y="4"/>
                  </a:cubicBezTo>
                  <a:cubicBezTo>
                    <a:pt x="2829" y="4"/>
                    <a:pt x="2808" y="9"/>
                    <a:pt x="2786" y="22"/>
                  </a:cubicBezTo>
                  <a:lnTo>
                    <a:pt x="2800" y="22"/>
                  </a:lnTo>
                  <a:cubicBezTo>
                    <a:pt x="2756" y="50"/>
                    <a:pt x="2712" y="79"/>
                    <a:pt x="2668" y="107"/>
                  </a:cubicBezTo>
                  <a:lnTo>
                    <a:pt x="2668" y="107"/>
                  </a:lnTo>
                  <a:cubicBezTo>
                    <a:pt x="2653" y="88"/>
                    <a:pt x="2636" y="69"/>
                    <a:pt x="2620" y="50"/>
                  </a:cubicBezTo>
                  <a:cubicBezTo>
                    <a:pt x="2589" y="16"/>
                    <a:pt x="2562" y="1"/>
                    <a:pt x="25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4890218" y="5336539"/>
              <a:ext cx="812294" cy="395498"/>
            </a:xfrm>
            <a:custGeom>
              <a:avLst/>
              <a:gdLst/>
              <a:ahLst/>
              <a:cxnLst/>
              <a:rect l="l" t="t" r="r" b="b"/>
              <a:pathLst>
                <a:path w="17353" h="8449" extrusionOk="0">
                  <a:moveTo>
                    <a:pt x="15694" y="983"/>
                  </a:moveTo>
                  <a:cubicBezTo>
                    <a:pt x="15952" y="983"/>
                    <a:pt x="16214" y="1003"/>
                    <a:pt x="16483" y="1046"/>
                  </a:cubicBezTo>
                  <a:lnTo>
                    <a:pt x="16483" y="1046"/>
                  </a:lnTo>
                  <a:cubicBezTo>
                    <a:pt x="14749" y="3243"/>
                    <a:pt x="12597" y="5980"/>
                    <a:pt x="10079" y="7025"/>
                  </a:cubicBezTo>
                  <a:cubicBezTo>
                    <a:pt x="9485" y="7274"/>
                    <a:pt x="8869" y="7363"/>
                    <a:pt x="8248" y="7363"/>
                  </a:cubicBezTo>
                  <a:cubicBezTo>
                    <a:pt x="7448" y="7363"/>
                    <a:pt x="6639" y="7215"/>
                    <a:pt x="5851" y="7067"/>
                  </a:cubicBezTo>
                  <a:cubicBezTo>
                    <a:pt x="4604" y="6839"/>
                    <a:pt x="3374" y="6528"/>
                    <a:pt x="2171" y="6141"/>
                  </a:cubicBezTo>
                  <a:lnTo>
                    <a:pt x="2171" y="6141"/>
                  </a:lnTo>
                  <a:cubicBezTo>
                    <a:pt x="4467" y="5683"/>
                    <a:pt x="6852" y="5055"/>
                    <a:pt x="8873" y="4045"/>
                  </a:cubicBezTo>
                  <a:cubicBezTo>
                    <a:pt x="11116" y="2935"/>
                    <a:pt x="13154" y="983"/>
                    <a:pt x="15694" y="983"/>
                  </a:cubicBezTo>
                  <a:close/>
                  <a:moveTo>
                    <a:pt x="15587" y="1"/>
                  </a:moveTo>
                  <a:cubicBezTo>
                    <a:pt x="13408" y="1"/>
                    <a:pt x="11599" y="1374"/>
                    <a:pt x="9704" y="2506"/>
                  </a:cubicBezTo>
                  <a:cubicBezTo>
                    <a:pt x="6932" y="4156"/>
                    <a:pt x="3411" y="4918"/>
                    <a:pt x="264" y="5459"/>
                  </a:cubicBezTo>
                  <a:cubicBezTo>
                    <a:pt x="1" y="5514"/>
                    <a:pt x="153" y="6388"/>
                    <a:pt x="348" y="6471"/>
                  </a:cubicBezTo>
                  <a:cubicBezTo>
                    <a:pt x="2395" y="7263"/>
                    <a:pt x="5384" y="8448"/>
                    <a:pt x="7954" y="8448"/>
                  </a:cubicBezTo>
                  <a:cubicBezTo>
                    <a:pt x="8759" y="8448"/>
                    <a:pt x="9522" y="8332"/>
                    <a:pt x="10203" y="8051"/>
                  </a:cubicBezTo>
                  <a:cubicBezTo>
                    <a:pt x="13031" y="6887"/>
                    <a:pt x="15374" y="3685"/>
                    <a:pt x="17217" y="1370"/>
                  </a:cubicBezTo>
                  <a:cubicBezTo>
                    <a:pt x="17352" y="1193"/>
                    <a:pt x="17223" y="653"/>
                    <a:pt x="17103" y="455"/>
                  </a:cubicBezTo>
                  <a:lnTo>
                    <a:pt x="17103" y="455"/>
                  </a:lnTo>
                  <a:cubicBezTo>
                    <a:pt x="17068" y="306"/>
                    <a:pt x="17007" y="186"/>
                    <a:pt x="16926" y="164"/>
                  </a:cubicBezTo>
                  <a:lnTo>
                    <a:pt x="16926" y="164"/>
                  </a:lnTo>
                  <a:lnTo>
                    <a:pt x="16940" y="177"/>
                  </a:lnTo>
                  <a:cubicBezTo>
                    <a:pt x="16472" y="55"/>
                    <a:pt x="16022" y="1"/>
                    <a:pt x="155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5534183" y="5339395"/>
              <a:ext cx="231195" cy="527221"/>
            </a:xfrm>
            <a:custGeom>
              <a:avLst/>
              <a:gdLst/>
              <a:ahLst/>
              <a:cxnLst/>
              <a:rect l="l" t="t" r="r" b="b"/>
              <a:pathLst>
                <a:path w="4939" h="11263" extrusionOk="0">
                  <a:moveTo>
                    <a:pt x="3101" y="1446"/>
                  </a:moveTo>
                  <a:cubicBezTo>
                    <a:pt x="3902" y="3185"/>
                    <a:pt x="4440" y="4880"/>
                    <a:pt x="3502" y="6742"/>
                  </a:cubicBezTo>
                  <a:cubicBezTo>
                    <a:pt x="2953" y="7818"/>
                    <a:pt x="2225" y="8808"/>
                    <a:pt x="1527" y="9806"/>
                  </a:cubicBezTo>
                  <a:lnTo>
                    <a:pt x="1527" y="9806"/>
                  </a:lnTo>
                  <a:cubicBezTo>
                    <a:pt x="1043" y="7245"/>
                    <a:pt x="1040" y="3176"/>
                    <a:pt x="3101" y="1446"/>
                  </a:cubicBezTo>
                  <a:close/>
                  <a:moveTo>
                    <a:pt x="3661" y="1"/>
                  </a:moveTo>
                  <a:cubicBezTo>
                    <a:pt x="3619" y="1"/>
                    <a:pt x="3576" y="11"/>
                    <a:pt x="3530" y="33"/>
                  </a:cubicBezTo>
                  <a:cubicBezTo>
                    <a:pt x="3410" y="89"/>
                    <a:pt x="3294" y="150"/>
                    <a:pt x="3183" y="216"/>
                  </a:cubicBezTo>
                  <a:lnTo>
                    <a:pt x="3183" y="216"/>
                  </a:lnTo>
                  <a:cubicBezTo>
                    <a:pt x="3109" y="217"/>
                    <a:pt x="3037" y="267"/>
                    <a:pt x="2980" y="345"/>
                  </a:cubicBezTo>
                  <a:lnTo>
                    <a:pt x="2980" y="345"/>
                  </a:lnTo>
                  <a:cubicBezTo>
                    <a:pt x="1" y="2359"/>
                    <a:pt x="302" y="8007"/>
                    <a:pt x="1062" y="10943"/>
                  </a:cubicBezTo>
                  <a:cubicBezTo>
                    <a:pt x="1112" y="11143"/>
                    <a:pt x="1253" y="11263"/>
                    <a:pt x="1399" y="11263"/>
                  </a:cubicBezTo>
                  <a:cubicBezTo>
                    <a:pt x="1496" y="11263"/>
                    <a:pt x="1595" y="11211"/>
                    <a:pt x="1672" y="11095"/>
                  </a:cubicBezTo>
                  <a:cubicBezTo>
                    <a:pt x="2795" y="9418"/>
                    <a:pt x="4417" y="7602"/>
                    <a:pt x="4708" y="5536"/>
                  </a:cubicBezTo>
                  <a:cubicBezTo>
                    <a:pt x="4939" y="3958"/>
                    <a:pt x="4372" y="2455"/>
                    <a:pt x="3716" y="1035"/>
                  </a:cubicBezTo>
                  <a:lnTo>
                    <a:pt x="3716" y="1035"/>
                  </a:lnTo>
                  <a:cubicBezTo>
                    <a:pt x="3755" y="1015"/>
                    <a:pt x="3794" y="995"/>
                    <a:pt x="3835" y="976"/>
                  </a:cubicBezTo>
                  <a:cubicBezTo>
                    <a:pt x="4196" y="814"/>
                    <a:pt x="4031" y="1"/>
                    <a:pt x="3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5796085" y="5147146"/>
              <a:ext cx="238169" cy="643263"/>
            </a:xfrm>
            <a:custGeom>
              <a:avLst/>
              <a:gdLst/>
              <a:ahLst/>
              <a:cxnLst/>
              <a:rect l="l" t="t" r="r" b="b"/>
              <a:pathLst>
                <a:path w="5088" h="13742" extrusionOk="0">
                  <a:moveTo>
                    <a:pt x="2060" y="1144"/>
                  </a:moveTo>
                  <a:cubicBezTo>
                    <a:pt x="4316" y="2145"/>
                    <a:pt x="4369" y="4916"/>
                    <a:pt x="4422" y="7134"/>
                  </a:cubicBezTo>
                  <a:cubicBezTo>
                    <a:pt x="4470" y="8833"/>
                    <a:pt x="4353" y="10541"/>
                    <a:pt x="4088" y="12225"/>
                  </a:cubicBezTo>
                  <a:lnTo>
                    <a:pt x="4088" y="12225"/>
                  </a:lnTo>
                  <a:lnTo>
                    <a:pt x="2357" y="8008"/>
                  </a:lnTo>
                  <a:cubicBezTo>
                    <a:pt x="1497" y="5928"/>
                    <a:pt x="0" y="3198"/>
                    <a:pt x="1982" y="1285"/>
                  </a:cubicBezTo>
                  <a:cubicBezTo>
                    <a:pt x="2018" y="1251"/>
                    <a:pt x="2044" y="1202"/>
                    <a:pt x="2060" y="1144"/>
                  </a:cubicBezTo>
                  <a:close/>
                  <a:moveTo>
                    <a:pt x="1652" y="1"/>
                  </a:moveTo>
                  <a:cubicBezTo>
                    <a:pt x="1475" y="1"/>
                    <a:pt x="1415" y="311"/>
                    <a:pt x="1459" y="588"/>
                  </a:cubicBezTo>
                  <a:lnTo>
                    <a:pt x="1459" y="588"/>
                  </a:lnTo>
                  <a:cubicBezTo>
                    <a:pt x="371" y="1840"/>
                    <a:pt x="264" y="3506"/>
                    <a:pt x="665" y="5111"/>
                  </a:cubicBezTo>
                  <a:cubicBezTo>
                    <a:pt x="1400" y="7994"/>
                    <a:pt x="2883" y="10794"/>
                    <a:pt x="4020" y="13539"/>
                  </a:cubicBezTo>
                  <a:cubicBezTo>
                    <a:pt x="4077" y="13677"/>
                    <a:pt x="4159" y="13742"/>
                    <a:pt x="4238" y="13742"/>
                  </a:cubicBezTo>
                  <a:cubicBezTo>
                    <a:pt x="4332" y="13742"/>
                    <a:pt x="4420" y="13649"/>
                    <a:pt x="4450" y="13483"/>
                  </a:cubicBezTo>
                  <a:cubicBezTo>
                    <a:pt x="4990" y="10572"/>
                    <a:pt x="5087" y="7606"/>
                    <a:pt x="4755" y="4667"/>
                  </a:cubicBezTo>
                  <a:cubicBezTo>
                    <a:pt x="4491" y="2574"/>
                    <a:pt x="3868" y="730"/>
                    <a:pt x="1705" y="9"/>
                  </a:cubicBezTo>
                  <a:cubicBezTo>
                    <a:pt x="1686" y="4"/>
                    <a:pt x="1669" y="1"/>
                    <a:pt x="16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5934502" y="5169521"/>
              <a:ext cx="555916" cy="238637"/>
            </a:xfrm>
            <a:custGeom>
              <a:avLst/>
              <a:gdLst/>
              <a:ahLst/>
              <a:cxnLst/>
              <a:rect l="l" t="t" r="r" b="b"/>
              <a:pathLst>
                <a:path w="11876" h="5098" extrusionOk="0">
                  <a:moveTo>
                    <a:pt x="5316" y="1005"/>
                  </a:moveTo>
                  <a:cubicBezTo>
                    <a:pt x="7219" y="1005"/>
                    <a:pt x="9118" y="1332"/>
                    <a:pt x="10924" y="1982"/>
                  </a:cubicBezTo>
                  <a:lnTo>
                    <a:pt x="10924" y="1982"/>
                  </a:lnTo>
                  <a:cubicBezTo>
                    <a:pt x="9545" y="3193"/>
                    <a:pt x="7109" y="4103"/>
                    <a:pt x="4956" y="4103"/>
                  </a:cubicBezTo>
                  <a:cubicBezTo>
                    <a:pt x="3075" y="4103"/>
                    <a:pt x="1411" y="3409"/>
                    <a:pt x="855" y="1615"/>
                  </a:cubicBezTo>
                  <a:lnTo>
                    <a:pt x="855" y="1615"/>
                  </a:lnTo>
                  <a:cubicBezTo>
                    <a:pt x="2315" y="1208"/>
                    <a:pt x="3817" y="1005"/>
                    <a:pt x="5316" y="1005"/>
                  </a:cubicBezTo>
                  <a:close/>
                  <a:moveTo>
                    <a:pt x="5167" y="1"/>
                  </a:moveTo>
                  <a:cubicBezTo>
                    <a:pt x="3503" y="1"/>
                    <a:pt x="1835" y="250"/>
                    <a:pt x="217" y="751"/>
                  </a:cubicBezTo>
                  <a:cubicBezTo>
                    <a:pt x="0" y="819"/>
                    <a:pt x="195" y="1765"/>
                    <a:pt x="347" y="1765"/>
                  </a:cubicBezTo>
                  <a:cubicBezTo>
                    <a:pt x="350" y="1765"/>
                    <a:pt x="353" y="1764"/>
                    <a:pt x="356" y="1763"/>
                  </a:cubicBezTo>
                  <a:cubicBezTo>
                    <a:pt x="427" y="1741"/>
                    <a:pt x="497" y="1720"/>
                    <a:pt x="568" y="1698"/>
                  </a:cubicBezTo>
                  <a:lnTo>
                    <a:pt x="568" y="1698"/>
                  </a:lnTo>
                  <a:cubicBezTo>
                    <a:pt x="1130" y="4101"/>
                    <a:pt x="3217" y="5098"/>
                    <a:pt x="5494" y="5098"/>
                  </a:cubicBezTo>
                  <a:cubicBezTo>
                    <a:pt x="7884" y="5098"/>
                    <a:pt x="10485" y="3999"/>
                    <a:pt x="11751" y="2276"/>
                  </a:cubicBezTo>
                  <a:cubicBezTo>
                    <a:pt x="11875" y="2124"/>
                    <a:pt x="11834" y="1389"/>
                    <a:pt x="11626" y="1306"/>
                  </a:cubicBezTo>
                  <a:cubicBezTo>
                    <a:pt x="9565" y="437"/>
                    <a:pt x="7370" y="1"/>
                    <a:pt x="5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5634684" y="4349176"/>
              <a:ext cx="798859" cy="664936"/>
            </a:xfrm>
            <a:custGeom>
              <a:avLst/>
              <a:gdLst/>
              <a:ahLst/>
              <a:cxnLst/>
              <a:rect l="l" t="t" r="r" b="b"/>
              <a:pathLst>
                <a:path w="17066" h="14205" extrusionOk="0">
                  <a:moveTo>
                    <a:pt x="1102" y="1153"/>
                  </a:moveTo>
                  <a:lnTo>
                    <a:pt x="1102" y="1153"/>
                  </a:lnTo>
                  <a:cubicBezTo>
                    <a:pt x="7219" y="2771"/>
                    <a:pt x="10583" y="8977"/>
                    <a:pt x="15820" y="12197"/>
                  </a:cubicBezTo>
                  <a:lnTo>
                    <a:pt x="15820" y="12197"/>
                  </a:lnTo>
                  <a:cubicBezTo>
                    <a:pt x="14994" y="12891"/>
                    <a:pt x="13822" y="13142"/>
                    <a:pt x="12687" y="13142"/>
                  </a:cubicBezTo>
                  <a:cubicBezTo>
                    <a:pt x="12272" y="13142"/>
                    <a:pt x="11861" y="13109"/>
                    <a:pt x="11474" y="13050"/>
                  </a:cubicBezTo>
                  <a:cubicBezTo>
                    <a:pt x="9381" y="12745"/>
                    <a:pt x="7662" y="11609"/>
                    <a:pt x="6359" y="9959"/>
                  </a:cubicBezTo>
                  <a:cubicBezTo>
                    <a:pt x="4275" y="7316"/>
                    <a:pt x="2734" y="4129"/>
                    <a:pt x="1102" y="1153"/>
                  </a:cubicBezTo>
                  <a:close/>
                  <a:moveTo>
                    <a:pt x="341" y="0"/>
                  </a:moveTo>
                  <a:cubicBezTo>
                    <a:pt x="0" y="0"/>
                    <a:pt x="168" y="722"/>
                    <a:pt x="260" y="880"/>
                  </a:cubicBezTo>
                  <a:lnTo>
                    <a:pt x="4072" y="7547"/>
                  </a:lnTo>
                  <a:cubicBezTo>
                    <a:pt x="5056" y="9266"/>
                    <a:pt x="6082" y="11040"/>
                    <a:pt x="7621" y="12330"/>
                  </a:cubicBezTo>
                  <a:cubicBezTo>
                    <a:pt x="8874" y="13373"/>
                    <a:pt x="11026" y="14205"/>
                    <a:pt x="12995" y="14205"/>
                  </a:cubicBezTo>
                  <a:cubicBezTo>
                    <a:pt x="14663" y="14205"/>
                    <a:pt x="16200" y="13608"/>
                    <a:pt x="16950" y="12038"/>
                  </a:cubicBezTo>
                  <a:cubicBezTo>
                    <a:pt x="17065" y="11807"/>
                    <a:pt x="16863" y="11114"/>
                    <a:pt x="16688" y="11114"/>
                  </a:cubicBezTo>
                  <a:cubicBezTo>
                    <a:pt x="16653" y="11114"/>
                    <a:pt x="16619" y="11142"/>
                    <a:pt x="16589" y="11207"/>
                  </a:cubicBezTo>
                  <a:cubicBezTo>
                    <a:pt x="16533" y="11324"/>
                    <a:pt x="16470" y="11435"/>
                    <a:pt x="16402" y="11540"/>
                  </a:cubicBezTo>
                  <a:lnTo>
                    <a:pt x="16402" y="11540"/>
                  </a:lnTo>
                  <a:cubicBezTo>
                    <a:pt x="10610" y="8326"/>
                    <a:pt x="7227" y="1347"/>
                    <a:pt x="399" y="6"/>
                  </a:cubicBezTo>
                  <a:cubicBezTo>
                    <a:pt x="378" y="2"/>
                    <a:pt x="359" y="0"/>
                    <a:pt x="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250283" y="4140544"/>
              <a:ext cx="307589" cy="788280"/>
            </a:xfrm>
            <a:custGeom>
              <a:avLst/>
              <a:gdLst/>
              <a:ahLst/>
              <a:cxnLst/>
              <a:rect l="l" t="t" r="r" b="b"/>
              <a:pathLst>
                <a:path w="6571" h="16840" extrusionOk="0">
                  <a:moveTo>
                    <a:pt x="1791" y="1772"/>
                  </a:moveTo>
                  <a:cubicBezTo>
                    <a:pt x="2583" y="3771"/>
                    <a:pt x="4241" y="5340"/>
                    <a:pt x="5074" y="7347"/>
                  </a:cubicBezTo>
                  <a:cubicBezTo>
                    <a:pt x="5476" y="8303"/>
                    <a:pt x="5725" y="9301"/>
                    <a:pt x="5836" y="10313"/>
                  </a:cubicBezTo>
                  <a:cubicBezTo>
                    <a:pt x="5947" y="11353"/>
                    <a:pt x="6086" y="13876"/>
                    <a:pt x="5088" y="14610"/>
                  </a:cubicBezTo>
                  <a:cubicBezTo>
                    <a:pt x="4444" y="15073"/>
                    <a:pt x="3718" y="15040"/>
                    <a:pt x="3194" y="15505"/>
                  </a:cubicBezTo>
                  <a:lnTo>
                    <a:pt x="3194" y="15505"/>
                  </a:lnTo>
                  <a:cubicBezTo>
                    <a:pt x="424" y="15125"/>
                    <a:pt x="703" y="9534"/>
                    <a:pt x="943" y="7638"/>
                  </a:cubicBezTo>
                  <a:cubicBezTo>
                    <a:pt x="1174" y="5675"/>
                    <a:pt x="1587" y="3741"/>
                    <a:pt x="1791" y="1772"/>
                  </a:cubicBezTo>
                  <a:close/>
                  <a:moveTo>
                    <a:pt x="1636" y="0"/>
                  </a:moveTo>
                  <a:cubicBezTo>
                    <a:pt x="1531" y="0"/>
                    <a:pt x="1429" y="140"/>
                    <a:pt x="1414" y="374"/>
                  </a:cubicBezTo>
                  <a:cubicBezTo>
                    <a:pt x="1220" y="3992"/>
                    <a:pt x="0" y="7541"/>
                    <a:pt x="389" y="11200"/>
                  </a:cubicBezTo>
                  <a:cubicBezTo>
                    <a:pt x="559" y="12772"/>
                    <a:pt x="1147" y="15714"/>
                    <a:pt x="2868" y="16394"/>
                  </a:cubicBezTo>
                  <a:lnTo>
                    <a:pt x="2868" y="16394"/>
                  </a:lnTo>
                  <a:cubicBezTo>
                    <a:pt x="2919" y="16624"/>
                    <a:pt x="3021" y="16840"/>
                    <a:pt x="3120" y="16840"/>
                  </a:cubicBezTo>
                  <a:cubicBezTo>
                    <a:pt x="3153" y="16840"/>
                    <a:pt x="3186" y="16815"/>
                    <a:pt x="3216" y="16759"/>
                  </a:cubicBezTo>
                  <a:cubicBezTo>
                    <a:pt x="3266" y="16672"/>
                    <a:pt x="3321" y="16593"/>
                    <a:pt x="3381" y="16523"/>
                  </a:cubicBezTo>
                  <a:lnTo>
                    <a:pt x="3381" y="16523"/>
                  </a:lnTo>
                  <a:cubicBezTo>
                    <a:pt x="3463" y="16532"/>
                    <a:pt x="3547" y="16537"/>
                    <a:pt x="3633" y="16537"/>
                  </a:cubicBezTo>
                  <a:cubicBezTo>
                    <a:pt x="3637" y="16537"/>
                    <a:pt x="3642" y="16537"/>
                    <a:pt x="3646" y="16537"/>
                  </a:cubicBezTo>
                  <a:cubicBezTo>
                    <a:pt x="3774" y="16537"/>
                    <a:pt x="3833" y="16360"/>
                    <a:pt x="3834" y="16154"/>
                  </a:cubicBezTo>
                  <a:lnTo>
                    <a:pt x="3834" y="16154"/>
                  </a:lnTo>
                  <a:cubicBezTo>
                    <a:pt x="4546" y="15739"/>
                    <a:pt x="5500" y="15680"/>
                    <a:pt x="5933" y="14763"/>
                  </a:cubicBezTo>
                  <a:cubicBezTo>
                    <a:pt x="6571" y="13418"/>
                    <a:pt x="6446" y="11380"/>
                    <a:pt x="6252" y="9953"/>
                  </a:cubicBezTo>
                  <a:cubicBezTo>
                    <a:pt x="6044" y="8442"/>
                    <a:pt x="5573" y="6972"/>
                    <a:pt x="4838" y="5628"/>
                  </a:cubicBezTo>
                  <a:cubicBezTo>
                    <a:pt x="3882" y="3826"/>
                    <a:pt x="2260" y="2356"/>
                    <a:pt x="1858" y="319"/>
                  </a:cubicBezTo>
                  <a:cubicBezTo>
                    <a:pt x="1814" y="98"/>
                    <a:pt x="1724" y="0"/>
                    <a:pt x="16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5685754" y="4989209"/>
              <a:ext cx="540468" cy="406779"/>
            </a:xfrm>
            <a:custGeom>
              <a:avLst/>
              <a:gdLst/>
              <a:ahLst/>
              <a:cxnLst/>
              <a:rect l="l" t="t" r="r" b="b"/>
              <a:pathLst>
                <a:path w="11546" h="8690" extrusionOk="0">
                  <a:moveTo>
                    <a:pt x="11235" y="1"/>
                  </a:moveTo>
                  <a:cubicBezTo>
                    <a:pt x="11233" y="1"/>
                    <a:pt x="11231" y="1"/>
                    <a:pt x="11229" y="1"/>
                  </a:cubicBezTo>
                  <a:cubicBezTo>
                    <a:pt x="6322" y="459"/>
                    <a:pt x="2468" y="3855"/>
                    <a:pt x="84" y="7999"/>
                  </a:cubicBezTo>
                  <a:cubicBezTo>
                    <a:pt x="1" y="8142"/>
                    <a:pt x="141" y="8689"/>
                    <a:pt x="270" y="8689"/>
                  </a:cubicBezTo>
                  <a:cubicBezTo>
                    <a:pt x="292" y="8689"/>
                    <a:pt x="313" y="8673"/>
                    <a:pt x="333" y="8637"/>
                  </a:cubicBezTo>
                  <a:cubicBezTo>
                    <a:pt x="2690" y="4548"/>
                    <a:pt x="6488" y="1207"/>
                    <a:pt x="11326" y="764"/>
                  </a:cubicBezTo>
                  <a:cubicBezTo>
                    <a:pt x="11546" y="750"/>
                    <a:pt x="11452" y="1"/>
                    <a:pt x="11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4348907" y="4556966"/>
              <a:ext cx="1894167" cy="458410"/>
            </a:xfrm>
            <a:custGeom>
              <a:avLst/>
              <a:gdLst/>
              <a:ahLst/>
              <a:cxnLst/>
              <a:rect l="l" t="t" r="r" b="b"/>
              <a:pathLst>
                <a:path w="40465" h="9793" extrusionOk="0">
                  <a:moveTo>
                    <a:pt x="3992" y="0"/>
                  </a:moveTo>
                  <a:cubicBezTo>
                    <a:pt x="2789" y="0"/>
                    <a:pt x="1566" y="209"/>
                    <a:pt x="254" y="710"/>
                  </a:cubicBezTo>
                  <a:cubicBezTo>
                    <a:pt x="0" y="812"/>
                    <a:pt x="118" y="1434"/>
                    <a:pt x="394" y="1434"/>
                  </a:cubicBezTo>
                  <a:cubicBezTo>
                    <a:pt x="420" y="1434"/>
                    <a:pt x="447" y="1429"/>
                    <a:pt x="475" y="1417"/>
                  </a:cubicBezTo>
                  <a:lnTo>
                    <a:pt x="489" y="1431"/>
                  </a:lnTo>
                  <a:cubicBezTo>
                    <a:pt x="1723" y="934"/>
                    <a:pt x="3042" y="681"/>
                    <a:pt x="4365" y="681"/>
                  </a:cubicBezTo>
                  <a:cubicBezTo>
                    <a:pt x="4960" y="681"/>
                    <a:pt x="5556" y="732"/>
                    <a:pt x="6145" y="835"/>
                  </a:cubicBezTo>
                  <a:cubicBezTo>
                    <a:pt x="7739" y="1126"/>
                    <a:pt x="9195" y="1916"/>
                    <a:pt x="10789" y="2235"/>
                  </a:cubicBezTo>
                  <a:cubicBezTo>
                    <a:pt x="11491" y="2383"/>
                    <a:pt x="12202" y="2396"/>
                    <a:pt x="12911" y="2396"/>
                  </a:cubicBezTo>
                  <a:cubicBezTo>
                    <a:pt x="13072" y="2396"/>
                    <a:pt x="13233" y="2396"/>
                    <a:pt x="13394" y="2396"/>
                  </a:cubicBezTo>
                  <a:cubicBezTo>
                    <a:pt x="14118" y="2396"/>
                    <a:pt x="14838" y="2410"/>
                    <a:pt x="15543" y="2568"/>
                  </a:cubicBezTo>
                  <a:cubicBezTo>
                    <a:pt x="17234" y="2928"/>
                    <a:pt x="18260" y="4273"/>
                    <a:pt x="19813" y="4924"/>
                  </a:cubicBezTo>
                  <a:cubicBezTo>
                    <a:pt x="21324" y="5562"/>
                    <a:pt x="22959" y="5728"/>
                    <a:pt x="24484" y="6393"/>
                  </a:cubicBezTo>
                  <a:cubicBezTo>
                    <a:pt x="26051" y="7073"/>
                    <a:pt x="27548" y="7627"/>
                    <a:pt x="29225" y="7960"/>
                  </a:cubicBezTo>
                  <a:cubicBezTo>
                    <a:pt x="32829" y="8653"/>
                    <a:pt x="36489" y="9180"/>
                    <a:pt x="40107" y="9790"/>
                  </a:cubicBezTo>
                  <a:cubicBezTo>
                    <a:pt x="40119" y="9792"/>
                    <a:pt x="40132" y="9793"/>
                    <a:pt x="40144" y="9793"/>
                  </a:cubicBezTo>
                  <a:cubicBezTo>
                    <a:pt x="40465" y="9793"/>
                    <a:pt x="40428" y="9094"/>
                    <a:pt x="40134" y="9027"/>
                  </a:cubicBezTo>
                  <a:cubicBezTo>
                    <a:pt x="36419" y="8417"/>
                    <a:pt x="32649" y="7904"/>
                    <a:pt x="28948" y="7142"/>
                  </a:cubicBezTo>
                  <a:cubicBezTo>
                    <a:pt x="27160" y="6782"/>
                    <a:pt x="25621" y="6089"/>
                    <a:pt x="23957" y="5395"/>
                  </a:cubicBezTo>
                  <a:cubicBezTo>
                    <a:pt x="22072" y="4619"/>
                    <a:pt x="20104" y="4536"/>
                    <a:pt x="18413" y="3302"/>
                  </a:cubicBezTo>
                  <a:cubicBezTo>
                    <a:pt x="17276" y="2471"/>
                    <a:pt x="16361" y="1875"/>
                    <a:pt x="14920" y="1722"/>
                  </a:cubicBezTo>
                  <a:cubicBezTo>
                    <a:pt x="13007" y="1528"/>
                    <a:pt x="11232" y="1694"/>
                    <a:pt x="9347" y="1071"/>
                  </a:cubicBezTo>
                  <a:cubicBezTo>
                    <a:pt x="7463" y="445"/>
                    <a:pt x="5749" y="0"/>
                    <a:pt x="3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5" name="Google Shape;2640;p61"/>
          <p:cNvGrpSpPr/>
          <p:nvPr/>
        </p:nvGrpSpPr>
        <p:grpSpPr>
          <a:xfrm>
            <a:off x="1096481" y="4660360"/>
            <a:ext cx="2645353" cy="1009169"/>
            <a:chOff x="3481935" y="2140100"/>
            <a:chExt cx="996271" cy="380065"/>
          </a:xfrm>
        </p:grpSpPr>
        <p:sp>
          <p:nvSpPr>
            <p:cNvPr id="96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7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1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4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6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7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8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9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1" name="Google Shape;2640;p61"/>
          <p:cNvGrpSpPr/>
          <p:nvPr/>
        </p:nvGrpSpPr>
        <p:grpSpPr>
          <a:xfrm>
            <a:off x="3921232" y="4791138"/>
            <a:ext cx="2645353" cy="1009169"/>
            <a:chOff x="3481935" y="2140100"/>
            <a:chExt cx="996271" cy="380065"/>
          </a:xfrm>
        </p:grpSpPr>
        <p:sp>
          <p:nvSpPr>
            <p:cNvPr id="112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3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5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6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7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8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9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0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1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2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3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4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5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" name="Google Shape;2640;p61"/>
          <p:cNvGrpSpPr/>
          <p:nvPr/>
        </p:nvGrpSpPr>
        <p:grpSpPr>
          <a:xfrm>
            <a:off x="7426533" y="4656022"/>
            <a:ext cx="2645353" cy="1009169"/>
            <a:chOff x="3481935" y="2140100"/>
            <a:chExt cx="996271" cy="380065"/>
          </a:xfrm>
        </p:grpSpPr>
        <p:sp>
          <p:nvSpPr>
            <p:cNvPr id="128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3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4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7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8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9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2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3" name="Google Shape;2640;p61"/>
          <p:cNvGrpSpPr/>
          <p:nvPr/>
        </p:nvGrpSpPr>
        <p:grpSpPr>
          <a:xfrm>
            <a:off x="406095" y="5062539"/>
            <a:ext cx="1282008" cy="589012"/>
            <a:chOff x="3481935" y="2140100"/>
            <a:chExt cx="996271" cy="380065"/>
          </a:xfrm>
        </p:grpSpPr>
        <p:sp>
          <p:nvSpPr>
            <p:cNvPr id="144" name="Google Shape;2641;p61"/>
            <p:cNvSpPr/>
            <p:nvPr/>
          </p:nvSpPr>
          <p:spPr>
            <a:xfrm>
              <a:off x="4150367" y="2326992"/>
              <a:ext cx="30750" cy="29100"/>
            </a:xfrm>
            <a:custGeom>
              <a:avLst/>
              <a:gdLst/>
              <a:ahLst/>
              <a:cxnLst/>
              <a:rect l="l" t="t" r="r" b="b"/>
              <a:pathLst>
                <a:path w="1602" h="1516" extrusionOk="0">
                  <a:moveTo>
                    <a:pt x="824" y="0"/>
                  </a:moveTo>
                  <a:cubicBezTo>
                    <a:pt x="588" y="0"/>
                    <a:pt x="352" y="106"/>
                    <a:pt x="200" y="346"/>
                  </a:cubicBezTo>
                  <a:cubicBezTo>
                    <a:pt x="0" y="579"/>
                    <a:pt x="0" y="946"/>
                    <a:pt x="200" y="1146"/>
                  </a:cubicBezTo>
                  <a:cubicBezTo>
                    <a:pt x="354" y="1401"/>
                    <a:pt x="595" y="1515"/>
                    <a:pt x="834" y="1515"/>
                  </a:cubicBezTo>
                  <a:cubicBezTo>
                    <a:pt x="1220" y="1515"/>
                    <a:pt x="1601" y="1219"/>
                    <a:pt x="1601" y="746"/>
                  </a:cubicBezTo>
                  <a:cubicBezTo>
                    <a:pt x="1601" y="289"/>
                    <a:pt x="1214" y="0"/>
                    <a:pt x="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2642;p61"/>
            <p:cNvSpPr/>
            <p:nvPr/>
          </p:nvSpPr>
          <p:spPr>
            <a:xfrm>
              <a:off x="4232959" y="2400199"/>
              <a:ext cx="89007" cy="69179"/>
            </a:xfrm>
            <a:custGeom>
              <a:avLst/>
              <a:gdLst/>
              <a:ahLst/>
              <a:cxnLst/>
              <a:rect l="l" t="t" r="r" b="b"/>
              <a:pathLst>
                <a:path w="4637" h="3604" extrusionOk="0">
                  <a:moveTo>
                    <a:pt x="2335" y="1"/>
                  </a:moveTo>
                  <a:cubicBezTo>
                    <a:pt x="0" y="1"/>
                    <a:pt x="0" y="3603"/>
                    <a:pt x="2335" y="3603"/>
                  </a:cubicBezTo>
                  <a:cubicBezTo>
                    <a:pt x="4637" y="3603"/>
                    <a:pt x="4637" y="1"/>
                    <a:pt x="2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643;p61"/>
            <p:cNvSpPr/>
            <p:nvPr/>
          </p:nvSpPr>
          <p:spPr>
            <a:xfrm>
              <a:off x="4312999" y="2258700"/>
              <a:ext cx="38428" cy="33035"/>
            </a:xfrm>
            <a:custGeom>
              <a:avLst/>
              <a:gdLst/>
              <a:ahLst/>
              <a:cxnLst/>
              <a:rect l="l" t="t" r="r" b="b"/>
              <a:pathLst>
                <a:path w="2002" h="1721" extrusionOk="0">
                  <a:moveTo>
                    <a:pt x="1134" y="1"/>
                  </a:moveTo>
                  <a:cubicBezTo>
                    <a:pt x="367" y="1"/>
                    <a:pt x="0" y="935"/>
                    <a:pt x="534" y="1469"/>
                  </a:cubicBezTo>
                  <a:cubicBezTo>
                    <a:pt x="708" y="1642"/>
                    <a:pt x="924" y="1721"/>
                    <a:pt x="1137" y="1721"/>
                  </a:cubicBezTo>
                  <a:cubicBezTo>
                    <a:pt x="1577" y="1721"/>
                    <a:pt x="2001" y="1385"/>
                    <a:pt x="2001" y="868"/>
                  </a:cubicBezTo>
                  <a:cubicBezTo>
                    <a:pt x="2001" y="401"/>
                    <a:pt x="1635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644;p61"/>
            <p:cNvSpPr/>
            <p:nvPr/>
          </p:nvSpPr>
          <p:spPr>
            <a:xfrm>
              <a:off x="3786061" y="2436053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68" y="1"/>
                  </a:moveTo>
                  <a:cubicBezTo>
                    <a:pt x="600" y="1"/>
                    <a:pt x="0" y="1435"/>
                    <a:pt x="834" y="2269"/>
                  </a:cubicBezTo>
                  <a:cubicBezTo>
                    <a:pt x="1101" y="2525"/>
                    <a:pt x="1430" y="2641"/>
                    <a:pt x="1753" y="2641"/>
                  </a:cubicBezTo>
                  <a:cubicBezTo>
                    <a:pt x="2439" y="2641"/>
                    <a:pt x="3102" y="2118"/>
                    <a:pt x="3102" y="1302"/>
                  </a:cubicBezTo>
                  <a:cubicBezTo>
                    <a:pt x="3102" y="601"/>
                    <a:pt x="2502" y="1"/>
                    <a:pt x="1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645;p61"/>
            <p:cNvSpPr/>
            <p:nvPr/>
          </p:nvSpPr>
          <p:spPr>
            <a:xfrm>
              <a:off x="3582450" y="2265878"/>
              <a:ext cx="65321" cy="57681"/>
            </a:xfrm>
            <a:custGeom>
              <a:avLst/>
              <a:gdLst/>
              <a:ahLst/>
              <a:cxnLst/>
              <a:rect l="l" t="t" r="r" b="b"/>
              <a:pathLst>
                <a:path w="3403" h="3005" extrusionOk="0">
                  <a:moveTo>
                    <a:pt x="1650" y="0"/>
                  </a:moveTo>
                  <a:cubicBezTo>
                    <a:pt x="1258" y="0"/>
                    <a:pt x="865" y="150"/>
                    <a:pt x="568" y="461"/>
                  </a:cubicBezTo>
                  <a:cubicBezTo>
                    <a:pt x="0" y="1061"/>
                    <a:pt x="0" y="1995"/>
                    <a:pt x="568" y="2596"/>
                  </a:cubicBezTo>
                  <a:cubicBezTo>
                    <a:pt x="842" y="2840"/>
                    <a:pt x="1201" y="3000"/>
                    <a:pt x="1566" y="3000"/>
                  </a:cubicBezTo>
                  <a:cubicBezTo>
                    <a:pt x="1600" y="3000"/>
                    <a:pt x="1634" y="2999"/>
                    <a:pt x="1668" y="2996"/>
                  </a:cubicBezTo>
                  <a:cubicBezTo>
                    <a:pt x="1713" y="3001"/>
                    <a:pt x="1758" y="3004"/>
                    <a:pt x="1804" y="3004"/>
                  </a:cubicBezTo>
                  <a:cubicBezTo>
                    <a:pt x="2033" y="3004"/>
                    <a:pt x="2274" y="2935"/>
                    <a:pt x="2469" y="2796"/>
                  </a:cubicBezTo>
                  <a:cubicBezTo>
                    <a:pt x="3169" y="2395"/>
                    <a:pt x="3403" y="1495"/>
                    <a:pt x="3003" y="794"/>
                  </a:cubicBezTo>
                  <a:cubicBezTo>
                    <a:pt x="2714" y="276"/>
                    <a:pt x="2183" y="0"/>
                    <a:pt x="1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646;p61"/>
            <p:cNvSpPr/>
            <p:nvPr/>
          </p:nvSpPr>
          <p:spPr>
            <a:xfrm>
              <a:off x="3532238" y="2446303"/>
              <a:ext cx="74573" cy="73862"/>
            </a:xfrm>
            <a:custGeom>
              <a:avLst/>
              <a:gdLst/>
              <a:ahLst/>
              <a:cxnLst/>
              <a:rect l="l" t="t" r="r" b="b"/>
              <a:pathLst>
                <a:path w="3885" h="3848" extrusionOk="0">
                  <a:moveTo>
                    <a:pt x="2016" y="0"/>
                  </a:moveTo>
                  <a:cubicBezTo>
                    <a:pt x="1316" y="0"/>
                    <a:pt x="682" y="467"/>
                    <a:pt x="482" y="1168"/>
                  </a:cubicBezTo>
                  <a:lnTo>
                    <a:pt x="348" y="1635"/>
                  </a:lnTo>
                  <a:cubicBezTo>
                    <a:pt x="0" y="2919"/>
                    <a:pt x="1029" y="3848"/>
                    <a:pt x="2082" y="3848"/>
                  </a:cubicBezTo>
                  <a:cubicBezTo>
                    <a:pt x="2644" y="3848"/>
                    <a:pt x="3213" y="3584"/>
                    <a:pt x="3584" y="2969"/>
                  </a:cubicBezTo>
                  <a:cubicBezTo>
                    <a:pt x="3884" y="2436"/>
                    <a:pt x="3884" y="1768"/>
                    <a:pt x="3584" y="1201"/>
                  </a:cubicBezTo>
                  <a:lnTo>
                    <a:pt x="3384" y="801"/>
                  </a:lnTo>
                  <a:cubicBezTo>
                    <a:pt x="3117" y="301"/>
                    <a:pt x="2583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647;p61"/>
            <p:cNvSpPr/>
            <p:nvPr/>
          </p:nvSpPr>
          <p:spPr>
            <a:xfrm>
              <a:off x="3481935" y="2310680"/>
              <a:ext cx="92232" cy="79045"/>
            </a:xfrm>
            <a:custGeom>
              <a:avLst/>
              <a:gdLst/>
              <a:ahLst/>
              <a:cxnLst/>
              <a:rect l="l" t="t" r="r" b="b"/>
              <a:pathLst>
                <a:path w="4805" h="4118" extrusionOk="0">
                  <a:moveTo>
                    <a:pt x="2770" y="1"/>
                  </a:moveTo>
                  <a:cubicBezTo>
                    <a:pt x="935" y="1"/>
                    <a:pt x="1" y="2236"/>
                    <a:pt x="1302" y="3503"/>
                  </a:cubicBezTo>
                  <a:cubicBezTo>
                    <a:pt x="1726" y="3927"/>
                    <a:pt x="2246" y="4117"/>
                    <a:pt x="2754" y="4117"/>
                  </a:cubicBezTo>
                  <a:cubicBezTo>
                    <a:pt x="3804" y="4117"/>
                    <a:pt x="4804" y="3305"/>
                    <a:pt x="4804" y="2069"/>
                  </a:cubicBezTo>
                  <a:cubicBezTo>
                    <a:pt x="4804" y="935"/>
                    <a:pt x="3904" y="34"/>
                    <a:pt x="2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648;p61"/>
            <p:cNvSpPr/>
            <p:nvPr/>
          </p:nvSpPr>
          <p:spPr>
            <a:xfrm>
              <a:off x="3841110" y="2268949"/>
              <a:ext cx="28831" cy="21786"/>
            </a:xfrm>
            <a:custGeom>
              <a:avLst/>
              <a:gdLst/>
              <a:ahLst/>
              <a:cxnLst/>
              <a:rect l="l" t="t" r="r" b="b"/>
              <a:pathLst>
                <a:path w="1502" h="1135" extrusionOk="0">
                  <a:moveTo>
                    <a:pt x="768" y="1"/>
                  </a:moveTo>
                  <a:cubicBezTo>
                    <a:pt x="1" y="1"/>
                    <a:pt x="1" y="1135"/>
                    <a:pt x="768" y="1135"/>
                  </a:cubicBezTo>
                  <a:cubicBezTo>
                    <a:pt x="1502" y="1101"/>
                    <a:pt x="1502" y="1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649;p61"/>
            <p:cNvSpPr/>
            <p:nvPr/>
          </p:nvSpPr>
          <p:spPr>
            <a:xfrm>
              <a:off x="3672720" y="2356666"/>
              <a:ext cx="64054" cy="49312"/>
            </a:xfrm>
            <a:custGeom>
              <a:avLst/>
              <a:gdLst/>
              <a:ahLst/>
              <a:cxnLst/>
              <a:rect l="l" t="t" r="r" b="b"/>
              <a:pathLst>
                <a:path w="3337" h="2569" extrusionOk="0">
                  <a:moveTo>
                    <a:pt x="1669" y="0"/>
                  </a:moveTo>
                  <a:cubicBezTo>
                    <a:pt x="1" y="0"/>
                    <a:pt x="1" y="2569"/>
                    <a:pt x="1669" y="2569"/>
                  </a:cubicBezTo>
                  <a:cubicBezTo>
                    <a:pt x="3337" y="2569"/>
                    <a:pt x="3337" y="0"/>
                    <a:pt x="1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650;p61"/>
            <p:cNvSpPr/>
            <p:nvPr/>
          </p:nvSpPr>
          <p:spPr>
            <a:xfrm>
              <a:off x="3960210" y="2409700"/>
              <a:ext cx="59562" cy="50713"/>
            </a:xfrm>
            <a:custGeom>
              <a:avLst/>
              <a:gdLst/>
              <a:ahLst/>
              <a:cxnLst/>
              <a:rect l="l" t="t" r="r" b="b"/>
              <a:pathLst>
                <a:path w="3103" h="2642" extrusionOk="0">
                  <a:moveTo>
                    <a:pt x="1719" y="0"/>
                  </a:moveTo>
                  <a:cubicBezTo>
                    <a:pt x="1344" y="0"/>
                    <a:pt x="967" y="161"/>
                    <a:pt x="701" y="506"/>
                  </a:cubicBezTo>
                  <a:cubicBezTo>
                    <a:pt x="0" y="1374"/>
                    <a:pt x="634" y="2641"/>
                    <a:pt x="1735" y="2641"/>
                  </a:cubicBezTo>
                  <a:cubicBezTo>
                    <a:pt x="2202" y="2641"/>
                    <a:pt x="2635" y="2408"/>
                    <a:pt x="2869" y="1974"/>
                  </a:cubicBezTo>
                  <a:cubicBezTo>
                    <a:pt x="3036" y="1674"/>
                    <a:pt x="3102" y="1340"/>
                    <a:pt x="3002" y="1007"/>
                  </a:cubicBezTo>
                  <a:cubicBezTo>
                    <a:pt x="2842" y="365"/>
                    <a:pt x="2283" y="0"/>
                    <a:pt x="1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651;p61"/>
            <p:cNvSpPr/>
            <p:nvPr/>
          </p:nvSpPr>
          <p:spPr>
            <a:xfrm>
              <a:off x="4006948" y="2215167"/>
              <a:ext cx="62115" cy="48045"/>
            </a:xfrm>
            <a:custGeom>
              <a:avLst/>
              <a:gdLst/>
              <a:ahLst/>
              <a:cxnLst/>
              <a:rect l="l" t="t" r="r" b="b"/>
              <a:pathLst>
                <a:path w="3236" h="2503" extrusionOk="0">
                  <a:moveTo>
                    <a:pt x="1601" y="1"/>
                  </a:moveTo>
                  <a:cubicBezTo>
                    <a:pt x="0" y="1"/>
                    <a:pt x="0" y="2502"/>
                    <a:pt x="1601" y="2502"/>
                  </a:cubicBezTo>
                  <a:cubicBezTo>
                    <a:pt x="3236" y="2502"/>
                    <a:pt x="3236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652;p61"/>
            <p:cNvSpPr/>
            <p:nvPr/>
          </p:nvSpPr>
          <p:spPr>
            <a:xfrm>
              <a:off x="3501143" y="2167144"/>
              <a:ext cx="44187" cy="38025"/>
            </a:xfrm>
            <a:custGeom>
              <a:avLst/>
              <a:gdLst/>
              <a:ahLst/>
              <a:cxnLst/>
              <a:rect l="l" t="t" r="r" b="b"/>
              <a:pathLst>
                <a:path w="2302" h="1981" extrusionOk="0">
                  <a:moveTo>
                    <a:pt x="1334" y="1"/>
                  </a:moveTo>
                  <a:cubicBezTo>
                    <a:pt x="434" y="1"/>
                    <a:pt x="0" y="1068"/>
                    <a:pt x="634" y="1702"/>
                  </a:cubicBezTo>
                  <a:cubicBezTo>
                    <a:pt x="826" y="1894"/>
                    <a:pt x="1066" y="1980"/>
                    <a:pt x="1304" y="1980"/>
                  </a:cubicBezTo>
                  <a:cubicBezTo>
                    <a:pt x="1808" y="1980"/>
                    <a:pt x="2302" y="1591"/>
                    <a:pt x="2302" y="1001"/>
                  </a:cubicBezTo>
                  <a:cubicBezTo>
                    <a:pt x="2302" y="434"/>
                    <a:pt x="1868" y="1"/>
                    <a:pt x="13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653;p61"/>
            <p:cNvSpPr/>
            <p:nvPr/>
          </p:nvSpPr>
          <p:spPr>
            <a:xfrm>
              <a:off x="4415438" y="2420276"/>
              <a:ext cx="51884" cy="51577"/>
            </a:xfrm>
            <a:custGeom>
              <a:avLst/>
              <a:gdLst/>
              <a:ahLst/>
              <a:cxnLst/>
              <a:rect l="l" t="t" r="r" b="b"/>
              <a:pathLst>
                <a:path w="2703" h="2687" extrusionOk="0">
                  <a:moveTo>
                    <a:pt x="1319" y="1"/>
                  </a:moveTo>
                  <a:cubicBezTo>
                    <a:pt x="644" y="1"/>
                    <a:pt x="0" y="532"/>
                    <a:pt x="0" y="1323"/>
                  </a:cubicBezTo>
                  <a:lnTo>
                    <a:pt x="0" y="1356"/>
                  </a:lnTo>
                  <a:cubicBezTo>
                    <a:pt x="0" y="1690"/>
                    <a:pt x="134" y="2024"/>
                    <a:pt x="367" y="2290"/>
                  </a:cubicBezTo>
                  <a:cubicBezTo>
                    <a:pt x="638" y="2561"/>
                    <a:pt x="977" y="2687"/>
                    <a:pt x="1311" y="2687"/>
                  </a:cubicBezTo>
                  <a:cubicBezTo>
                    <a:pt x="1881" y="2687"/>
                    <a:pt x="2434" y="2321"/>
                    <a:pt x="2602" y="1690"/>
                  </a:cubicBezTo>
                  <a:cubicBezTo>
                    <a:pt x="2702" y="1223"/>
                    <a:pt x="2569" y="756"/>
                    <a:pt x="2235" y="422"/>
                  </a:cubicBezTo>
                  <a:lnTo>
                    <a:pt x="2235" y="389"/>
                  </a:lnTo>
                  <a:cubicBezTo>
                    <a:pt x="1967" y="121"/>
                    <a:pt x="1639" y="1"/>
                    <a:pt x="13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654;p61"/>
            <p:cNvSpPr/>
            <p:nvPr/>
          </p:nvSpPr>
          <p:spPr>
            <a:xfrm>
              <a:off x="4374774" y="2140100"/>
              <a:ext cx="67893" cy="52518"/>
            </a:xfrm>
            <a:custGeom>
              <a:avLst/>
              <a:gdLst/>
              <a:ahLst/>
              <a:cxnLst/>
              <a:rect l="l" t="t" r="r" b="b"/>
              <a:pathLst>
                <a:path w="3537" h="2736" extrusionOk="0">
                  <a:moveTo>
                    <a:pt x="1768" y="0"/>
                  </a:moveTo>
                  <a:cubicBezTo>
                    <a:pt x="0" y="0"/>
                    <a:pt x="0" y="2736"/>
                    <a:pt x="1768" y="2736"/>
                  </a:cubicBezTo>
                  <a:cubicBezTo>
                    <a:pt x="3536" y="2736"/>
                    <a:pt x="3536" y="0"/>
                    <a:pt x="17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2655;p61"/>
            <p:cNvSpPr/>
            <p:nvPr/>
          </p:nvSpPr>
          <p:spPr>
            <a:xfrm>
              <a:off x="4428241" y="2306723"/>
              <a:ext cx="49965" cy="42786"/>
            </a:xfrm>
            <a:custGeom>
              <a:avLst/>
              <a:gdLst/>
              <a:ahLst/>
              <a:cxnLst/>
              <a:rect l="l" t="t" r="r" b="b"/>
              <a:pathLst>
                <a:path w="2603" h="2229" extrusionOk="0">
                  <a:moveTo>
                    <a:pt x="1501" y="1"/>
                  </a:moveTo>
                  <a:cubicBezTo>
                    <a:pt x="501" y="1"/>
                    <a:pt x="0" y="1201"/>
                    <a:pt x="701" y="1902"/>
                  </a:cubicBezTo>
                  <a:cubicBezTo>
                    <a:pt x="926" y="2127"/>
                    <a:pt x="1204" y="2228"/>
                    <a:pt x="1476" y="2228"/>
                  </a:cubicBezTo>
                  <a:cubicBezTo>
                    <a:pt x="2050" y="2228"/>
                    <a:pt x="2602" y="1780"/>
                    <a:pt x="2602" y="1101"/>
                  </a:cubicBezTo>
                  <a:cubicBezTo>
                    <a:pt x="2602" y="501"/>
                    <a:pt x="2102" y="1"/>
                    <a:pt x="15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61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016832" y="3191750"/>
            <a:ext cx="4080185" cy="2492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F8E1F4-C102-DDEE-5360-E0CFC7DAC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1295400"/>
            <a:ext cx="912040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049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30824" y="-1695141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90679" y="2383659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419111" y="2376947"/>
            <a:ext cx="1031604" cy="1031604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970841" y="991364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42" name="Group 14"/>
          <p:cNvGrpSpPr/>
          <p:nvPr/>
        </p:nvGrpSpPr>
        <p:grpSpPr bwMode="auto">
          <a:xfrm>
            <a:off x="4657559" y="2181069"/>
            <a:ext cx="3200400" cy="2900316"/>
            <a:chOff x="3048000" y="1371600"/>
            <a:chExt cx="3200400" cy="2900018"/>
          </a:xfrm>
        </p:grpSpPr>
        <p:grpSp>
          <p:nvGrpSpPr>
            <p:cNvPr id="43" name="Group 4"/>
            <p:cNvGrpSpPr/>
            <p:nvPr/>
          </p:nvGrpSpPr>
          <p:grpSpPr bwMode="auto">
            <a:xfrm>
              <a:off x="3048000" y="1371600"/>
              <a:ext cx="3200400" cy="2824163"/>
              <a:chOff x="-152400" y="2057400"/>
              <a:chExt cx="3200400" cy="2824163"/>
            </a:xfrm>
          </p:grpSpPr>
          <p:grpSp>
            <p:nvGrpSpPr>
              <p:cNvPr id="45" name="Group 69"/>
              <p:cNvGrpSpPr/>
              <p:nvPr/>
            </p:nvGrpSpPr>
            <p:grpSpPr bwMode="auto">
              <a:xfrm>
                <a:off x="-152400" y="2057400"/>
                <a:ext cx="3200400" cy="2824163"/>
                <a:chOff x="0" y="960"/>
                <a:chExt cx="2016" cy="1779"/>
              </a:xfrm>
            </p:grpSpPr>
            <p:sp>
              <p:nvSpPr>
                <p:cNvPr id="49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76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</a:p>
              </p:txBody>
            </p:sp>
            <p:sp>
              <p:nvSpPr>
                <p:cNvPr id="51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0" y="2448"/>
                  <a:ext cx="240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>
                    <a:spcBef>
                      <a:spcPct val="50000"/>
                    </a:spcBef>
                  </a:pPr>
                  <a:r>
                    <a:rPr lang="en-US" altLang="en-US" sz="2400" b="1">
                      <a:solidFill>
                        <a:srgbClr val="6633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</a:p>
              </p:txBody>
            </p:sp>
            <p:sp>
              <p:nvSpPr>
                <p:cNvPr id="52" name="AutoShape 36"/>
                <p:cNvSpPr>
                  <a:spLocks noChangeArrowheads="1"/>
                </p:cNvSpPr>
                <p:nvPr/>
              </p:nvSpPr>
              <p:spPr bwMode="auto">
                <a:xfrm>
                  <a:off x="240" y="1270"/>
                  <a:ext cx="1514" cy="1226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663300"/>
                  </a:solidFill>
                  <a:miter lim="800000"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bIns="182880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264" eaLnBrk="1" hangingPunct="1"/>
                  <a:endParaRPr lang="en-US" altLang="en-US" sz="1867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6" name="Line 82"/>
              <p:cNvSpPr>
                <a:spLocks noChangeShapeType="1"/>
              </p:cNvSpPr>
              <p:nvPr/>
            </p:nvSpPr>
            <p:spPr bwMode="auto">
              <a:xfrm>
                <a:off x="1433513" y="2590800"/>
                <a:ext cx="14287" cy="1919288"/>
              </a:xfrm>
              <a:prstGeom prst="line">
                <a:avLst/>
              </a:prstGeom>
              <a:noFill/>
              <a:ln w="25400">
                <a:solidFill>
                  <a:srgbClr val="66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bIns="182880" anchor="ctr"/>
              <a:lstStyle/>
              <a:p>
                <a:pPr defTabSz="914264"/>
                <a:endParaRPr 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47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447800" y="4265386"/>
                <a:ext cx="2286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Straight Connector 8"/>
              <p:cNvCxnSpPr>
                <a:cxnSpLocks noChangeShapeType="1"/>
              </p:cNvCxnSpPr>
              <p:nvPr/>
            </p:nvCxnSpPr>
            <p:spPr bwMode="auto">
              <a:xfrm rot="5400000">
                <a:off x="1563699" y="4381262"/>
                <a:ext cx="2269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</a:ln>
              <a:effectLst>
                <a:outerShdw dist="35921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4" name="TextBox 13"/>
            <p:cNvSpPr txBox="1">
              <a:spLocks noChangeArrowheads="1"/>
            </p:cNvSpPr>
            <p:nvPr/>
          </p:nvSpPr>
          <p:spPr bwMode="auto">
            <a:xfrm>
              <a:off x="4393116" y="3810000"/>
              <a:ext cx="407484" cy="461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264" eaLnBrk="1" hangingPunct="1"/>
              <a:r>
                <a:rPr lang="en-US" altLang="en-US" sz="2400" b="1">
                  <a:solidFill>
                    <a:srgbClr val="6633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631241" y="5005234"/>
            <a:ext cx="541576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BC</a:t>
            </a:r>
          </a:p>
        </p:txBody>
      </p:sp>
    </p:spTree>
    <p:extLst>
      <p:ext uri="{BB962C8B-B14F-4D97-AF65-F5344CB8AC3E}">
        <p14:creationId xmlns:p14="http://schemas.microsoft.com/office/powerpoint/2010/main" val="2939729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  <a:defRPr/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086964" y="932548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  <a:defRPr/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54" name="Group 38"/>
          <p:cNvGrpSpPr/>
          <p:nvPr/>
        </p:nvGrpSpPr>
        <p:grpSpPr bwMode="auto">
          <a:xfrm>
            <a:off x="4798829" y="2384578"/>
            <a:ext cx="3254375" cy="2632072"/>
            <a:chOff x="3021015" y="2224089"/>
            <a:chExt cx="3254371" cy="2632075"/>
          </a:xfrm>
        </p:grpSpPr>
        <p:grpSp>
          <p:nvGrpSpPr>
            <p:cNvPr id="55" name="Group 69"/>
            <p:cNvGrpSpPr/>
            <p:nvPr/>
          </p:nvGrpSpPr>
          <p:grpSpPr bwMode="auto">
            <a:xfrm>
              <a:off x="3021015" y="2224089"/>
              <a:ext cx="3254371" cy="2632075"/>
              <a:chOff x="29" y="960"/>
              <a:chExt cx="1913" cy="1804"/>
            </a:xfrm>
          </p:grpSpPr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1702" y="2448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</a:p>
            </p:txBody>
          </p:sp>
          <p:sp>
            <p:nvSpPr>
              <p:cNvPr id="61" name="Text Box 35"/>
              <p:cNvSpPr txBox="1">
                <a:spLocks noChangeArrowheads="1"/>
              </p:cNvSpPr>
              <p:nvPr/>
            </p:nvSpPr>
            <p:spPr bwMode="auto">
              <a:xfrm>
                <a:off x="29" y="2413"/>
                <a:ext cx="240" cy="3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  <a:defRPr/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</a:p>
            </p:txBody>
          </p:sp>
          <p:sp>
            <p:nvSpPr>
              <p:cNvPr id="62" name="AutoShape 36"/>
              <p:cNvSpPr>
                <a:spLocks noChangeArrowheads="1"/>
              </p:cNvSpPr>
              <p:nvPr/>
            </p:nvSpPr>
            <p:spPr bwMode="auto">
              <a:xfrm>
                <a:off x="240" y="1270"/>
                <a:ext cx="1515" cy="1225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>
                  <a:defRPr/>
                </a:pPr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6" name="Line 82"/>
            <p:cNvSpPr>
              <a:spLocks noChangeShapeType="1"/>
            </p:cNvSpPr>
            <p:nvPr/>
          </p:nvSpPr>
          <p:spPr bwMode="auto">
            <a:xfrm>
              <a:off x="4938714" y="3046413"/>
              <a:ext cx="2" cy="1424632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>
                <a:defRPr/>
              </a:pPr>
              <a:endParaRPr lang="en-US" sz="1867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57" name="Straight Connector 41"/>
            <p:cNvCxnSpPr>
              <a:cxnSpLocks noChangeShapeType="1"/>
            </p:cNvCxnSpPr>
            <p:nvPr/>
          </p:nvCxnSpPr>
          <p:spPr bwMode="auto">
            <a:xfrm>
              <a:off x="4931448" y="4191002"/>
              <a:ext cx="26444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Connector 42"/>
            <p:cNvCxnSpPr>
              <a:cxnSpLocks noChangeShapeType="1"/>
            </p:cNvCxnSpPr>
            <p:nvPr/>
          </p:nvCxnSpPr>
          <p:spPr bwMode="auto">
            <a:xfrm rot="5400000">
              <a:off x="5082380" y="4320384"/>
              <a:ext cx="227013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3912340" y="4977706"/>
            <a:ext cx="5475070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ON</a:t>
            </a: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6521734" y="4624174"/>
            <a:ext cx="42349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6699386" y="2769276"/>
            <a:ext cx="383420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4172032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D0D5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32"/>
          <p:cNvGrpSpPr/>
          <p:nvPr/>
        </p:nvGrpSpPr>
        <p:grpSpPr>
          <a:xfrm rot="2213250">
            <a:off x="-18214" y="5007475"/>
            <a:ext cx="2331380" cy="2023700"/>
            <a:chOff x="972034" y="4038077"/>
            <a:chExt cx="1579697" cy="1371393"/>
          </a:xfrm>
        </p:grpSpPr>
        <p:sp>
          <p:nvSpPr>
            <p:cNvPr id="393" name="Google Shape;393;p32"/>
            <p:cNvSpPr/>
            <p:nvPr/>
          </p:nvSpPr>
          <p:spPr>
            <a:xfrm>
              <a:off x="1874296" y="5118358"/>
              <a:ext cx="279690" cy="109723"/>
            </a:xfrm>
            <a:custGeom>
              <a:avLst/>
              <a:gdLst/>
              <a:ahLst/>
              <a:cxnLst/>
              <a:rect l="l" t="t" r="r" b="b"/>
              <a:pathLst>
                <a:path w="5975" h="2344" extrusionOk="0">
                  <a:moveTo>
                    <a:pt x="5614" y="1"/>
                  </a:moveTo>
                  <a:cubicBezTo>
                    <a:pt x="3909" y="999"/>
                    <a:pt x="1982" y="1553"/>
                    <a:pt x="0" y="1623"/>
                  </a:cubicBezTo>
                  <a:lnTo>
                    <a:pt x="28" y="2343"/>
                  </a:lnTo>
                  <a:cubicBezTo>
                    <a:pt x="2121" y="2260"/>
                    <a:pt x="4172" y="1678"/>
                    <a:pt x="5975" y="624"/>
                  </a:cubicBezTo>
                  <a:lnTo>
                    <a:pt x="56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1854168" y="4845830"/>
              <a:ext cx="70121" cy="200581"/>
            </a:xfrm>
            <a:custGeom>
              <a:avLst/>
              <a:gdLst/>
              <a:ahLst/>
              <a:cxnLst/>
              <a:rect l="l" t="t" r="r" b="b"/>
              <a:pathLst>
                <a:path w="1498" h="4285" extrusionOk="0">
                  <a:moveTo>
                    <a:pt x="790" y="1"/>
                  </a:moveTo>
                  <a:lnTo>
                    <a:pt x="0" y="4145"/>
                  </a:lnTo>
                  <a:lnTo>
                    <a:pt x="707" y="4284"/>
                  </a:lnTo>
                  <a:lnTo>
                    <a:pt x="1497" y="125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395" name="Google Shape;395;p32"/>
            <p:cNvGrpSpPr/>
            <p:nvPr/>
          </p:nvGrpSpPr>
          <p:grpSpPr>
            <a:xfrm>
              <a:off x="972034" y="4038077"/>
              <a:ext cx="1579697" cy="1371393"/>
              <a:chOff x="972034" y="4038077"/>
              <a:chExt cx="1579697" cy="1371393"/>
            </a:xfrm>
          </p:grpSpPr>
          <p:sp>
            <p:nvSpPr>
              <p:cNvPr id="396" name="Google Shape;396;p32"/>
              <p:cNvSpPr/>
              <p:nvPr/>
            </p:nvSpPr>
            <p:spPr>
              <a:xfrm>
                <a:off x="1241613" y="4544093"/>
                <a:ext cx="1310118" cy="646540"/>
              </a:xfrm>
              <a:custGeom>
                <a:avLst/>
                <a:gdLst/>
                <a:ahLst/>
                <a:cxnLst/>
                <a:rect l="l" t="t" r="r" b="b"/>
                <a:pathLst>
                  <a:path w="27988" h="13812" extrusionOk="0">
                    <a:moveTo>
                      <a:pt x="583" y="1"/>
                    </a:moveTo>
                    <a:lnTo>
                      <a:pt x="1" y="431"/>
                    </a:lnTo>
                    <a:lnTo>
                      <a:pt x="15" y="431"/>
                    </a:lnTo>
                    <a:cubicBezTo>
                      <a:pt x="6389" y="8881"/>
                      <a:pt x="16334" y="13812"/>
                      <a:pt x="26875" y="13812"/>
                    </a:cubicBezTo>
                    <a:cubicBezTo>
                      <a:pt x="27245" y="13812"/>
                      <a:pt x="27616" y="13806"/>
                      <a:pt x="27988" y="13793"/>
                    </a:cubicBezTo>
                    <a:lnTo>
                      <a:pt x="27960" y="13087"/>
                    </a:lnTo>
                    <a:cubicBezTo>
                      <a:pt x="27603" y="13098"/>
                      <a:pt x="27247" y="13104"/>
                      <a:pt x="26891" y="13104"/>
                    </a:cubicBezTo>
                    <a:cubicBezTo>
                      <a:pt x="16568" y="13104"/>
                      <a:pt x="6814" y="8269"/>
                      <a:pt x="5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972034" y="4261454"/>
                <a:ext cx="564248" cy="538689"/>
              </a:xfrm>
              <a:custGeom>
                <a:avLst/>
                <a:gdLst/>
                <a:ahLst/>
                <a:cxnLst/>
                <a:rect l="l" t="t" r="r" b="b"/>
                <a:pathLst>
                  <a:path w="12054" h="11508" extrusionOk="0">
                    <a:moveTo>
                      <a:pt x="549" y="0"/>
                    </a:moveTo>
                    <a:cubicBezTo>
                      <a:pt x="211" y="0"/>
                      <a:pt x="1" y="472"/>
                      <a:pt x="173" y="771"/>
                    </a:cubicBezTo>
                    <a:cubicBezTo>
                      <a:pt x="2294" y="4500"/>
                      <a:pt x="4387" y="8687"/>
                      <a:pt x="8283" y="10863"/>
                    </a:cubicBezTo>
                    <a:lnTo>
                      <a:pt x="8338" y="10891"/>
                    </a:lnTo>
                    <a:cubicBezTo>
                      <a:pt x="8722" y="11092"/>
                      <a:pt x="9693" y="11507"/>
                      <a:pt x="10359" y="11507"/>
                    </a:cubicBezTo>
                    <a:cubicBezTo>
                      <a:pt x="10653" y="11507"/>
                      <a:pt x="10888" y="11426"/>
                      <a:pt x="10986" y="11209"/>
                    </a:cubicBezTo>
                    <a:cubicBezTo>
                      <a:pt x="12053" y="8881"/>
                      <a:pt x="11332" y="6330"/>
                      <a:pt x="9516" y="4583"/>
                    </a:cubicBezTo>
                    <a:cubicBezTo>
                      <a:pt x="7090" y="2255"/>
                      <a:pt x="3597" y="1700"/>
                      <a:pt x="769" y="64"/>
                    </a:cubicBezTo>
                    <a:cubicBezTo>
                      <a:pt x="692" y="20"/>
                      <a:pt x="618" y="0"/>
                      <a:pt x="5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1741262" y="4038077"/>
                <a:ext cx="382204" cy="890747"/>
              </a:xfrm>
              <a:custGeom>
                <a:avLst/>
                <a:gdLst/>
                <a:ahLst/>
                <a:cxnLst/>
                <a:rect l="l" t="t" r="r" b="b"/>
                <a:pathLst>
                  <a:path w="8165" h="19029" extrusionOk="0">
                    <a:moveTo>
                      <a:pt x="2211" y="0"/>
                    </a:moveTo>
                    <a:cubicBezTo>
                      <a:pt x="1998" y="0"/>
                      <a:pt x="1785" y="133"/>
                      <a:pt x="1733" y="387"/>
                    </a:cubicBezTo>
                    <a:cubicBezTo>
                      <a:pt x="818" y="3589"/>
                      <a:pt x="0" y="6833"/>
                      <a:pt x="291" y="10187"/>
                    </a:cubicBezTo>
                    <a:cubicBezTo>
                      <a:pt x="569" y="13140"/>
                      <a:pt x="1442" y="16023"/>
                      <a:pt x="2842" y="18629"/>
                    </a:cubicBezTo>
                    <a:cubicBezTo>
                      <a:pt x="2919" y="18770"/>
                      <a:pt x="3056" y="18852"/>
                      <a:pt x="3208" y="18852"/>
                    </a:cubicBezTo>
                    <a:cubicBezTo>
                      <a:pt x="3220" y="18852"/>
                      <a:pt x="3232" y="18852"/>
                      <a:pt x="3244" y="18851"/>
                    </a:cubicBezTo>
                    <a:cubicBezTo>
                      <a:pt x="3311" y="18969"/>
                      <a:pt x="3432" y="19028"/>
                      <a:pt x="3552" y="19028"/>
                    </a:cubicBezTo>
                    <a:cubicBezTo>
                      <a:pt x="3658" y="19028"/>
                      <a:pt x="3762" y="18983"/>
                      <a:pt x="3826" y="18892"/>
                    </a:cubicBezTo>
                    <a:cubicBezTo>
                      <a:pt x="8165" y="13140"/>
                      <a:pt x="5601" y="6001"/>
                      <a:pt x="2662" y="304"/>
                    </a:cubicBezTo>
                    <a:cubicBezTo>
                      <a:pt x="2579" y="99"/>
                      <a:pt x="2395" y="0"/>
                      <a:pt x="22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1106659" y="5137878"/>
                <a:ext cx="920144" cy="271592"/>
              </a:xfrm>
              <a:custGeom>
                <a:avLst/>
                <a:gdLst/>
                <a:ahLst/>
                <a:cxnLst/>
                <a:rect l="l" t="t" r="r" b="b"/>
                <a:pathLst>
                  <a:path w="19657" h="5802" extrusionOk="0">
                    <a:moveTo>
                      <a:pt x="15184" y="1"/>
                    </a:moveTo>
                    <a:cubicBezTo>
                      <a:pt x="13482" y="1"/>
                      <a:pt x="11759" y="296"/>
                      <a:pt x="10161" y="651"/>
                    </a:cubicBezTo>
                    <a:cubicBezTo>
                      <a:pt x="8567" y="1011"/>
                      <a:pt x="7001" y="1483"/>
                      <a:pt x="5462" y="2037"/>
                    </a:cubicBezTo>
                    <a:cubicBezTo>
                      <a:pt x="4506" y="2384"/>
                      <a:pt x="3577" y="2841"/>
                      <a:pt x="2606" y="3215"/>
                    </a:cubicBezTo>
                    <a:cubicBezTo>
                      <a:pt x="1789" y="3520"/>
                      <a:pt x="749" y="3645"/>
                      <a:pt x="222" y="4435"/>
                    </a:cubicBezTo>
                    <a:cubicBezTo>
                      <a:pt x="0" y="4782"/>
                      <a:pt x="181" y="4990"/>
                      <a:pt x="499" y="5115"/>
                    </a:cubicBezTo>
                    <a:cubicBezTo>
                      <a:pt x="901" y="5267"/>
                      <a:pt x="1553" y="5281"/>
                      <a:pt x="1789" y="5323"/>
                    </a:cubicBezTo>
                    <a:cubicBezTo>
                      <a:pt x="2690" y="5461"/>
                      <a:pt x="3591" y="5572"/>
                      <a:pt x="4492" y="5655"/>
                    </a:cubicBezTo>
                    <a:cubicBezTo>
                      <a:pt x="5475" y="5753"/>
                      <a:pt x="6459" y="5802"/>
                      <a:pt x="7443" y="5802"/>
                    </a:cubicBezTo>
                    <a:cubicBezTo>
                      <a:pt x="8275" y="5802"/>
                      <a:pt x="9107" y="5767"/>
                      <a:pt x="9939" y="5697"/>
                    </a:cubicBezTo>
                    <a:cubicBezTo>
                      <a:pt x="13502" y="5364"/>
                      <a:pt x="17009" y="4117"/>
                      <a:pt x="19449" y="1400"/>
                    </a:cubicBezTo>
                    <a:cubicBezTo>
                      <a:pt x="19657" y="1178"/>
                      <a:pt x="19490" y="845"/>
                      <a:pt x="19255" y="748"/>
                    </a:cubicBezTo>
                    <a:cubicBezTo>
                      <a:pt x="19213" y="720"/>
                      <a:pt x="19171" y="693"/>
                      <a:pt x="19130" y="679"/>
                    </a:cubicBezTo>
                    <a:cubicBezTo>
                      <a:pt x="17877" y="188"/>
                      <a:pt x="16537" y="1"/>
                      <a:pt x="151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62533" tIns="162533" rIns="162533" bIns="162533" anchor="ctr" anchorCtr="0">
                <a:noAutofit/>
              </a:bodyPr>
              <a:lstStyle/>
              <a:p>
                <a:pPr defTabSz="121902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400" name="Google Shape;400;p32"/>
          <p:cNvGrpSpPr/>
          <p:nvPr/>
        </p:nvGrpSpPr>
        <p:grpSpPr>
          <a:xfrm rot="-7926131">
            <a:off x="-1175147" y="-1699337"/>
            <a:ext cx="5033037" cy="2639949"/>
            <a:chOff x="6797960" y="203729"/>
            <a:chExt cx="3774524" cy="1979829"/>
          </a:xfrm>
        </p:grpSpPr>
        <p:sp>
          <p:nvSpPr>
            <p:cNvPr id="401" name="Google Shape;401;p32"/>
            <p:cNvSpPr/>
            <p:nvPr/>
          </p:nvSpPr>
          <p:spPr>
            <a:xfrm>
              <a:off x="7296299" y="282183"/>
              <a:ext cx="3276185" cy="1482192"/>
            </a:xfrm>
            <a:custGeom>
              <a:avLst/>
              <a:gdLst/>
              <a:ahLst/>
              <a:cxnLst/>
              <a:rect l="l" t="t" r="r" b="b"/>
              <a:pathLst>
                <a:path w="69989" h="31664" extrusionOk="0">
                  <a:moveTo>
                    <a:pt x="63720" y="0"/>
                  </a:moveTo>
                  <a:cubicBezTo>
                    <a:pt x="56473" y="0"/>
                    <a:pt x="49100" y="1157"/>
                    <a:pt x="42085" y="3413"/>
                  </a:cubicBezTo>
                  <a:cubicBezTo>
                    <a:pt x="33047" y="6338"/>
                    <a:pt x="24591" y="11093"/>
                    <a:pt x="17605" y="17178"/>
                  </a:cubicBezTo>
                  <a:cubicBezTo>
                    <a:pt x="16108" y="18481"/>
                    <a:pt x="14638" y="19881"/>
                    <a:pt x="13211" y="21240"/>
                  </a:cubicBezTo>
                  <a:cubicBezTo>
                    <a:pt x="9205" y="25052"/>
                    <a:pt x="5060" y="28974"/>
                    <a:pt x="0" y="31248"/>
                  </a:cubicBezTo>
                  <a:lnTo>
                    <a:pt x="180" y="31664"/>
                  </a:lnTo>
                  <a:cubicBezTo>
                    <a:pt x="5323" y="29363"/>
                    <a:pt x="9496" y="25398"/>
                    <a:pt x="13529" y="21572"/>
                  </a:cubicBezTo>
                  <a:cubicBezTo>
                    <a:pt x="14943" y="20228"/>
                    <a:pt x="16427" y="18828"/>
                    <a:pt x="17910" y="17525"/>
                  </a:cubicBezTo>
                  <a:cubicBezTo>
                    <a:pt x="30400" y="6625"/>
                    <a:pt x="47167" y="463"/>
                    <a:pt x="63772" y="463"/>
                  </a:cubicBezTo>
                  <a:cubicBezTo>
                    <a:pt x="65836" y="463"/>
                    <a:pt x="67897" y="559"/>
                    <a:pt x="69947" y="752"/>
                  </a:cubicBezTo>
                  <a:lnTo>
                    <a:pt x="69989" y="294"/>
                  </a:lnTo>
                  <a:cubicBezTo>
                    <a:pt x="67918" y="98"/>
                    <a:pt x="65824" y="0"/>
                    <a:pt x="6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6797960" y="1254052"/>
              <a:ext cx="1174557" cy="929506"/>
            </a:xfrm>
            <a:custGeom>
              <a:avLst/>
              <a:gdLst/>
              <a:ahLst/>
              <a:cxnLst/>
              <a:rect l="l" t="t" r="r" b="b"/>
              <a:pathLst>
                <a:path w="25092" h="19857" extrusionOk="0">
                  <a:moveTo>
                    <a:pt x="24242" y="0"/>
                  </a:moveTo>
                  <a:cubicBezTo>
                    <a:pt x="23656" y="0"/>
                    <a:pt x="22776" y="419"/>
                    <a:pt x="21888" y="824"/>
                  </a:cubicBezTo>
                  <a:cubicBezTo>
                    <a:pt x="17744" y="2695"/>
                    <a:pt x="13848" y="5274"/>
                    <a:pt x="10369" y="8185"/>
                  </a:cubicBezTo>
                  <a:cubicBezTo>
                    <a:pt x="6363" y="11539"/>
                    <a:pt x="2870" y="15476"/>
                    <a:pt x="0" y="19856"/>
                  </a:cubicBezTo>
                  <a:cubicBezTo>
                    <a:pt x="416" y="19219"/>
                    <a:pt x="5088" y="18595"/>
                    <a:pt x="6030" y="18235"/>
                  </a:cubicBezTo>
                  <a:cubicBezTo>
                    <a:pt x="7985" y="17500"/>
                    <a:pt x="9870" y="16599"/>
                    <a:pt x="11658" y="15532"/>
                  </a:cubicBezTo>
                  <a:cubicBezTo>
                    <a:pt x="15359" y="13314"/>
                    <a:pt x="18617" y="10444"/>
                    <a:pt x="21292" y="7076"/>
                  </a:cubicBezTo>
                  <a:cubicBezTo>
                    <a:pt x="22429" y="5634"/>
                    <a:pt x="24508" y="3347"/>
                    <a:pt x="24869" y="1517"/>
                  </a:cubicBezTo>
                  <a:cubicBezTo>
                    <a:pt x="25092" y="381"/>
                    <a:pt x="24800" y="0"/>
                    <a:pt x="24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7140562" y="781271"/>
              <a:ext cx="1312084" cy="320134"/>
            </a:xfrm>
            <a:custGeom>
              <a:avLst/>
              <a:gdLst/>
              <a:ahLst/>
              <a:cxnLst/>
              <a:rect l="l" t="t" r="r" b="b"/>
              <a:pathLst>
                <a:path w="28030" h="6839" extrusionOk="0">
                  <a:moveTo>
                    <a:pt x="24086" y="0"/>
                  </a:moveTo>
                  <a:cubicBezTo>
                    <a:pt x="20429" y="0"/>
                    <a:pt x="15390" y="1182"/>
                    <a:pt x="13945" y="1567"/>
                  </a:cubicBezTo>
                  <a:cubicBezTo>
                    <a:pt x="9135" y="2815"/>
                    <a:pt x="4547" y="4825"/>
                    <a:pt x="0" y="6835"/>
                  </a:cubicBezTo>
                  <a:cubicBezTo>
                    <a:pt x="665" y="6837"/>
                    <a:pt x="1330" y="6838"/>
                    <a:pt x="1995" y="6838"/>
                  </a:cubicBezTo>
                  <a:cubicBezTo>
                    <a:pt x="6395" y="6838"/>
                    <a:pt x="10804" y="6759"/>
                    <a:pt x="15151" y="6072"/>
                  </a:cubicBezTo>
                  <a:cubicBezTo>
                    <a:pt x="19421" y="5407"/>
                    <a:pt x="24633" y="4201"/>
                    <a:pt x="28029" y="1373"/>
                  </a:cubicBezTo>
                  <a:cubicBezTo>
                    <a:pt x="27662" y="351"/>
                    <a:pt x="26079" y="0"/>
                    <a:pt x="24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7614888" y="203729"/>
              <a:ext cx="1593693" cy="341245"/>
            </a:xfrm>
            <a:custGeom>
              <a:avLst/>
              <a:gdLst/>
              <a:ahLst/>
              <a:cxnLst/>
              <a:rect l="l" t="t" r="r" b="b"/>
              <a:pathLst>
                <a:path w="34046" h="7290" extrusionOk="0">
                  <a:moveTo>
                    <a:pt x="7742" y="1"/>
                  </a:moveTo>
                  <a:cubicBezTo>
                    <a:pt x="5160" y="1"/>
                    <a:pt x="2576" y="131"/>
                    <a:pt x="0" y="390"/>
                  </a:cubicBezTo>
                  <a:cubicBezTo>
                    <a:pt x="5268" y="2455"/>
                    <a:pt x="10549" y="4521"/>
                    <a:pt x="16039" y="5810"/>
                  </a:cubicBezTo>
                  <a:cubicBezTo>
                    <a:pt x="18451" y="6378"/>
                    <a:pt x="20890" y="6753"/>
                    <a:pt x="23358" y="6947"/>
                  </a:cubicBezTo>
                  <a:cubicBezTo>
                    <a:pt x="24374" y="7019"/>
                    <a:pt x="26411" y="7289"/>
                    <a:pt x="28231" y="7289"/>
                  </a:cubicBezTo>
                  <a:cubicBezTo>
                    <a:pt x="29565" y="7289"/>
                    <a:pt x="30782" y="7144"/>
                    <a:pt x="31398" y="6669"/>
                  </a:cubicBezTo>
                  <a:cubicBezTo>
                    <a:pt x="34045" y="4618"/>
                    <a:pt x="23122" y="1540"/>
                    <a:pt x="21486" y="1249"/>
                  </a:cubicBezTo>
                  <a:cubicBezTo>
                    <a:pt x="16948" y="415"/>
                    <a:pt x="12347" y="1"/>
                    <a:pt x="77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758830" y="342006"/>
              <a:ext cx="944813" cy="1318544"/>
            </a:xfrm>
            <a:custGeom>
              <a:avLst/>
              <a:gdLst/>
              <a:ahLst/>
              <a:cxnLst/>
              <a:rect l="l" t="t" r="r" b="b"/>
              <a:pathLst>
                <a:path w="20184" h="28168" extrusionOk="0">
                  <a:moveTo>
                    <a:pt x="19477" y="0"/>
                  </a:moveTo>
                  <a:lnTo>
                    <a:pt x="19477" y="0"/>
                  </a:lnTo>
                  <a:cubicBezTo>
                    <a:pt x="14611" y="2149"/>
                    <a:pt x="10522" y="8110"/>
                    <a:pt x="7791" y="12490"/>
                  </a:cubicBezTo>
                  <a:cubicBezTo>
                    <a:pt x="4701" y="17437"/>
                    <a:pt x="2345" y="22813"/>
                    <a:pt x="3" y="28162"/>
                  </a:cubicBezTo>
                  <a:lnTo>
                    <a:pt x="3" y="28162"/>
                  </a:lnTo>
                  <a:cubicBezTo>
                    <a:pt x="307" y="27483"/>
                    <a:pt x="2983" y="26461"/>
                    <a:pt x="3674" y="25978"/>
                  </a:cubicBezTo>
                  <a:cubicBezTo>
                    <a:pt x="4908" y="25146"/>
                    <a:pt x="6086" y="24231"/>
                    <a:pt x="7209" y="23247"/>
                  </a:cubicBezTo>
                  <a:cubicBezTo>
                    <a:pt x="9496" y="21251"/>
                    <a:pt x="11534" y="18977"/>
                    <a:pt x="13267" y="16482"/>
                  </a:cubicBezTo>
                  <a:cubicBezTo>
                    <a:pt x="14986" y="14042"/>
                    <a:pt x="16399" y="11395"/>
                    <a:pt x="17508" y="8622"/>
                  </a:cubicBezTo>
                  <a:cubicBezTo>
                    <a:pt x="18382" y="6391"/>
                    <a:pt x="20184" y="2288"/>
                    <a:pt x="19477" y="0"/>
                  </a:cubicBezTo>
                  <a:close/>
                  <a:moveTo>
                    <a:pt x="3" y="28162"/>
                  </a:moveTo>
                  <a:cubicBezTo>
                    <a:pt x="3" y="28164"/>
                    <a:pt x="2" y="28166"/>
                    <a:pt x="1" y="28168"/>
                  </a:cubicBezTo>
                  <a:cubicBezTo>
                    <a:pt x="2" y="28166"/>
                    <a:pt x="3" y="28164"/>
                    <a:pt x="3" y="28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8145666" y="688915"/>
              <a:ext cx="601696" cy="1218886"/>
            </a:xfrm>
            <a:custGeom>
              <a:avLst/>
              <a:gdLst/>
              <a:ahLst/>
              <a:cxnLst/>
              <a:rect l="l" t="t" r="r" b="b"/>
              <a:pathLst>
                <a:path w="12854" h="26039" extrusionOk="0">
                  <a:moveTo>
                    <a:pt x="12263" y="0"/>
                  </a:moveTo>
                  <a:cubicBezTo>
                    <a:pt x="11009" y="0"/>
                    <a:pt x="8007" y="3504"/>
                    <a:pt x="7472" y="4178"/>
                  </a:cubicBezTo>
                  <a:cubicBezTo>
                    <a:pt x="5712" y="6451"/>
                    <a:pt x="4270" y="8946"/>
                    <a:pt x="3216" y="11622"/>
                  </a:cubicBezTo>
                  <a:cubicBezTo>
                    <a:pt x="1373" y="16210"/>
                    <a:pt x="499" y="21131"/>
                    <a:pt x="0" y="26038"/>
                  </a:cubicBezTo>
                  <a:cubicBezTo>
                    <a:pt x="6626" y="19163"/>
                    <a:pt x="12268" y="10638"/>
                    <a:pt x="12809" y="1087"/>
                  </a:cubicBezTo>
                  <a:cubicBezTo>
                    <a:pt x="12853" y="308"/>
                    <a:pt x="12635" y="0"/>
                    <a:pt x="122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21902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3" name="AutoShape 77"/>
          <p:cNvSpPr>
            <a:spLocks noChangeArrowheads="1"/>
          </p:cNvSpPr>
          <p:nvPr/>
        </p:nvSpPr>
        <p:spPr bwMode="auto">
          <a:xfrm>
            <a:off x="1260063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0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008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Đ</a:t>
            </a:r>
          </a:p>
        </p:txBody>
      </p:sp>
      <p:sp>
        <p:nvSpPr>
          <p:cNvPr id="164" name="AutoShape 79"/>
          <p:cNvSpPr>
            <a:spLocks noChangeArrowheads="1"/>
          </p:cNvSpPr>
          <p:nvPr/>
        </p:nvSpPr>
        <p:spPr bwMode="auto">
          <a:xfrm>
            <a:off x="2388492" y="2695345"/>
            <a:ext cx="1031056" cy="1031056"/>
          </a:xfrm>
          <a:prstGeom prst="star32">
            <a:avLst>
              <a:gd name="adj" fmla="val 37500"/>
            </a:avLst>
          </a:prstGeom>
          <a:noFill/>
          <a:ln w="38100">
            <a:solidFill>
              <a:srgbClr val="FF33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9" rIns="91431" bIns="45719" anchor="ctr"/>
          <a:lstStyle/>
          <a:p>
            <a:pPr algn="ctr" defTabSz="1219020">
              <a:buClr>
                <a:srgbClr val="000000"/>
              </a:buClr>
            </a:pPr>
            <a:r>
              <a:rPr lang="en-US" altLang="en-US" sz="6400" b="1" kern="0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S</a:t>
            </a:r>
          </a:p>
        </p:txBody>
      </p:sp>
      <p:sp>
        <p:nvSpPr>
          <p:cNvPr id="165" name="Google Shape;226;p30"/>
          <p:cNvSpPr txBox="1"/>
          <p:nvPr/>
        </p:nvSpPr>
        <p:spPr>
          <a:xfrm>
            <a:off x="1101492" y="975917"/>
            <a:ext cx="9556801" cy="1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7" tIns="121887" rIns="121887" bIns="12188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Handlee"/>
              <a:buNone/>
              <a:defRPr sz="2800" b="1" i="0" u="none" strike="noStrike" cap="none">
                <a:solidFill>
                  <a:schemeClr val="accent1"/>
                </a:solidFill>
                <a:latin typeface="Handlee"/>
                <a:ea typeface="Handlee"/>
                <a:cs typeface="Handlee"/>
                <a:sym typeface="Handle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 panose="020B0604020202020204"/>
              <a:buNone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defTabSz="1219020">
              <a:buClr>
                <a:srgbClr val="EB7E7C"/>
              </a:buClr>
            </a:pP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hay </a:t>
            </a:r>
            <a:r>
              <a:rPr lang="en-US" sz="4267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sai</a:t>
            </a:r>
            <a:r>
              <a:rPr lang="en-US" sz="4267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64" name="Group 20"/>
          <p:cNvGrpSpPr/>
          <p:nvPr/>
        </p:nvGrpSpPr>
        <p:grpSpPr bwMode="auto">
          <a:xfrm>
            <a:off x="4778165" y="2368518"/>
            <a:ext cx="2782888" cy="2590804"/>
            <a:chOff x="6324600" y="2209799"/>
            <a:chExt cx="2782887" cy="2590797"/>
          </a:xfrm>
        </p:grpSpPr>
        <p:grpSp>
          <p:nvGrpSpPr>
            <p:cNvPr id="65" name="Group 69"/>
            <p:cNvGrpSpPr/>
            <p:nvPr/>
          </p:nvGrpSpPr>
          <p:grpSpPr bwMode="auto">
            <a:xfrm>
              <a:off x="6324600" y="2209799"/>
              <a:ext cx="2782887" cy="2590797"/>
              <a:chOff x="0" y="960"/>
              <a:chExt cx="1938" cy="1830"/>
            </a:xfrm>
          </p:grpSpPr>
          <p:sp>
            <p:nvSpPr>
              <p:cNvPr id="67" name="Text Box 33"/>
              <p:cNvSpPr txBox="1">
                <a:spLocks noChangeArrowheads="1"/>
              </p:cNvSpPr>
              <p:nvPr/>
            </p:nvSpPr>
            <p:spPr bwMode="auto">
              <a:xfrm>
                <a:off x="864" y="960"/>
                <a:ext cx="28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</a:p>
            </p:txBody>
          </p:sp>
          <p:sp>
            <p:nvSpPr>
              <p:cNvPr id="68" name="Text Box 34"/>
              <p:cNvSpPr txBox="1">
                <a:spLocks noChangeArrowheads="1"/>
              </p:cNvSpPr>
              <p:nvPr/>
            </p:nvSpPr>
            <p:spPr bwMode="auto">
              <a:xfrm>
                <a:off x="1698" y="2464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</a:p>
            </p:txBody>
          </p:sp>
          <p:sp>
            <p:nvSpPr>
              <p:cNvPr id="69" name="Text Box 35"/>
              <p:cNvSpPr txBox="1">
                <a:spLocks noChangeArrowheads="1"/>
              </p:cNvSpPr>
              <p:nvPr/>
            </p:nvSpPr>
            <p:spPr bwMode="auto">
              <a:xfrm>
                <a:off x="0" y="2448"/>
                <a:ext cx="24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>
                  <a:spcBef>
                    <a:spcPct val="50000"/>
                  </a:spcBef>
                </a:pPr>
                <a:r>
                  <a:rPr lang="en-US" altLang="en-US" sz="2400" b="1">
                    <a:solidFill>
                      <a:srgbClr val="6633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</a:p>
            </p:txBody>
          </p:sp>
          <p:sp>
            <p:nvSpPr>
              <p:cNvPr id="70" name="AutoShape 36"/>
              <p:cNvSpPr>
                <a:spLocks noChangeArrowheads="1"/>
              </p:cNvSpPr>
              <p:nvPr/>
            </p:nvSpPr>
            <p:spPr bwMode="auto">
              <a:xfrm>
                <a:off x="240" y="1269"/>
                <a:ext cx="1515" cy="1226"/>
              </a:xfrm>
              <a:prstGeom prst="triangle">
                <a:avLst>
                  <a:gd name="adj" fmla="val 50000"/>
                </a:avLst>
              </a:prstGeom>
              <a:noFill/>
              <a:ln w="38100" algn="ctr">
                <a:solidFill>
                  <a:srgbClr val="663300"/>
                </a:solidFill>
                <a:miter lim="800000"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bIns="182880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264" eaLnBrk="1" hangingPunct="1"/>
                <a:endParaRPr lang="en-US" altLang="en-US" sz="1867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6" name="Line 82"/>
            <p:cNvSpPr>
              <a:spLocks noChangeShapeType="1"/>
            </p:cNvSpPr>
            <p:nvPr/>
          </p:nvSpPr>
          <p:spPr bwMode="auto">
            <a:xfrm>
              <a:off x="7728836" y="2637504"/>
              <a:ext cx="715296" cy="1752600"/>
            </a:xfrm>
            <a:prstGeom prst="line">
              <a:avLst/>
            </a:prstGeom>
            <a:noFill/>
            <a:ln w="25400">
              <a:solidFill>
                <a:srgbClr val="66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bIns="182880" anchor="ctr"/>
            <a:lstStyle/>
            <a:p>
              <a:pPr defTabSz="914264"/>
              <a:endParaRPr lang="en-US" sz="1867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3546359" y="4920142"/>
            <a:ext cx="5413643" cy="52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>
              <a:spcBef>
                <a:spcPct val="50000"/>
              </a:spcBef>
            </a:pP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PX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2800" b="1" dirty="0">
                <a:solidFill>
                  <a:srgbClr val="3718E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KQ</a:t>
            </a: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6685768" y="4515182"/>
            <a:ext cx="375406" cy="46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9" rIns="91431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264" eaLnBrk="1" hangingPunct="1"/>
            <a:r>
              <a:rPr lang="en-US" altLang="en-US" sz="2400" b="1" dirty="0">
                <a:solidFill>
                  <a:srgbClr val="6633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7165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B89062E7-6675-ED95-F82A-AD832C14D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8C71428-7B69-2CF9-4240-C9BC60D3D321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62122446-45BD-80A9-C671-42ABCD563C78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D0824E-6535-DADC-2856-A78DEA083F9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2B0A82-599E-0473-F156-2B809725725B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4B8037E-6624-ECAB-C9F4-D4076E52375C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60CF95C6-E8E6-17BC-1BE4-38F992939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ADB031-F0CC-4315-0DC3-4360615A45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2520EF-5BC4-D764-F56B-00136BB30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C7085756-2F3F-9A78-C527-09ADD5CEC3F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52C857-F390-D0BA-3086-BF7E7FAF905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A8ACE4-6AAB-46F6-92A0-39BB5C349668}"/>
              </a:ext>
            </a:extLst>
          </p:cNvPr>
          <p:cNvGrpSpPr/>
          <p:nvPr/>
        </p:nvGrpSpPr>
        <p:grpSpPr>
          <a:xfrm>
            <a:off x="2458106" y="1703777"/>
            <a:ext cx="7275787" cy="3823562"/>
            <a:chOff x="2458106" y="1703777"/>
            <a:chExt cx="7275787" cy="3823562"/>
          </a:xfrm>
        </p:grpSpPr>
        <p:sp>
          <p:nvSpPr>
            <p:cNvPr id="14338" name="AutoShape 5">
              <a:extLst>
                <a:ext uri="{FF2B5EF4-FFF2-40B4-BE49-F238E27FC236}">
                  <a16:creationId xmlns:a16="http://schemas.microsoft.com/office/drawing/2014/main" id="{D733AF57-67F2-4237-AA3E-F56E812FE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40345">
              <a:off x="2458106" y="1703777"/>
              <a:ext cx="7275787" cy="3823562"/>
            </a:xfrm>
            <a:prstGeom prst="irregularSeal2">
              <a:avLst/>
            </a:prstGeom>
            <a:solidFill>
              <a:srgbClr val="FFFF99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/>
                <a:t>.</a:t>
              </a:r>
            </a:p>
          </p:txBody>
        </p:sp>
        <p:sp>
          <p:nvSpPr>
            <p:cNvPr id="14340" name="Text Box 6">
              <a:extLst>
                <a:ext uri="{FF2B5EF4-FFF2-40B4-BE49-F238E27FC236}">
                  <a16:creationId xmlns:a16="http://schemas.microsoft.com/office/drawing/2014/main" id="{A82BDD35-B0CE-415B-A36E-D592F19A1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0000" y="3015394"/>
              <a:ext cx="4572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>
                  <a:solidFill>
                    <a:sysClr val="windowText" lastClr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VẼ ĐƯỜNG CAO CỦA HÌNH TAM GIÁC</a:t>
              </a:r>
              <a:endParaRPr lang="en-US" altLang="en-US" sz="36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FC06837-A064-4EFD-B467-F9543E8B1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876192" y="2438400"/>
            <a:ext cx="3398781" cy="4337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F6E68-61A3-4FE9-92E2-CB0EA098D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52400" y="2686804"/>
            <a:ext cx="39624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250FF34-E95E-0AAE-3338-1BA99EF02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915400" cy="4881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02EFE404-A473-47A4-A94D-AEDA3398F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9600"/>
            <a:ext cx="1074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sz="3200" b="1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altLang="en-US" sz="32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25603" name="Group 69">
            <a:extLst>
              <a:ext uri="{FF2B5EF4-FFF2-40B4-BE49-F238E27FC236}">
                <a16:creationId xmlns:a16="http://schemas.microsoft.com/office/drawing/2014/main" id="{F03D24AE-14F3-458F-8D47-FE021B005F8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25637" name="Text Box 33">
              <a:extLst>
                <a:ext uri="{FF2B5EF4-FFF2-40B4-BE49-F238E27FC236}">
                  <a16:creationId xmlns:a16="http://schemas.microsoft.com/office/drawing/2014/main" id="{424EF365-E211-4D36-8759-4775E0135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25638" name="Text Box 34">
              <a:extLst>
                <a:ext uri="{FF2B5EF4-FFF2-40B4-BE49-F238E27FC236}">
                  <a16:creationId xmlns:a16="http://schemas.microsoft.com/office/drawing/2014/main" id="{99054EDE-8050-4C52-93D0-EBC9A505F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25639" name="Text Box 35">
              <a:extLst>
                <a:ext uri="{FF2B5EF4-FFF2-40B4-BE49-F238E27FC236}">
                  <a16:creationId xmlns:a16="http://schemas.microsoft.com/office/drawing/2014/main" id="{F14BCEFE-1BD6-4F52-86E5-4571E7C4E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25640" name="AutoShape 36">
              <a:extLst>
                <a:ext uri="{FF2B5EF4-FFF2-40B4-BE49-F238E27FC236}">
                  <a16:creationId xmlns:a16="http://schemas.microsoft.com/office/drawing/2014/main" id="{04F956D7-D512-4D83-BA68-54C434595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25604" name="Text Box 47">
            <a:extLst>
              <a:ext uri="{FF2B5EF4-FFF2-40B4-BE49-F238E27FC236}">
                <a16:creationId xmlns:a16="http://schemas.microsoft.com/office/drawing/2014/main" id="{9F3D0123-9C2E-4CDE-882F-E4CE2F359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83026" name="Line 82">
            <a:extLst>
              <a:ext uri="{FF2B5EF4-FFF2-40B4-BE49-F238E27FC236}">
                <a16:creationId xmlns:a16="http://schemas.microsoft.com/office/drawing/2014/main" id="{5E4E6352-4019-4533-A13F-5DDA219960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25620" name="Group 107">
            <a:extLst>
              <a:ext uri="{FF2B5EF4-FFF2-40B4-BE49-F238E27FC236}">
                <a16:creationId xmlns:a16="http://schemas.microsoft.com/office/drawing/2014/main" id="{7D2965DB-A339-415D-9411-4E125F0289D7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25624" name="AutoShape 108">
              <a:extLst>
                <a:ext uri="{FF2B5EF4-FFF2-40B4-BE49-F238E27FC236}">
                  <a16:creationId xmlns:a16="http://schemas.microsoft.com/office/drawing/2014/main" id="{95A1A97B-E09E-4252-8C08-3A9014086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25625" name="AutoShape 109">
              <a:extLst>
                <a:ext uri="{FF2B5EF4-FFF2-40B4-BE49-F238E27FC236}">
                  <a16:creationId xmlns:a16="http://schemas.microsoft.com/office/drawing/2014/main" id="{8F9C8FCF-FBE2-45F2-B9DA-CC843D0C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EFE5612-8F2E-F28C-357E-3193C8928FCB}"/>
              </a:ext>
            </a:extLst>
          </p:cNvPr>
          <p:cNvCxnSpPr>
            <a:cxnSpLocks/>
          </p:cNvCxnSpPr>
          <p:nvPr/>
        </p:nvCxnSpPr>
        <p:spPr>
          <a:xfrm flipH="1">
            <a:off x="2895600" y="3733800"/>
            <a:ext cx="2286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60F6F0-0703-734C-F315-26E725EC381B}"/>
              </a:ext>
            </a:extLst>
          </p:cNvPr>
          <p:cNvCxnSpPr>
            <a:cxnSpLocks/>
          </p:cNvCxnSpPr>
          <p:nvPr/>
        </p:nvCxnSpPr>
        <p:spPr>
          <a:xfrm>
            <a:off x="2895600" y="3733800"/>
            <a:ext cx="0" cy="22860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8">
            <a:extLst>
              <a:ext uri="{FF2B5EF4-FFF2-40B4-BE49-F238E27FC236}">
                <a16:creationId xmlns:a16="http://schemas.microsoft.com/office/drawing/2014/main" id="{2FCE2136-F197-3DA0-6F45-C90BDC4B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828800"/>
            <a:ext cx="5638800" cy="2554545"/>
          </a:xfrm>
          <a:prstGeom prst="rect">
            <a:avLst/>
          </a:prstGeom>
          <a:solidFill>
            <a:srgbClr val="FF9999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vi-VN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Qua đỉnh A, vẽ đường thẳng vuông góc với cạnh BC, cắt BC tại điểm H; AH là đường cao ứng với đáy BC của hình tam giác ABC.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83026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6&quot;/&gt;&lt;/object&gt;&lt;object type=&quot;3&quot; unique_id=&quot;10005&quot;&gt;&lt;property id=&quot;20148&quot; value=&quot;5&quot;/&gt;&lt;property id=&quot;20300&quot; value=&quot;Slide 2&quot;/&gt;&lt;property id=&quot;20307&quot; value=&quot;312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7&quot;&gt;&lt;property id=&quot;20148&quot; value=&quot;5&quot;/&gt;&lt;property id=&quot;20300&quot; value=&quot;Slide 4&quot;/&gt;&lt;property id=&quot;20307&quot; value=&quot;301&quot;/&gt;&lt;/object&gt;&lt;object type=&quot;3&quot; unique_id=&quot;10008&quot;&gt;&lt;property id=&quot;20148&quot; value=&quot;5&quot;/&gt;&lt;property id=&quot;20300&quot; value=&quot;Slide 5&quot;/&gt;&lt;property id=&quot;20307&quot; value=&quot;304&quot;/&gt;&lt;/object&gt;&lt;object type=&quot;3&quot; unique_id=&quot;10009&quot;&gt;&lt;property id=&quot;20148&quot; value=&quot;5&quot;/&gt;&lt;property id=&quot;20300&quot; value=&quot;Slide 6&quot;/&gt;&lt;property id=&quot;20307&quot; value=&quot;307&quot;/&gt;&lt;/object&gt;&lt;object type=&quot;3&quot; unique_id=&quot;10010&quot;&gt;&lt;property id=&quot;20148&quot; value=&quot;5&quot;/&gt;&lt;property id=&quot;20300&quot; value=&quot;Slide 7&quot;/&gt;&lt;property id=&quot;20307&quot; value=&quot;322&quot;/&gt;&lt;/object&gt;&lt;object type=&quot;3&quot; unique_id=&quot;10011&quot;&gt;&lt;property id=&quot;20148&quot; value=&quot;5&quot;/&gt;&lt;property id=&quot;20300&quot; value=&quot;Slide 8&quot;/&gt;&lt;property id=&quot;20307&quot; value=&quot;300&quot;/&gt;&lt;/object&gt;&lt;object type=&quot;3&quot; unique_id=&quot;10012&quot;&gt;&lt;property id=&quot;20148&quot; value=&quot;5&quot;/&gt;&lt;property id=&quot;20300&quot; value=&quot;Slide 9&quot;/&gt;&lt;property id=&quot;20307&quot; value=&quot;308&quot;/&gt;&lt;/object&gt;&lt;object type=&quot;3&quot; unique_id=&quot;10013&quot;&gt;&lt;property id=&quot;20148&quot; value=&quot;5&quot;/&gt;&lt;property id=&quot;20300&quot; value=&quot;Slide 10&quot;/&gt;&lt;property id=&quot;20307&quot; value=&quot;323&quot;/&gt;&lt;/object&gt;&lt;object type=&quot;3&quot; unique_id=&quot;10014&quot;&gt;&lt;property id=&quot;20148&quot; value=&quot;5&quot;/&gt;&lt;property id=&quot;20300&quot; value=&quot;Slide 11&quot;/&gt;&lt;property id=&quot;20307&quot; value=&quot;303&quot;/&gt;&lt;/object&gt;&lt;object type=&quot;3&quot; unique_id=&quot;10015&quot;&gt;&lt;property id=&quot;20148&quot; value=&quot;5&quot;/&gt;&lt;property id=&quot;20300&quot; value=&quot;Slide 12&quot;/&gt;&lt;property id=&quot;20307&quot; value=&quot;310&quot;/&gt;&lt;/object&gt;&lt;object type=&quot;3&quot; unique_id=&quot;10016&quot;&gt;&lt;property id=&quot;20148&quot; value=&quot;5&quot;/&gt;&lt;property id=&quot;20300&quot; value=&quot;Slide 13&quot;/&gt;&lt;property id=&quot;20307&quot; value=&quot;318&quot;/&gt;&lt;/object&gt;&lt;object type=&quot;3&quot; unique_id=&quot;10017&quot;&gt;&lt;property id=&quot;20148&quot; value=&quot;5&quot;/&gt;&lt;property id=&quot;20300&quot; value=&quot;Slide 14&quot;/&gt;&lt;property id=&quot;20307&quot; value=&quot;325&quot;/&gt;&lt;/object&gt;&lt;object type=&quot;3&quot; unique_id=&quot;10018&quot;&gt;&lt;property id=&quot;20148&quot; value=&quot;5&quot;/&gt;&lt;property id=&quot;20300&quot; value=&quot;Slide 15&quot;/&gt;&lt;property id=&quot;20307&quot; value=&quot;326&quot;/&gt;&lt;/object&gt;&lt;object type=&quot;3&quot; unique_id=&quot;10019&quot;&gt;&lt;property id=&quot;20148&quot; value=&quot;5&quot;/&gt;&lt;property id=&quot;20300&quot; value=&quot;Slide 16&quot;/&gt;&lt;property id=&quot;20307&quot; value=&quot;327&quot;/&gt;&lt;/object&gt;&lt;object type=&quot;3&quot; unique_id=&quot;10020&quot;&gt;&lt;property id=&quot;20148&quot; value=&quot;5&quot;/&gt;&lt;property id=&quot;20300&quot; value=&quot;Slide 17&quot;/&gt;&lt;property id=&quot;20307&quot; value=&quot;328&quot;/&gt;&lt;/object&gt;&lt;object type=&quot;3&quot; unique_id=&quot;10021&quot;&gt;&lt;property id=&quot;20148&quot; value=&quot;5&quot;/&gt;&lt;property id=&quot;20300&quot; value=&quot;Slide 18&quot;/&gt;&lt;property id=&quot;20307&quot; value=&quot;324&quot;/&gt;&lt;/object&gt;&lt;/object&gt;&lt;/object&gt;&lt;/database&gt;"/>
  <p:tag name="SECTOMILLISECCONVERTED" val="1"/>
  <p:tag name="INKNOELEADERBOARD" val="86901625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4273</TotalTime>
  <Words>286</Words>
  <Application>Microsoft Office PowerPoint</Application>
  <PresentationFormat>Widescreen</PresentationFormat>
  <Paragraphs>55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#9Slide07 IcielBaliho Script</vt:lpstr>
      <vt:lpstr>.VnTime</vt:lpstr>
      <vt:lpstr>ABeeZee</vt:lpstr>
      <vt:lpstr>Arial</vt:lpstr>
      <vt:lpstr>Baloo 2</vt:lpstr>
      <vt:lpstr>Calibri</vt:lpstr>
      <vt:lpstr>Calibri Light</vt:lpstr>
      <vt:lpstr>Cambria</vt:lpstr>
      <vt:lpstr>Handlee</vt:lpstr>
      <vt:lpstr>Merriweather Black</vt:lpstr>
      <vt:lpstr>Times New Roman</vt:lpstr>
      <vt:lpstr>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Bac An - Chi Linh -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EduFive</dc:creator>
  <cp:keywords>EduFive</cp:keywords>
  <cp:lastModifiedBy>TT</cp:lastModifiedBy>
  <cp:revision>206</cp:revision>
  <dcterms:created xsi:type="dcterms:W3CDTF">2009-12-25T13:38:18Z</dcterms:created>
  <dcterms:modified xsi:type="dcterms:W3CDTF">2024-10-12T07:42:42Z</dcterms:modified>
</cp:coreProperties>
</file>