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57" r:id="rId3"/>
    <p:sldId id="2752" r:id="rId4"/>
    <p:sldId id="272" r:id="rId5"/>
    <p:sldId id="2753" r:id="rId6"/>
    <p:sldId id="2754" r:id="rId7"/>
    <p:sldId id="2755" r:id="rId8"/>
    <p:sldId id="2756" r:id="rId9"/>
    <p:sldId id="2757" r:id="rId10"/>
    <p:sldId id="2758" r:id="rId11"/>
    <p:sldId id="277" r:id="rId12"/>
    <p:sldId id="2759" r:id="rId13"/>
    <p:sldId id="2760" r:id="rId14"/>
    <p:sldId id="2761" r:id="rId15"/>
    <p:sldId id="2762" r:id="rId16"/>
    <p:sldId id="2763"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6</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12</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4456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190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97019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7353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634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911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20075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652228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76523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031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955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63988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6260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649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11/22/2023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642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59218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82881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633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0159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20155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691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2023/11/22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907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2721343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0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12" Type="http://schemas.microsoft.com/office/2007/relationships/hdphoto" Target="../media/hdphoto1.wdp"/><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14.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284</Words>
  <Application>Microsoft Office PowerPoint</Application>
  <PresentationFormat>Widescreen</PresentationFormat>
  <Paragraphs>39</Paragraphs>
  <Slides>16</Slides>
  <Notes>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Cambria</vt:lpstr>
      <vt:lpstr>等线</vt:lpstr>
      <vt:lpstr>等线 Light</vt:lpstr>
      <vt:lpstr>LNTH-LuoLuoNotangYuanTi 1</vt:lpstr>
      <vt:lpstr>Tahoma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22</cp:revision>
  <dcterms:created xsi:type="dcterms:W3CDTF">2023-09-18T05:43:10Z</dcterms:created>
  <dcterms:modified xsi:type="dcterms:W3CDTF">2023-11-22T14:31:56Z</dcterms:modified>
</cp:coreProperties>
</file>