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20" r:id="rId2"/>
    <p:sldMasterId id="2147483733" r:id="rId3"/>
  </p:sldMasterIdLst>
  <p:notesMasterIdLst>
    <p:notesMasterId r:id="rId33"/>
  </p:notesMasterIdLst>
  <p:sldIdLst>
    <p:sldId id="437" r:id="rId4"/>
    <p:sldId id="256" r:id="rId5"/>
    <p:sldId id="292" r:id="rId6"/>
    <p:sldId id="293" r:id="rId7"/>
    <p:sldId id="289" r:id="rId8"/>
    <p:sldId id="290" r:id="rId9"/>
    <p:sldId id="435" r:id="rId10"/>
    <p:sldId id="404" r:id="rId11"/>
    <p:sldId id="433" r:id="rId12"/>
    <p:sldId id="302" r:id="rId13"/>
    <p:sldId id="304" r:id="rId14"/>
    <p:sldId id="303" r:id="rId15"/>
    <p:sldId id="428" r:id="rId16"/>
    <p:sldId id="429" r:id="rId17"/>
    <p:sldId id="430" r:id="rId18"/>
    <p:sldId id="431" r:id="rId19"/>
    <p:sldId id="436" r:id="rId20"/>
    <p:sldId id="434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308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155501"/>
    <a:srgbClr val="E6E6E6"/>
    <a:srgbClr val="4A4A4A"/>
    <a:srgbClr val="FF99FF"/>
    <a:srgbClr val="990000"/>
    <a:srgbClr val="66FF66"/>
    <a:srgbClr val="CC66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74" autoAdjust="0"/>
  </p:normalViewPr>
  <p:slideViewPr>
    <p:cSldViewPr snapToGrid="0">
      <p:cViewPr varScale="1">
        <p:scale>
          <a:sx n="74" d="100"/>
          <a:sy n="74" d="100"/>
        </p:scale>
        <p:origin x="96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1DC2718D-04FD-42C0-9E68-8E3BC94FF004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58E1F0C9-128D-47F3-B9A6-4656E53E4C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9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5338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809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381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572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1368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266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1F0C9-128D-47F3-B9A6-4656E53E4C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31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204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22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4862825-F999-48A1-A8CC-DBC54813CE2D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8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3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6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9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7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8231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3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3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3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3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3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3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3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3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3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3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3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3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3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3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3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3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3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3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2" name="Google Shape;582;p3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3" name="Google Shape;583;p3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4" name="Google Shape;584;p3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3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6" name="Google Shape;586;p3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3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3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3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3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3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3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3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3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3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3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3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3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3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0" name="Google Shape;600;p3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1" name="Google Shape;601;p3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6" name="Google Shape;606;p3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7" name="Google Shape;607;p3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8" name="Google Shape;608;p3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9" name="Google Shape;609;p3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"/>
          <p:cNvSpPr txBox="1">
            <a:spLocks noGrp="1"/>
          </p:cNvSpPr>
          <p:nvPr>
            <p:ph type="title"/>
          </p:nvPr>
        </p:nvSpPr>
        <p:spPr>
          <a:xfrm>
            <a:off x="1295667" y="1626500"/>
            <a:ext cx="42540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623" name="Google Shape;623;p3"/>
          <p:cNvSpPr txBox="1">
            <a:spLocks noGrp="1"/>
          </p:cNvSpPr>
          <p:nvPr>
            <p:ph type="subTitle" idx="1"/>
          </p:nvPr>
        </p:nvSpPr>
        <p:spPr>
          <a:xfrm>
            <a:off x="1295667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041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5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5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5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5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5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5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5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5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5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5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5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5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5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5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5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5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5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5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5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5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5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5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5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5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5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5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5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5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5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5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5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5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5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5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5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5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5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5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5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5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5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5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5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5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5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5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5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5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5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5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5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5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5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5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5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5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5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5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5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5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5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5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5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5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5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5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5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3" name="Google Shape;883;p5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4" name="Google Shape;884;p5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5" name="Google Shape;885;p5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6" name="Google Shape;886;p5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7" name="Google Shape;887;p5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8" name="Google Shape;888;p5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5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5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5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5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5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5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5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5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5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5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5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6" name="Google Shape;906;p5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5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5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5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5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5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5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3" name="Google Shape;913;p5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4" name="Google Shape;914;p5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5" name="Google Shape;915;p5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6" name="Google Shape;916;p5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5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5" name="Google Shape;925;p5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6" name="Google Shape;926;p5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5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5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5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5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5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5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5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5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5" name="Google Shape;935;p5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5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7" name="Google Shape;937;p5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8" name="Google Shape;938;p5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9" name="Google Shape;939;p5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5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5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2" name="Google Shape;942;p5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5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5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5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6" name="Google Shape;946;p5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7" name="Google Shape;947;p5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5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5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5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5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5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5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4" name="Google Shape;954;p5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5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5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5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5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5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5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5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5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5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5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5" name="Google Shape;965;p5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5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5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5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5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5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5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5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5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5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5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5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5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5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5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5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5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5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5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5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5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5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5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5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5"/>
          <p:cNvSpPr txBox="1">
            <a:spLocks noGrp="1"/>
          </p:cNvSpPr>
          <p:nvPr>
            <p:ph type="title"/>
          </p:nvPr>
        </p:nvSpPr>
        <p:spPr>
          <a:xfrm>
            <a:off x="1617929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91" name="Google Shape;991;p5"/>
          <p:cNvGrpSpPr/>
          <p:nvPr/>
        </p:nvGrpSpPr>
        <p:grpSpPr>
          <a:xfrm>
            <a:off x="10907296" y="1819992"/>
            <a:ext cx="467187" cy="1960637"/>
            <a:chOff x="8180472" y="1441194"/>
            <a:chExt cx="350390" cy="1470478"/>
          </a:xfrm>
        </p:grpSpPr>
        <p:sp>
          <p:nvSpPr>
            <p:cNvPr id="992" name="Google Shape;992;p5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5"/>
          <p:cNvSpPr txBox="1">
            <a:spLocks noGrp="1"/>
          </p:cNvSpPr>
          <p:nvPr>
            <p:ph type="body" idx="1"/>
          </p:nvPr>
        </p:nvSpPr>
        <p:spPr>
          <a:xfrm>
            <a:off x="13300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00" name="Google Shape;1000;p5"/>
          <p:cNvSpPr txBox="1">
            <a:spLocks noGrp="1"/>
          </p:cNvSpPr>
          <p:nvPr>
            <p:ph type="body" idx="2"/>
          </p:nvPr>
        </p:nvSpPr>
        <p:spPr>
          <a:xfrm>
            <a:off x="63084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7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2" name="Google Shape;1262;p8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3" name="Google Shape;1263;p8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4" name="Google Shape;1264;p8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5" name="Google Shape;1265;p8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6" name="Google Shape;1266;p8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7" name="Google Shape;1267;p8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8" name="Google Shape;1268;p8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9" name="Google Shape;1269;p8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0" name="Google Shape;1270;p8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1" name="Google Shape;1271;p8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2" name="Google Shape;1272;p8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3" name="Google Shape;1273;p8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4" name="Google Shape;1274;p8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5" name="Google Shape;1275;p8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6" name="Google Shape;1276;p8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7" name="Google Shape;1277;p8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8" name="Google Shape;1278;p8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9" name="Google Shape;1279;p8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0" name="Google Shape;1280;p8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1" name="Google Shape;1281;p8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2" name="Google Shape;1282;p8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3" name="Google Shape;1283;p8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8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8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6" name="Google Shape;1286;p8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7" name="Google Shape;1287;p8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8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9" name="Google Shape;1289;p8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0" name="Google Shape;1290;p8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1" name="Google Shape;1291;p8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2" name="Google Shape;1292;p8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3" name="Google Shape;1293;p8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4" name="Google Shape;1294;p8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5" name="Google Shape;1295;p8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6" name="Google Shape;1296;p8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7" name="Google Shape;1297;p8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8" name="Google Shape;1298;p8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9" name="Google Shape;1299;p8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8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8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8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8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4" name="Google Shape;1304;p8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5" name="Google Shape;1305;p8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6" name="Google Shape;1306;p8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7" name="Google Shape;1307;p8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8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8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8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8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8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8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885567" y="949567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1181671" y="1019373"/>
            <a:ext cx="2790079" cy="2842433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37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0" name="Google Shape;1380;p9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9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9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9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9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5" name="Google Shape;1385;p9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9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9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9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9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9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9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9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3" name="Google Shape;1393;p9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4" name="Google Shape;1394;p9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9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9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9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9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9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9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9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9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9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9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9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9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9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9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9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9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9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9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9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9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9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9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9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9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9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9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9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9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9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9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9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9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9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9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9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9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9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9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9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9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9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9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9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9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9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9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9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9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9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9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9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7" name="Google Shape;1447;p9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8" name="Google Shape;1448;p9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9" name="Google Shape;1449;p9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0" name="Google Shape;1450;p9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1" name="Google Shape;1451;p9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2" name="Google Shape;1452;p9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3" name="Google Shape;1453;p9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4" name="Google Shape;1454;p9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9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6" name="Google Shape;1456;p9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7" name="Google Shape;1457;p9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8" name="Google Shape;1458;p9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9" name="Google Shape;1459;p9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0" name="Google Shape;1460;p9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1" name="Google Shape;1461;p9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2" name="Google Shape;1462;p9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3" name="Google Shape;1463;p9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9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5" name="Google Shape;1465;p9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6" name="Google Shape;1466;p9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7" name="Google Shape;1467;p9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8" name="Google Shape;1468;p9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9" name="Google Shape;1469;p9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0" name="Google Shape;1470;p9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1" name="Google Shape;1471;p9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2" name="Google Shape;1472;p9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3" name="Google Shape;1473;p9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9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5" name="Google Shape;1475;p9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6" name="Google Shape;1476;p9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7" name="Google Shape;1477;p9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9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9" name="Google Shape;1479;p9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0" name="Google Shape;1480;p9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1" name="Google Shape;1481;p9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2" name="Google Shape;1482;p9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3" name="Google Shape;1483;p9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4" name="Google Shape;1484;p9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5" name="Google Shape;1485;p9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6" name="Google Shape;1486;p9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7" name="Google Shape;1487;p9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8" name="Google Shape;1488;p9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9" name="Google Shape;1489;p9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9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9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9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9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9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9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9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9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9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9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9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9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9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9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9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9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9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9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9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9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9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9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9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9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9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9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9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9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9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9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9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9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9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9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9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9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9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9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9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9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9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9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9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9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9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9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9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9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9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9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9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9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9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9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9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9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6" name="Google Shape;1546;p9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7" name="Google Shape;1547;p9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8" name="Google Shape;1548;p9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9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0" name="Google Shape;1550;p9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1" name="Google Shape;1551;p9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2" name="Google Shape;1552;p9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9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4" name="Google Shape;1554;p9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0772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1" name="Google Shape;1591;p10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2" name="Google Shape;1592;p10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3" name="Google Shape;1593;p10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4" name="Google Shape;1594;p10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5" name="Google Shape;1595;p10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6" name="Google Shape;1596;p10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7" name="Google Shape;1597;p10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8" name="Google Shape;1598;p10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9" name="Google Shape;1599;p10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0" name="Google Shape;1600;p10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1" name="Google Shape;1601;p10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3" name="Google Shape;1603;p10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4" name="Google Shape;1604;p10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5" name="Google Shape;1605;p10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6" name="Google Shape;1606;p10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7" name="Google Shape;1607;p10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8" name="Google Shape;1608;p10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9" name="Google Shape;1609;p10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0" name="Google Shape;1610;p10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0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2" name="Google Shape;1612;p10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10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4" name="Google Shape;1614;p10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5" name="Google Shape;1615;p10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6" name="Google Shape;1616;p10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7" name="Google Shape;1617;p10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8" name="Google Shape;1618;p10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9" name="Google Shape;1619;p10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0" name="Google Shape;1620;p10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1" name="Google Shape;1621;p10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2" name="Google Shape;1622;p10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3" name="Google Shape;1623;p10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4" name="Google Shape;1624;p10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5" name="Google Shape;1625;p10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6" name="Google Shape;1626;p10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7" name="Google Shape;1627;p10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8" name="Google Shape;1628;p10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9" name="Google Shape;1629;p10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0" name="Google Shape;1630;p10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1" name="Google Shape;1631;p10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2" name="Google Shape;1632;p10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3" name="Google Shape;1633;p10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4" name="Google Shape;1634;p10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5" name="Google Shape;1635;p10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6" name="Google Shape;1636;p10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7" name="Google Shape;1637;p10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8" name="Google Shape;1638;p10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9" name="Google Shape;1639;p10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0" name="Google Shape;1640;p10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1" name="Google Shape;1641;p10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2" name="Google Shape;1642;p10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3" name="Google Shape;1643;p10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4" name="Google Shape;1644;p10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5" name="Google Shape;1645;p10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6" name="Google Shape;1646;p10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7" name="Google Shape;1647;p10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8" name="Google Shape;1648;p10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9" name="Google Shape;1649;p10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0" name="Google Shape;1650;p10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1" name="Google Shape;1651;p10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2" name="Google Shape;1652;p10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3" name="Google Shape;1653;p10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4" name="Google Shape;1654;p10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5" name="Google Shape;1655;p10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6" name="Google Shape;1656;p10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7" name="Google Shape;1657;p10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8" name="Google Shape;1658;p10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10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10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1" name="Google Shape;1661;p10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2" name="Google Shape;1662;p10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3" name="Google Shape;1663;p10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4" name="Google Shape;1664;p10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5" name="Google Shape;1665;p10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6" name="Google Shape;1666;p10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7" name="Google Shape;1667;p10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8" name="Google Shape;1668;p10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10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0" name="Google Shape;1670;p10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1" name="Google Shape;1671;p10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2" name="Google Shape;1672;p10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3" name="Google Shape;1673;p10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4" name="Google Shape;1674;p10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5" name="Google Shape;1675;p10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6" name="Google Shape;1676;p10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7" name="Google Shape;1677;p10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8" name="Google Shape;1678;p10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9" name="Google Shape;1679;p10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0" name="Google Shape;1680;p10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1" name="Google Shape;1681;p10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2" name="Google Shape;1682;p10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3" name="Google Shape;1683;p10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4" name="Google Shape;1684;p10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5" name="Google Shape;1685;p10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6" name="Google Shape;1686;p10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10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10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10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10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10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10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10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10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10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10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10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10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10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10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10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10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10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10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10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10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10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10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10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10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10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10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10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10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10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10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10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10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10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10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10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2" name="Google Shape;1722;p10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3" name="Google Shape;1723;p10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10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10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10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7" name="Google Shape;1727;p10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8" name="Google Shape;1728;p10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9" name="Google Shape;1729;p10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0" name="Google Shape;1730;p10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1" name="Google Shape;1731;p10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2" name="Google Shape;1732;p10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3" name="Google Shape;1733;p10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4" name="Google Shape;1734;p10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5" name="Google Shape;1735;p10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6" name="Google Shape;1736;p10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7" name="Google Shape;1737;p10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8" name="Google Shape;1738;p10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9" name="Google Shape;1739;p10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0" name="Google Shape;1740;p10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10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2" name="Google Shape;1742;p10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3" name="Google Shape;1743;p10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4" name="Google Shape;1744;p10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5" name="Google Shape;1745;p10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6" name="Google Shape;1746;p10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7" name="Google Shape;1747;p10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8" name="Google Shape;1748;p10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9" name="Google Shape;1749;p10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0" name="Google Shape;1750;p10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1" name="Google Shape;1751;p10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2" name="Google Shape;1752;p10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3" name="Google Shape;1753;p10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4" name="Google Shape;1754;p10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5" name="Google Shape;1755;p10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6" name="Google Shape;1756;p10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7" name="Google Shape;1757;p10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8" name="Google Shape;1758;p10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9" name="Google Shape;1759;p10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0" name="Google Shape;1760;p10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1" name="Google Shape;1761;p10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2" name="Google Shape;1762;p10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3" name="Google Shape;1763;p10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4" name="Google Shape;1764;p10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5" name="Google Shape;1765;p10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6" name="Google Shape;1766;p10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10907296" y="2835992"/>
            <a:ext cx="467187" cy="1960637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6121779" y="1440389"/>
            <a:ext cx="4506000" cy="10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6222179" y="2707376"/>
            <a:ext cx="43052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6222179" y="5274685"/>
            <a:ext cx="43052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78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0" name="Google Shape;1780;p11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1" name="Google Shape;1781;p11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2" name="Google Shape;1782;p11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3" name="Google Shape;1783;p11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4" name="Google Shape;1784;p11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5" name="Google Shape;1785;p11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6" name="Google Shape;1786;p11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7" name="Google Shape;1787;p11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8" name="Google Shape;1788;p11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9" name="Google Shape;1789;p11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0" name="Google Shape;1790;p11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1" name="Google Shape;1791;p11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2" name="Google Shape;1792;p11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3" name="Google Shape;1793;p11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4" name="Google Shape;1794;p11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5" name="Google Shape;1795;p11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6" name="Google Shape;1796;p11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7" name="Google Shape;1797;p11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8" name="Google Shape;1798;p11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9" name="Google Shape;1799;p11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0" name="Google Shape;1800;p11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1" name="Google Shape;1801;p11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2" name="Google Shape;1802;p11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3" name="Google Shape;1803;p11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4" name="Google Shape;1804;p11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5" name="Google Shape;1805;p11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6" name="Google Shape;1806;p11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7" name="Google Shape;1807;p11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8" name="Google Shape;1808;p11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9" name="Google Shape;1809;p11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0" name="Google Shape;1810;p11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1" name="Google Shape;1811;p11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2" name="Google Shape;1812;p11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3" name="Google Shape;1813;p11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4" name="Google Shape;1814;p11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5" name="Google Shape;1815;p11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6" name="Google Shape;1816;p11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11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11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11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0" name="Google Shape;1820;p11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3" name="Google Shape;1823;p11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1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1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1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1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11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11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0" name="Google Shape;1830;p11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1" name="Google Shape;1831;p11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1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3" name="Google Shape;1833;p11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4" name="Google Shape;1834;p11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5" name="Google Shape;1835;p11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6" name="Google Shape;1836;p11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7" name="Google Shape;1837;p11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8" name="Google Shape;1838;p11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11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11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11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2" name="Google Shape;1842;p11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3" name="Google Shape;1843;p11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4" name="Google Shape;1844;p11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5" name="Google Shape;1845;p11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6" name="Google Shape;1846;p11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7" name="Google Shape;1847;p11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8" name="Google Shape;1848;p11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9" name="Google Shape;1849;p11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0" name="Google Shape;1850;p11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1156271" y="3564857"/>
            <a:ext cx="2790079" cy="2842433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8636571" y="962357"/>
            <a:ext cx="2790079" cy="2842433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294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0" name="Google Shape;4060;p2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1" name="Google Shape;4061;p27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2" name="Google Shape;4062;p27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3" name="Google Shape;4063;p27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4" name="Google Shape;4064;p27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5" name="Google Shape;4065;p27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6" name="Google Shape;4066;p27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7" name="Google Shape;4067;p27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8" name="Google Shape;4068;p27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9" name="Google Shape;4069;p27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0" name="Google Shape;4070;p27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1" name="Google Shape;4071;p27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2" name="Google Shape;4072;p27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3" name="Google Shape;4073;p27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4" name="Google Shape;4074;p27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5" name="Google Shape;4075;p27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6" name="Google Shape;4076;p27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7" name="Google Shape;4077;p27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8" name="Google Shape;4078;p27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9" name="Google Shape;4079;p27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0" name="Google Shape;4080;p27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1" name="Google Shape;4081;p27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2" name="Google Shape;4082;p27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3" name="Google Shape;4083;p27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4" name="Google Shape;4084;p27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5" name="Google Shape;4085;p27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6" name="Google Shape;4086;p27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7" name="Google Shape;4087;p27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8" name="Google Shape;4088;p27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9" name="Google Shape;4089;p27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0" name="Google Shape;4090;p27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1" name="Google Shape;4091;p27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2" name="Google Shape;4092;p27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3" name="Google Shape;4093;p27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4" name="Google Shape;4094;p27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5" name="Google Shape;4095;p27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6" name="Google Shape;4096;p27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7" name="Google Shape;4097;p27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8" name="Google Shape;4098;p27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9" name="Google Shape;4099;p27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0" name="Google Shape;4100;p27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1" name="Google Shape;4101;p27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2" name="Google Shape;4102;p27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3" name="Google Shape;4103;p27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4" name="Google Shape;4104;p27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5" name="Google Shape;4105;p27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6" name="Google Shape;4106;p27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7" name="Google Shape;4107;p27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8" name="Google Shape;4108;p27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9" name="Google Shape;4109;p27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0" name="Google Shape;4110;p27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1" name="Google Shape;4111;p27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2" name="Google Shape;4112;p27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3" name="Google Shape;4113;p27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4" name="Google Shape;4114;p27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5" name="Google Shape;4115;p27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6" name="Google Shape;4116;p27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7" name="Google Shape;4117;p27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6953400" y="1626500"/>
            <a:ext cx="42912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8793329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66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8726951" y="5284478"/>
            <a:ext cx="2735941" cy="1202260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1000251" y="935045"/>
            <a:ext cx="2735941" cy="1202260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304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1142825" y="954963"/>
            <a:ext cx="2879339" cy="5397692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705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1144045" y="3633713"/>
            <a:ext cx="910936" cy="2739753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10478545" y="1004813"/>
            <a:ext cx="910936" cy="2739753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078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8546925" y="1003497"/>
            <a:ext cx="2879339" cy="5397692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210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94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19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1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7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0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74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81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3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195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93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59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8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0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8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7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7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862825-F999-48A1-A8CC-DBC54813CE2D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53F033-C8A0-416D-82C7-832DA9716A2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361950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8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06063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A3AF0-613C-42C0-81DF-230C2B820C1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3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10" Type="http://schemas.openxmlformats.org/officeDocument/2006/relationships/image" Target="../media/image26.png"/><Relationship Id="rId4" Type="http://schemas.openxmlformats.org/officeDocument/2006/relationships/image" Target="../media/image20.gif"/><Relationship Id="rId9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27.xml"/><Relationship Id="rId18" Type="http://schemas.openxmlformats.org/officeDocument/2006/relationships/image" Target="../media/image35.png"/><Relationship Id="rId26" Type="http://schemas.openxmlformats.org/officeDocument/2006/relationships/image" Target="../media/image42.gif"/><Relationship Id="rId3" Type="http://schemas.openxmlformats.org/officeDocument/2006/relationships/slide" Target="slide21.xml"/><Relationship Id="rId21" Type="http://schemas.openxmlformats.org/officeDocument/2006/relationships/image" Target="../media/image37.png"/><Relationship Id="rId7" Type="http://schemas.openxmlformats.org/officeDocument/2006/relationships/slide" Target="slide24.xml"/><Relationship Id="rId12" Type="http://schemas.openxmlformats.org/officeDocument/2006/relationships/image" Target="../media/image32.png"/><Relationship Id="rId17" Type="http://schemas.openxmlformats.org/officeDocument/2006/relationships/slide" Target="slide23.xml"/><Relationship Id="rId25" Type="http://schemas.openxmlformats.org/officeDocument/2006/relationships/image" Target="../media/image41.gif"/><Relationship Id="rId2" Type="http://schemas.openxmlformats.org/officeDocument/2006/relationships/image" Target="../media/image27.jpg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29" Type="http://schemas.openxmlformats.org/officeDocument/2006/relationships/image" Target="../media/image45.gi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9.png"/><Relationship Id="rId11" Type="http://schemas.openxmlformats.org/officeDocument/2006/relationships/slide" Target="slide26.xml"/><Relationship Id="rId24" Type="http://schemas.openxmlformats.org/officeDocument/2006/relationships/image" Target="../media/image40.gif"/><Relationship Id="rId5" Type="http://schemas.openxmlformats.org/officeDocument/2006/relationships/slide" Target="slide20.xml"/><Relationship Id="rId15" Type="http://schemas.openxmlformats.org/officeDocument/2006/relationships/slide" Target="slide28.xml"/><Relationship Id="rId23" Type="http://schemas.openxmlformats.org/officeDocument/2006/relationships/image" Target="../media/image39.png"/><Relationship Id="rId28" Type="http://schemas.openxmlformats.org/officeDocument/2006/relationships/image" Target="../media/image44.gif"/><Relationship Id="rId10" Type="http://schemas.openxmlformats.org/officeDocument/2006/relationships/image" Target="../media/image31.png"/><Relationship Id="rId19" Type="http://schemas.openxmlformats.org/officeDocument/2006/relationships/slide" Target="slide22.xml"/><Relationship Id="rId4" Type="http://schemas.openxmlformats.org/officeDocument/2006/relationships/image" Target="../media/image28.png"/><Relationship Id="rId9" Type="http://schemas.openxmlformats.org/officeDocument/2006/relationships/slide" Target="slide25.xml"/><Relationship Id="rId14" Type="http://schemas.openxmlformats.org/officeDocument/2006/relationships/image" Target="../media/image33.png"/><Relationship Id="rId22" Type="http://schemas.openxmlformats.org/officeDocument/2006/relationships/image" Target="../media/image38.png"/><Relationship Id="rId27" Type="http://schemas.openxmlformats.org/officeDocument/2006/relationships/image" Target="../media/image43.gif"/><Relationship Id="rId30" Type="http://schemas.openxmlformats.org/officeDocument/2006/relationships/slide" Target="slide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5" name="Google Shape;5555;p35"/>
          <p:cNvSpPr txBox="1">
            <a:spLocks noGrp="1"/>
          </p:cNvSpPr>
          <p:nvPr>
            <p:ph type="ctrTitle" idx="4294967295"/>
          </p:nvPr>
        </p:nvSpPr>
        <p:spPr>
          <a:xfrm>
            <a:off x="2367209" y="3013627"/>
            <a:ext cx="7246000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5867" dirty="0">
                <a:solidFill>
                  <a:schemeClr val="lt1"/>
                </a:solidFill>
              </a:rPr>
              <a:t>MÔN TOÁN - LỚP 4</a:t>
            </a:r>
            <a:endParaRPr sz="5867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" action="ppaction://noaction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" action="ppaction://noaction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" action="ppaction://noaction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" action="ppaction://noaction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189;p2">
            <a:extLst>
              <a:ext uri="{FF2B5EF4-FFF2-40B4-BE49-F238E27FC236}">
                <a16:creationId xmlns:a16="http://schemas.microsoft.com/office/drawing/2014/main" id="{030B950E-A3F1-48B0-92AB-E482FA270CEE}"/>
              </a:ext>
            </a:extLst>
          </p:cNvPr>
          <p:cNvSpPr txBox="1"/>
          <p:nvPr/>
        </p:nvSpPr>
        <p:spPr>
          <a:xfrm>
            <a:off x="1032383" y="993010"/>
            <a:ext cx="105216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TIỂU HỌC ĐẠI QUANG</a:t>
            </a:r>
            <a:endParaRPr sz="4000" b="1" i="0" u="none" strike="noStrike" cap="none" dirty="0">
              <a:solidFill>
                <a:schemeClr val="dk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5B2DC2F-FE0F-41DC-83B5-96C6C07E7F43}"/>
              </a:ext>
            </a:extLst>
          </p:cNvPr>
          <p:cNvSpPr/>
          <p:nvPr/>
        </p:nvSpPr>
        <p:spPr>
          <a:xfrm>
            <a:off x="3750580" y="2836973"/>
            <a:ext cx="45688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Môn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TOÁN</a:t>
            </a:r>
          </a:p>
        </p:txBody>
      </p:sp>
      <p:sp>
        <p:nvSpPr>
          <p:cNvPr id="64" name="Google Shape;189;p2">
            <a:extLst>
              <a:ext uri="{FF2B5EF4-FFF2-40B4-BE49-F238E27FC236}">
                <a16:creationId xmlns:a16="http://schemas.microsoft.com/office/drawing/2014/main" id="{97161180-7564-4A6B-A417-D1CDFDC97966}"/>
              </a:ext>
            </a:extLst>
          </p:cNvPr>
          <p:cNvSpPr txBox="1"/>
          <p:nvPr/>
        </p:nvSpPr>
        <p:spPr>
          <a:xfrm>
            <a:off x="2962602" y="5352066"/>
            <a:ext cx="1052160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</a:t>
            </a:r>
            <a:r>
              <a:rPr lang="en-US" sz="3200" b="1" i="0" u="none" strike="noStrike" cap="none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Giáo</a:t>
            </a:r>
            <a:r>
              <a:rPr lang="en-US" sz="32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viên</a:t>
            </a:r>
            <a:r>
              <a:rPr lang="en-US" sz="32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NGUYỄN THỊ THU HÀ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Lớp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: 3A</a:t>
            </a:r>
            <a:endParaRPr sz="3200" b="1" i="0" u="none" strike="noStrike" cap="none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981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607FF8-C606-4750-814A-72DD7109B2D4}"/>
              </a:ext>
            </a:extLst>
          </p:cNvPr>
          <p:cNvSpPr txBox="1"/>
          <p:nvPr/>
        </p:nvSpPr>
        <p:spPr>
          <a:xfrm>
            <a:off x="4648573" y="681218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1   =  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9CC2D6-C5A9-490C-8F48-28BEA6950D98}"/>
              </a:ext>
            </a:extLst>
          </p:cNvPr>
          <p:cNvSpPr txBox="1"/>
          <p:nvPr/>
        </p:nvSpPr>
        <p:spPr>
          <a:xfrm>
            <a:off x="4648573" y="1208837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2   =  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28D33-4C0C-45B8-8EC4-5F4830FBB38A}"/>
              </a:ext>
            </a:extLst>
          </p:cNvPr>
          <p:cNvSpPr txBox="1"/>
          <p:nvPr/>
        </p:nvSpPr>
        <p:spPr>
          <a:xfrm>
            <a:off x="4648572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3   = ….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5ABDEE-48F6-42A1-8D88-1C46843D890C}"/>
              </a:ext>
            </a:extLst>
          </p:cNvPr>
          <p:cNvSpPr txBox="1"/>
          <p:nvPr/>
        </p:nvSpPr>
        <p:spPr>
          <a:xfrm>
            <a:off x="4648572" y="2426342"/>
            <a:ext cx="4259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4   =   ….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674341" y="180687"/>
            <a:ext cx="63498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 chia 7</a:t>
            </a:r>
            <a:endParaRPr lang="en-US" sz="48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80C3C1-C16C-4BAB-B7B4-FAFF7D36CD6B}"/>
              </a:ext>
            </a:extLst>
          </p:cNvPr>
          <p:cNvSpPr txBox="1"/>
          <p:nvPr/>
        </p:nvSpPr>
        <p:spPr>
          <a:xfrm>
            <a:off x="4648573" y="3011117"/>
            <a:ext cx="470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5   =  ….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8EB6F2-CB6E-40F6-B167-CE5516723F15}"/>
              </a:ext>
            </a:extLst>
          </p:cNvPr>
          <p:cNvSpPr txBox="1"/>
          <p:nvPr/>
        </p:nvSpPr>
        <p:spPr>
          <a:xfrm>
            <a:off x="4648572" y="3614399"/>
            <a:ext cx="512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6   =  ….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937FB8-EE9B-4C8F-854C-1B4FE8503B76}"/>
              </a:ext>
            </a:extLst>
          </p:cNvPr>
          <p:cNvSpPr txBox="1"/>
          <p:nvPr/>
        </p:nvSpPr>
        <p:spPr>
          <a:xfrm>
            <a:off x="4648573" y="4228622"/>
            <a:ext cx="483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7   =  ….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699207-8580-4486-84D9-811F7752D006}"/>
              </a:ext>
            </a:extLst>
          </p:cNvPr>
          <p:cNvSpPr txBox="1"/>
          <p:nvPr/>
        </p:nvSpPr>
        <p:spPr>
          <a:xfrm>
            <a:off x="4648573" y="4810930"/>
            <a:ext cx="440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8   =  ….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8FB470-CF96-4CCC-A8D5-4C463FD6254B}"/>
              </a:ext>
            </a:extLst>
          </p:cNvPr>
          <p:cNvSpPr txBox="1"/>
          <p:nvPr/>
        </p:nvSpPr>
        <p:spPr>
          <a:xfrm>
            <a:off x="4648573" y="5347298"/>
            <a:ext cx="381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9   =  ….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A3431B-1C20-404B-BE6D-EFA26664149C}"/>
              </a:ext>
            </a:extLst>
          </p:cNvPr>
          <p:cNvSpPr txBox="1"/>
          <p:nvPr/>
        </p:nvSpPr>
        <p:spPr>
          <a:xfrm>
            <a:off x="4648573" y="5928307"/>
            <a:ext cx="339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10 =  ….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827BCA-8E1A-4F9D-BA6B-8E6790BB1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8" y="3702772"/>
            <a:ext cx="3811666" cy="381166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EDF0B49-8445-44F3-8104-A6402D1B3581}"/>
              </a:ext>
            </a:extLst>
          </p:cNvPr>
          <p:cNvSpPr/>
          <p:nvPr/>
        </p:nvSpPr>
        <p:spPr>
          <a:xfrm>
            <a:off x="6671817" y="2464373"/>
            <a:ext cx="906024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EE4C88-6516-4010-942E-26C883751843}"/>
              </a:ext>
            </a:extLst>
          </p:cNvPr>
          <p:cNvSpPr/>
          <p:nvPr/>
        </p:nvSpPr>
        <p:spPr>
          <a:xfrm>
            <a:off x="6735470" y="3078031"/>
            <a:ext cx="778718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A966B9-F61A-4A81-9753-601F41E5BE02}"/>
              </a:ext>
            </a:extLst>
          </p:cNvPr>
          <p:cNvSpPr/>
          <p:nvPr/>
        </p:nvSpPr>
        <p:spPr>
          <a:xfrm>
            <a:off x="6758187" y="3674624"/>
            <a:ext cx="81289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906DCB-F331-45F7-9C62-5117B5BE89C3}"/>
              </a:ext>
            </a:extLst>
          </p:cNvPr>
          <p:cNvSpPr/>
          <p:nvPr/>
        </p:nvSpPr>
        <p:spPr>
          <a:xfrm>
            <a:off x="6778227" y="4241102"/>
            <a:ext cx="842372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6A9FF7-3982-40BC-9D3B-2E4CF0433326}"/>
              </a:ext>
            </a:extLst>
          </p:cNvPr>
          <p:cNvSpPr/>
          <p:nvPr/>
        </p:nvSpPr>
        <p:spPr>
          <a:xfrm>
            <a:off x="6865660" y="4872485"/>
            <a:ext cx="75493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51B9DA-983A-4BC1-A85E-7F3E1139833F}"/>
              </a:ext>
            </a:extLst>
          </p:cNvPr>
          <p:cNvSpPr/>
          <p:nvPr/>
        </p:nvSpPr>
        <p:spPr>
          <a:xfrm>
            <a:off x="6790117" y="5392254"/>
            <a:ext cx="906024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85943E-43F7-4CBB-8182-ED8DD43B13B0}"/>
              </a:ext>
            </a:extLst>
          </p:cNvPr>
          <p:cNvSpPr/>
          <p:nvPr/>
        </p:nvSpPr>
        <p:spPr>
          <a:xfrm>
            <a:off x="6865660" y="5916614"/>
            <a:ext cx="767651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AFB787-A5CF-49E5-9F94-CB9FAB44EE6E}"/>
              </a:ext>
            </a:extLst>
          </p:cNvPr>
          <p:cNvGrpSpPr/>
          <p:nvPr/>
        </p:nvGrpSpPr>
        <p:grpSpPr>
          <a:xfrm>
            <a:off x="772587" y="2419737"/>
            <a:ext cx="3729050" cy="2396117"/>
            <a:chOff x="820150" y="2560876"/>
            <a:chExt cx="3729050" cy="239611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C90A639-5576-4DCF-B6CB-AF7C6D9FA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94" b="89753" l="7757" r="93653">
                          <a14:foregroundMark x1="7898" y1="57244" x2="7898" y2="57244"/>
                          <a14:foregroundMark x1="93653" y1="64488" x2="93653" y2="64488"/>
                          <a14:backgroundMark x1="7334" y1="79152" x2="7334" y2="79152"/>
                          <a14:backgroundMark x1="52891" y1="86396" x2="52891" y2="86396"/>
                          <a14:backgroundMark x1="80254" y1="84982" x2="80254" y2="849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50" y="2560876"/>
              <a:ext cx="3729050" cy="2396117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3A39D09-24AE-409B-81D5-92F26584ECD5}"/>
                </a:ext>
              </a:extLst>
            </p:cNvPr>
            <p:cNvSpPr/>
            <p:nvPr/>
          </p:nvSpPr>
          <p:spPr>
            <a:xfrm>
              <a:off x="1558135" y="3397054"/>
              <a:ext cx="2400016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</a:t>
              </a:r>
            </a:p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BÀN</a:t>
              </a:r>
              <a:endPara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43B72834-C13E-4AF9-9326-173C560E81DF}"/>
              </a:ext>
            </a:extLst>
          </p:cNvPr>
          <p:cNvSpPr/>
          <p:nvPr/>
        </p:nvSpPr>
        <p:spPr>
          <a:xfrm>
            <a:off x="6671817" y="1876141"/>
            <a:ext cx="906024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503D563-9972-4BF1-8B4E-2E64B7ACAB0A}"/>
              </a:ext>
            </a:extLst>
          </p:cNvPr>
          <p:cNvSpPr/>
          <p:nvPr/>
        </p:nvSpPr>
        <p:spPr>
          <a:xfrm>
            <a:off x="7514188" y="2805102"/>
            <a:ext cx="778718" cy="67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F52111-FBB0-4259-A710-905054C14B56}"/>
              </a:ext>
            </a:extLst>
          </p:cNvPr>
          <p:cNvSpPr txBox="1"/>
          <p:nvPr/>
        </p:nvSpPr>
        <p:spPr>
          <a:xfrm>
            <a:off x="8148238" y="690471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:   7  = 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69E86B-63AB-4539-8805-E2481C8B8326}"/>
              </a:ext>
            </a:extLst>
          </p:cNvPr>
          <p:cNvSpPr txBox="1"/>
          <p:nvPr/>
        </p:nvSpPr>
        <p:spPr>
          <a:xfrm>
            <a:off x="8148238" y="1228214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:   7  = 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267798-094E-4BC8-86C9-F20F97EC6592}"/>
              </a:ext>
            </a:extLst>
          </p:cNvPr>
          <p:cNvSpPr txBox="1"/>
          <p:nvPr/>
        </p:nvSpPr>
        <p:spPr>
          <a:xfrm>
            <a:off x="8193518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:   7  = ….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EABBF3-D200-4044-BE15-F9A1D406777C}"/>
              </a:ext>
            </a:extLst>
          </p:cNvPr>
          <p:cNvSpPr txBox="1"/>
          <p:nvPr/>
        </p:nvSpPr>
        <p:spPr>
          <a:xfrm>
            <a:off x="8148238" y="2407835"/>
            <a:ext cx="419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 :   7  = ….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FE73E8-1941-4D57-A2B8-944E5A4C82E1}"/>
              </a:ext>
            </a:extLst>
          </p:cNvPr>
          <p:cNvSpPr txBox="1"/>
          <p:nvPr/>
        </p:nvSpPr>
        <p:spPr>
          <a:xfrm>
            <a:off x="8289341" y="2972909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:  7  = ….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D2B050-6176-46B9-84D0-C9AB56A769B6}"/>
              </a:ext>
            </a:extLst>
          </p:cNvPr>
          <p:cNvSpPr txBox="1"/>
          <p:nvPr/>
        </p:nvSpPr>
        <p:spPr>
          <a:xfrm>
            <a:off x="8282586" y="353798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:  7  = ….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A56479-D64E-44CF-8941-2A40C2CD5984}"/>
              </a:ext>
            </a:extLst>
          </p:cNvPr>
          <p:cNvSpPr txBox="1"/>
          <p:nvPr/>
        </p:nvSpPr>
        <p:spPr>
          <a:xfrm>
            <a:off x="8275831" y="4092038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:  7  = ….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67B943-4127-4476-BCE6-423C8FEB0A55}"/>
              </a:ext>
            </a:extLst>
          </p:cNvPr>
          <p:cNvSpPr txBox="1"/>
          <p:nvPr/>
        </p:nvSpPr>
        <p:spPr>
          <a:xfrm>
            <a:off x="8295557" y="476252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:  7  = ….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10B109-E996-4F76-9411-255DE28CCC3C}"/>
              </a:ext>
            </a:extLst>
          </p:cNvPr>
          <p:cNvSpPr txBox="1"/>
          <p:nvPr/>
        </p:nvSpPr>
        <p:spPr>
          <a:xfrm>
            <a:off x="8315528" y="5296424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:  7  = ….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54BC29-C4A6-4C31-9B96-A2CE4F5B4BEC}"/>
              </a:ext>
            </a:extLst>
          </p:cNvPr>
          <p:cNvSpPr txBox="1"/>
          <p:nvPr/>
        </p:nvSpPr>
        <p:spPr>
          <a:xfrm>
            <a:off x="8305453" y="581880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:  7  = ….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86D5568-9AB3-4EB0-8099-D46AF8471C6B}"/>
              </a:ext>
            </a:extLst>
          </p:cNvPr>
          <p:cNvSpPr/>
          <p:nvPr/>
        </p:nvSpPr>
        <p:spPr>
          <a:xfrm>
            <a:off x="9998246" y="1867354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6DD2F0-241B-4F3C-B0C4-72707C77526E}"/>
              </a:ext>
            </a:extLst>
          </p:cNvPr>
          <p:cNvSpPr/>
          <p:nvPr/>
        </p:nvSpPr>
        <p:spPr>
          <a:xfrm>
            <a:off x="10051336" y="241150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5AD5959-100B-4A5E-8FC3-7ADC074F8714}"/>
              </a:ext>
            </a:extLst>
          </p:cNvPr>
          <p:cNvSpPr/>
          <p:nvPr/>
        </p:nvSpPr>
        <p:spPr>
          <a:xfrm>
            <a:off x="9998246" y="2976892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9B13456-3B67-4940-A26E-1B1076677A69}"/>
              </a:ext>
            </a:extLst>
          </p:cNvPr>
          <p:cNvSpPr/>
          <p:nvPr/>
        </p:nvSpPr>
        <p:spPr>
          <a:xfrm>
            <a:off x="9959116" y="356057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A90FE62-8E7D-4619-87C4-195796113408}"/>
              </a:ext>
            </a:extLst>
          </p:cNvPr>
          <p:cNvSpPr/>
          <p:nvPr/>
        </p:nvSpPr>
        <p:spPr>
          <a:xfrm>
            <a:off x="9978640" y="408576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D83597-7989-4022-AA2A-443523EABB7D}"/>
              </a:ext>
            </a:extLst>
          </p:cNvPr>
          <p:cNvSpPr/>
          <p:nvPr/>
        </p:nvSpPr>
        <p:spPr>
          <a:xfrm>
            <a:off x="9987542" y="4742123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9CFA204-A61E-4FC4-A50D-9B4DEF146C18}"/>
              </a:ext>
            </a:extLst>
          </p:cNvPr>
          <p:cNvSpPr/>
          <p:nvPr/>
        </p:nvSpPr>
        <p:spPr>
          <a:xfrm>
            <a:off x="10008262" y="5285743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FEA803A-2FBE-410A-8A94-764809915685}"/>
              </a:ext>
            </a:extLst>
          </p:cNvPr>
          <p:cNvSpPr/>
          <p:nvPr/>
        </p:nvSpPr>
        <p:spPr>
          <a:xfrm>
            <a:off x="10018337" y="5769043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38D3AA4-0CAC-46FB-AAD0-778094985F6D}"/>
              </a:ext>
            </a:extLst>
          </p:cNvPr>
          <p:cNvSpPr/>
          <p:nvPr/>
        </p:nvSpPr>
        <p:spPr>
          <a:xfrm>
            <a:off x="-1891145" y="135082"/>
            <a:ext cx="1704109" cy="16417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1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" grpId="0" animBg="1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5058E29A-0FB5-4369-B5C8-FB72DBA448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t="838" r="1084" b="3142"/>
          <a:stretch/>
        </p:blipFill>
        <p:spPr>
          <a:xfrm>
            <a:off x="0" y="-71776"/>
            <a:ext cx="12192000" cy="65537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57AD0A3-7585-483E-B4EB-4E34F95C6E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91" b="94773" l="10000" r="96591">
                        <a14:foregroundMark x1="70455" y1="4545" x2="70455" y2="4545"/>
                        <a14:foregroundMark x1="90455" y1="28864" x2="90455" y2="28864"/>
                        <a14:foregroundMark x1="96818" y1="34318" x2="96818" y2="34318"/>
                        <a14:foregroundMark x1="67955" y1="29318" x2="67955" y2="29318"/>
                        <a14:foregroundMark x1="64091" y1="30000" x2="64091" y2="30000"/>
                        <a14:foregroundMark x1="66591" y1="31591" x2="66591" y2="31591"/>
                        <a14:foregroundMark x1="67273" y1="29545" x2="67273" y2="29545"/>
                        <a14:foregroundMark x1="59773" y1="25682" x2="59773" y2="25682"/>
                        <a14:foregroundMark x1="58409" y1="29318" x2="58409" y2="29318"/>
                        <a14:foregroundMark x1="60909" y1="94773" x2="60909" y2="94773"/>
                        <a14:foregroundMark x1="70227" y1="27273" x2="70227" y2="27273"/>
                        <a14:foregroundMark x1="67273" y1="30000" x2="67273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21" t="1252" r="565"/>
          <a:stretch/>
        </p:blipFill>
        <p:spPr>
          <a:xfrm>
            <a:off x="10685517" y="3855047"/>
            <a:ext cx="2268640" cy="264481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888CA67E-AD77-45DA-B6C9-67CB2DC458AF}"/>
              </a:ext>
            </a:extLst>
          </p:cNvPr>
          <p:cNvSpPr txBox="1"/>
          <p:nvPr/>
        </p:nvSpPr>
        <p:spPr>
          <a:xfrm>
            <a:off x="4274496" y="375998"/>
            <a:ext cx="4840355" cy="5632311"/>
          </a:xfrm>
          <a:custGeom>
            <a:avLst/>
            <a:gdLst>
              <a:gd name="connsiteX0" fmla="*/ 0 w 4840355"/>
              <a:gd name="connsiteY0" fmla="*/ 0 h 5632311"/>
              <a:gd name="connsiteX1" fmla="*/ 4840355 w 4840355"/>
              <a:gd name="connsiteY1" fmla="*/ 0 h 5632311"/>
              <a:gd name="connsiteX2" fmla="*/ 4840355 w 4840355"/>
              <a:gd name="connsiteY2" fmla="*/ 5632311 h 5632311"/>
              <a:gd name="connsiteX3" fmla="*/ 0 w 4840355"/>
              <a:gd name="connsiteY3" fmla="*/ 5632311 h 5632311"/>
              <a:gd name="connsiteX4" fmla="*/ 0 w 4840355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0355" h="5632311" fill="none" extrusionOk="0">
                <a:moveTo>
                  <a:pt x="0" y="0"/>
                </a:moveTo>
                <a:cubicBezTo>
                  <a:pt x="2308570" y="149518"/>
                  <a:pt x="2736461" y="-90350"/>
                  <a:pt x="4840355" y="0"/>
                </a:cubicBezTo>
                <a:cubicBezTo>
                  <a:pt x="5009718" y="1857622"/>
                  <a:pt x="4866888" y="4188855"/>
                  <a:pt x="4840355" y="5632311"/>
                </a:cubicBezTo>
                <a:cubicBezTo>
                  <a:pt x="3046761" y="5788597"/>
                  <a:pt x="2011072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4840355" h="5632311" stroke="0" extrusionOk="0">
                <a:moveTo>
                  <a:pt x="0" y="0"/>
                </a:moveTo>
                <a:cubicBezTo>
                  <a:pt x="524847" y="-125902"/>
                  <a:pt x="4155300" y="163031"/>
                  <a:pt x="4840355" y="0"/>
                </a:cubicBezTo>
                <a:cubicBezTo>
                  <a:pt x="4776668" y="2595404"/>
                  <a:pt x="4925411" y="3596178"/>
                  <a:pt x="4840355" y="5632311"/>
                </a:cubicBezTo>
                <a:cubicBezTo>
                  <a:pt x="4327569" y="5678181"/>
                  <a:pt x="159337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 cap="flat" cmpd="sng" algn="ctr">
            <a:solidFill>
              <a:srgbClr val="FF5E6D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7 x 3 = 21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5 = 35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2 = 14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7 x 1 = 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8 = 56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6 = 42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9 = 63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4 = 28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 7 x 7 = 49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   7 x 10 = 70</a:t>
            </a:r>
          </a:p>
        </p:txBody>
      </p:sp>
      <p:pic>
        <p:nvPicPr>
          <p:cNvPr id="71" name="图片 9">
            <a:extLst>
              <a:ext uri="{FF2B5EF4-FFF2-40B4-BE49-F238E27FC236}">
                <a16:creationId xmlns:a16="http://schemas.microsoft.com/office/drawing/2014/main" id="{A4576022-1EAD-45D4-8311-6B89BE9415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48" y="1723336"/>
            <a:ext cx="2250848" cy="4470435"/>
          </a:xfrm>
          <a:prstGeom prst="rect">
            <a:avLst/>
          </a:prstGeom>
        </p:spPr>
      </p:pic>
      <p:pic>
        <p:nvPicPr>
          <p:cNvPr id="81" name="Picture 2" descr="Compound adjectives | Baamboozle">
            <a:extLst>
              <a:ext uri="{FF2B5EF4-FFF2-40B4-BE49-F238E27FC236}">
                <a16:creationId xmlns:a16="http://schemas.microsoft.com/office/drawing/2014/main" id="{CD627F22-0EA9-4363-AE62-E7414E0986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19" y="358143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Compound adjectives | Baamboozle">
            <a:extLst>
              <a:ext uri="{FF2B5EF4-FFF2-40B4-BE49-F238E27FC236}">
                <a16:creationId xmlns:a16="http://schemas.microsoft.com/office/drawing/2014/main" id="{E3D36CB0-CACF-4EA4-BE14-88AA495006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096" y="849691"/>
            <a:ext cx="979219" cy="68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Compound adjectives | Baamboozle">
            <a:extLst>
              <a:ext uri="{FF2B5EF4-FFF2-40B4-BE49-F238E27FC236}">
                <a16:creationId xmlns:a16="http://schemas.microsoft.com/office/drawing/2014/main" id="{F5ECD4CD-90D9-4E42-B911-8C5F28EEAA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620" y="1442021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Compound adjectives | Baamboozle">
            <a:extLst>
              <a:ext uri="{FF2B5EF4-FFF2-40B4-BE49-F238E27FC236}">
                <a16:creationId xmlns:a16="http://schemas.microsoft.com/office/drawing/2014/main" id="{FC3562F8-6E01-4FD9-BC82-83B36A126F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67" y="2008136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Compound adjectives | Baamboozle">
            <a:extLst>
              <a:ext uri="{FF2B5EF4-FFF2-40B4-BE49-F238E27FC236}">
                <a16:creationId xmlns:a16="http://schemas.microsoft.com/office/drawing/2014/main" id="{8849A789-C571-47FD-A0B8-C28E043094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790" y="2563035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Compound adjectives | Baamboozle">
            <a:extLst>
              <a:ext uri="{FF2B5EF4-FFF2-40B4-BE49-F238E27FC236}">
                <a16:creationId xmlns:a16="http://schemas.microsoft.com/office/drawing/2014/main" id="{F97F755B-4BEA-4DCE-8AC9-D8F9FDEDC9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86" y="3092014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Compound adjectives | Baamboozle">
            <a:extLst>
              <a:ext uri="{FF2B5EF4-FFF2-40B4-BE49-F238E27FC236}">
                <a16:creationId xmlns:a16="http://schemas.microsoft.com/office/drawing/2014/main" id="{66AB7A53-32CE-4EF9-977F-91EB1B159A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129" y="3646913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Compound adjectives | Baamboozle">
            <a:extLst>
              <a:ext uri="{FF2B5EF4-FFF2-40B4-BE49-F238E27FC236}">
                <a16:creationId xmlns:a16="http://schemas.microsoft.com/office/drawing/2014/main" id="{99A9BBD5-228E-4C63-95CE-D8EB9A64BB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33" y="4232109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Compound adjectives | Baamboozle">
            <a:extLst>
              <a:ext uri="{FF2B5EF4-FFF2-40B4-BE49-F238E27FC236}">
                <a16:creationId xmlns:a16="http://schemas.microsoft.com/office/drawing/2014/main" id="{0DB47869-972B-4BAD-A97E-160C2DD3DF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67" y="4742007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Compound adjectives | Baamboozle">
            <a:extLst>
              <a:ext uri="{FF2B5EF4-FFF2-40B4-BE49-F238E27FC236}">
                <a16:creationId xmlns:a16="http://schemas.microsoft.com/office/drawing/2014/main" id="{93C648EF-C6CA-47FE-A1B3-15FEA8B67A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89" y="5291000"/>
            <a:ext cx="1052172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E19071F-2806-4FC0-AB83-0C807EC81AED}"/>
              </a:ext>
            </a:extLst>
          </p:cNvPr>
          <p:cNvSpPr/>
          <p:nvPr/>
        </p:nvSpPr>
        <p:spPr>
          <a:xfrm>
            <a:off x="-1891145" y="135082"/>
            <a:ext cx="1704109" cy="16417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0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0A1D60-2A8B-4EB0-B4A4-FAA1E4B87179}"/>
              </a:ext>
            </a:extLst>
          </p:cNvPr>
          <p:cNvSpPr/>
          <p:nvPr/>
        </p:nvSpPr>
        <p:spPr>
          <a:xfrm>
            <a:off x="4241011" y="1157429"/>
            <a:ext cx="3585690" cy="7174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ĐỐ BẠN</a:t>
            </a:r>
            <a:endParaRPr lang="en-US" sz="72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C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C1C63AE7-FBD8-4950-BEEC-35ADCD33912C}"/>
              </a:ext>
            </a:extLst>
          </p:cNvPr>
          <p:cNvSpPr/>
          <p:nvPr/>
        </p:nvSpPr>
        <p:spPr>
          <a:xfrm>
            <a:off x="2502286" y="3523432"/>
            <a:ext cx="7539629" cy="249562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endParaRPr lang="nl-NL" sz="2600" dirty="0">
              <a:latin typeface="UTM Avo" panose="020406030505060202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nl-NL" sz="2600" dirty="0">
                <a:latin typeface="UTM Avo" panose="02040603050506020204" pitchFamily="18" charset="0"/>
              </a:rPr>
              <a:t>1 bạn hỏi gọi 1 bạn trả lời các phép tính trong bảng nhân 7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nl-NL" sz="2600" dirty="0">
                <a:latin typeface="UTM Avo" panose="02040603050506020204" pitchFamily="18" charset="0"/>
              </a:rPr>
              <a:t>Nếu trả lời đúng thì được đố bạn khác</a:t>
            </a:r>
            <a:endParaRPr lang="en-US" sz="2600" dirty="0">
              <a:latin typeface="UTM Avo" panose="0204060305050602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EC9F38-BE33-45E8-8D86-703D70577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4" r="3001" b="26509"/>
          <a:stretch/>
        </p:blipFill>
        <p:spPr>
          <a:xfrm>
            <a:off x="3522531" y="1689380"/>
            <a:ext cx="5499141" cy="25753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E3F003-EA07-4CFD-B6C7-0DA353F4BC7E}"/>
              </a:ext>
            </a:extLst>
          </p:cNvPr>
          <p:cNvSpPr/>
          <p:nvPr/>
        </p:nvSpPr>
        <p:spPr>
          <a:xfrm>
            <a:off x="-1891145" y="135082"/>
            <a:ext cx="1704109" cy="16417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2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Hoạt</a:t>
            </a:r>
            <a:r>
              <a:rPr lang="en-US" sz="72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động</a:t>
            </a:r>
            <a:endParaRPr lang="en-US" sz="72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5EBB7C-E081-4069-8B73-413617AAB93E}"/>
              </a:ext>
            </a:extLst>
          </p:cNvPr>
          <p:cNvSpPr/>
          <p:nvPr/>
        </p:nvSpPr>
        <p:spPr>
          <a:xfrm>
            <a:off x="-1891145" y="135082"/>
            <a:ext cx="1704109" cy="16417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28559" y="275964"/>
            <a:ext cx="14093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1F0AF7-4B14-448A-93BD-B9B8A53962D3}"/>
              </a:ext>
            </a:extLst>
          </p:cNvPr>
          <p:cNvSpPr txBox="1"/>
          <p:nvPr/>
        </p:nvSpPr>
        <p:spPr>
          <a:xfrm>
            <a:off x="523982" y="1494374"/>
            <a:ext cx="121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939B44-A46A-41C0-91D0-7BA98FA06E68}"/>
              </a:ext>
            </a:extLst>
          </p:cNvPr>
          <p:cNvGrpSpPr/>
          <p:nvPr/>
        </p:nvGrpSpPr>
        <p:grpSpPr>
          <a:xfrm>
            <a:off x="1284269" y="1263721"/>
            <a:ext cx="3083836" cy="1017141"/>
            <a:chOff x="1284269" y="1263721"/>
            <a:chExt cx="3083836" cy="101714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682621F-C157-400F-9E40-97BD918BB0C6}"/>
                </a:ext>
              </a:extLst>
            </p:cNvPr>
            <p:cNvSpPr/>
            <p:nvPr/>
          </p:nvSpPr>
          <p:spPr>
            <a:xfrm>
              <a:off x="1284269" y="1494373"/>
              <a:ext cx="977633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80700D0-F7A7-4E2F-8C2C-E6AAA6346AB2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A8E2B79-0CFB-40C5-896A-B5EABFDCF1DA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F12905-F07C-4BE2-8552-1F8ADE637C35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7C5763-01F7-4612-8D77-80D2ED83269C}"/>
              </a:ext>
            </a:extLst>
          </p:cNvPr>
          <p:cNvGrpSpPr/>
          <p:nvPr/>
        </p:nvGrpSpPr>
        <p:grpSpPr>
          <a:xfrm>
            <a:off x="4818579" y="1278190"/>
            <a:ext cx="3083836" cy="1017141"/>
            <a:chOff x="1284269" y="1263721"/>
            <a:chExt cx="3083836" cy="101714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277F3F-92AF-4DCC-8FF2-ED8D87B410FD}"/>
                </a:ext>
              </a:extLst>
            </p:cNvPr>
            <p:cNvSpPr/>
            <p:nvPr/>
          </p:nvSpPr>
          <p:spPr>
            <a:xfrm>
              <a:off x="1284269" y="1494373"/>
              <a:ext cx="977633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9EC8A21-065C-41DA-B762-2C2848B70247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8636B7-6F35-4261-8315-6E90F42AE626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E488A2-E814-48BE-9C2A-4C5DA9D51B13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6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1F0305-AEBE-4987-B7D0-59A0B9FE46BE}"/>
              </a:ext>
            </a:extLst>
          </p:cNvPr>
          <p:cNvGrpSpPr/>
          <p:nvPr/>
        </p:nvGrpSpPr>
        <p:grpSpPr>
          <a:xfrm>
            <a:off x="8388180" y="1278190"/>
            <a:ext cx="3083836" cy="1017141"/>
            <a:chOff x="1284269" y="1263721"/>
            <a:chExt cx="3083836" cy="101714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8405C17-9F81-43BD-BDBE-E1B546F59695}"/>
                </a:ext>
              </a:extLst>
            </p:cNvPr>
            <p:cNvSpPr/>
            <p:nvPr/>
          </p:nvSpPr>
          <p:spPr>
            <a:xfrm>
              <a:off x="1284269" y="1494373"/>
              <a:ext cx="977633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7678C61-C868-4B08-94CD-3D35299387A7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D0BB2A-6B54-42FB-918A-F00A570E8784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3F911C-AF22-47EF-84A1-E04F8ECB10C2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9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52D2E11-86B2-4C54-84A2-6F64230D8A05}"/>
              </a:ext>
            </a:extLst>
          </p:cNvPr>
          <p:cNvSpPr txBox="1"/>
          <p:nvPr/>
        </p:nvSpPr>
        <p:spPr>
          <a:xfrm>
            <a:off x="523982" y="2892888"/>
            <a:ext cx="121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0D08DF-78C4-4866-9547-C22F211D123B}"/>
              </a:ext>
            </a:extLst>
          </p:cNvPr>
          <p:cNvGrpSpPr/>
          <p:nvPr/>
        </p:nvGrpSpPr>
        <p:grpSpPr>
          <a:xfrm>
            <a:off x="1029150" y="2647411"/>
            <a:ext cx="3234772" cy="1017141"/>
            <a:chOff x="1133333" y="1263721"/>
            <a:chExt cx="3234772" cy="101714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08E6624-E636-48A4-BA3D-50EE4F7BD710}"/>
                </a:ext>
              </a:extLst>
            </p:cNvPr>
            <p:cNvSpPr/>
            <p:nvPr/>
          </p:nvSpPr>
          <p:spPr>
            <a:xfrm>
              <a:off x="1133333" y="1494373"/>
              <a:ext cx="1128569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172F25C-CE8A-4F17-81D6-521F887B21DB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E96DA-BA7D-4C35-A41B-FEB812EED3B1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FCC05A6-EA69-44F5-9C11-3E4895773411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7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ED5B564-2347-47BA-831C-2D512B656FFF}"/>
              </a:ext>
            </a:extLst>
          </p:cNvPr>
          <p:cNvGrpSpPr/>
          <p:nvPr/>
        </p:nvGrpSpPr>
        <p:grpSpPr>
          <a:xfrm>
            <a:off x="4667643" y="2676704"/>
            <a:ext cx="3234772" cy="1017141"/>
            <a:chOff x="1133333" y="1263721"/>
            <a:chExt cx="3234772" cy="1017141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3D2D5DC-370C-4C6B-BF19-C4D1F1DF7F50}"/>
                </a:ext>
              </a:extLst>
            </p:cNvPr>
            <p:cNvSpPr/>
            <p:nvPr/>
          </p:nvSpPr>
          <p:spPr>
            <a:xfrm>
              <a:off x="1133333" y="1494373"/>
              <a:ext cx="1128569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54549D8-6FEC-4372-83EB-263A10F305EF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52CD5DE-8536-480D-AC2B-33F000A10740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EEC0443-DCBA-4D45-8C0A-E87AB49D4DC0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7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9956AA3-2067-4C9E-AAEF-DB6A871E9611}"/>
              </a:ext>
            </a:extLst>
          </p:cNvPr>
          <p:cNvGrpSpPr/>
          <p:nvPr/>
        </p:nvGrpSpPr>
        <p:grpSpPr>
          <a:xfrm>
            <a:off x="8237244" y="2739450"/>
            <a:ext cx="3234772" cy="1017141"/>
            <a:chOff x="1133333" y="1263721"/>
            <a:chExt cx="3234772" cy="101714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6A371D1-8A33-4E0E-ADA4-05BC8CFCD3D8}"/>
                </a:ext>
              </a:extLst>
            </p:cNvPr>
            <p:cNvSpPr/>
            <p:nvPr/>
          </p:nvSpPr>
          <p:spPr>
            <a:xfrm>
              <a:off x="1133333" y="1494373"/>
              <a:ext cx="1128569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C0AB73F-BBF3-4EBD-890C-AD4F30492A64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F002CA9-534F-441B-B658-6754DDAF78E6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B596EE2-34AC-4CD8-AEB1-0B2D471CAA06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7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28E5F9E-C0E7-4D79-8A88-147138E3B79C}"/>
              </a:ext>
            </a:extLst>
          </p:cNvPr>
          <p:cNvSpPr/>
          <p:nvPr/>
        </p:nvSpPr>
        <p:spPr>
          <a:xfrm>
            <a:off x="3441988" y="1562322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0D4EAC0-A836-4E11-A7D0-4D3B28CC7617}"/>
              </a:ext>
            </a:extLst>
          </p:cNvPr>
          <p:cNvSpPr/>
          <p:nvPr/>
        </p:nvSpPr>
        <p:spPr>
          <a:xfrm>
            <a:off x="7011589" y="1617007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1EA21E2-E0D1-4363-8C36-4889F7BFCDAA}"/>
              </a:ext>
            </a:extLst>
          </p:cNvPr>
          <p:cNvSpPr/>
          <p:nvPr/>
        </p:nvSpPr>
        <p:spPr>
          <a:xfrm>
            <a:off x="10577046" y="1601355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2AA8EDE-FAA5-4313-99F5-3E3FB3B5AEB0}"/>
              </a:ext>
            </a:extLst>
          </p:cNvPr>
          <p:cNvSpPr/>
          <p:nvPr/>
        </p:nvSpPr>
        <p:spPr>
          <a:xfrm>
            <a:off x="3375874" y="2961243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6259270-6C7C-4C22-A3BA-B67B5BACB93D}"/>
              </a:ext>
            </a:extLst>
          </p:cNvPr>
          <p:cNvSpPr/>
          <p:nvPr/>
        </p:nvSpPr>
        <p:spPr>
          <a:xfrm>
            <a:off x="7043549" y="2999869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755DB62D-4982-4FA5-89A4-635F721412D4}"/>
              </a:ext>
            </a:extLst>
          </p:cNvPr>
          <p:cNvSpPr/>
          <p:nvPr/>
        </p:nvSpPr>
        <p:spPr>
          <a:xfrm>
            <a:off x="10608735" y="3018219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A72825B-1572-4EF3-BB40-ECB8A01B4D48}"/>
              </a:ext>
            </a:extLst>
          </p:cNvPr>
          <p:cNvSpPr/>
          <p:nvPr/>
        </p:nvSpPr>
        <p:spPr>
          <a:xfrm>
            <a:off x="-1891145" y="135082"/>
            <a:ext cx="1704109" cy="16417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6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5" grpId="0"/>
      <p:bldP spid="11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49321" y="375999"/>
            <a:ext cx="1158925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3200" i="0" u="none" strike="noStrike" kern="120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Rô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bốt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bóng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hơn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28.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rô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bốt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bóng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vậy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normalizeH="0" baseline="0" noProof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DB4F79-ABEC-4EF1-9F9D-AF877176E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309" y="1977775"/>
            <a:ext cx="8606408" cy="3375062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B2526E-1E9D-491E-85EE-9C718D4F8426}"/>
              </a:ext>
            </a:extLst>
          </p:cNvPr>
          <p:cNvCxnSpPr>
            <a:cxnSpLocks/>
          </p:cNvCxnSpPr>
          <p:nvPr/>
        </p:nvCxnSpPr>
        <p:spPr>
          <a:xfrm flipV="1">
            <a:off x="9839218" y="914608"/>
            <a:ext cx="2003461" cy="1006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CA66AB4-2B9F-43A0-8BD5-334E468F98F3}"/>
              </a:ext>
            </a:extLst>
          </p:cNvPr>
          <p:cNvSpPr txBox="1"/>
          <p:nvPr/>
        </p:nvSpPr>
        <p:spPr>
          <a:xfrm>
            <a:off x="2712378" y="3080531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CBEE5D5-3C94-49CE-8A23-D77280AB2029}"/>
              </a:ext>
            </a:extLst>
          </p:cNvPr>
          <p:cNvSpPr txBox="1"/>
          <p:nvPr/>
        </p:nvSpPr>
        <p:spPr>
          <a:xfrm>
            <a:off x="4645507" y="3080530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447E3CE-26B9-49B2-B135-7F91243F0E3E}"/>
              </a:ext>
            </a:extLst>
          </p:cNvPr>
          <p:cNvSpPr txBox="1"/>
          <p:nvPr/>
        </p:nvSpPr>
        <p:spPr>
          <a:xfrm>
            <a:off x="6593547" y="3068540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3A859C2-45AE-429E-970B-7A5514D19DCC}"/>
              </a:ext>
            </a:extLst>
          </p:cNvPr>
          <p:cNvSpPr txBox="1"/>
          <p:nvPr/>
        </p:nvSpPr>
        <p:spPr>
          <a:xfrm>
            <a:off x="8390562" y="3066823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61A771B-3D9B-49CC-BC98-FD1F7542C4FC}"/>
              </a:ext>
            </a:extLst>
          </p:cNvPr>
          <p:cNvSpPr txBox="1"/>
          <p:nvPr/>
        </p:nvSpPr>
        <p:spPr>
          <a:xfrm>
            <a:off x="3936677" y="3700893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1509C29-60D0-416E-A6DE-813AD45F4FFD}"/>
              </a:ext>
            </a:extLst>
          </p:cNvPr>
          <p:cNvSpPr txBox="1"/>
          <p:nvPr/>
        </p:nvSpPr>
        <p:spPr>
          <a:xfrm>
            <a:off x="5734567" y="3783087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4343C00-93CB-43C6-BB4D-EB350B64436E}"/>
              </a:ext>
            </a:extLst>
          </p:cNvPr>
          <p:cNvSpPr txBox="1"/>
          <p:nvPr/>
        </p:nvSpPr>
        <p:spPr>
          <a:xfrm>
            <a:off x="7478624" y="3795558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F6163D9-6CE0-4F84-BA88-9D1DE1F81C83}"/>
              </a:ext>
            </a:extLst>
          </p:cNvPr>
          <p:cNvSpPr txBox="1"/>
          <p:nvPr/>
        </p:nvSpPr>
        <p:spPr>
          <a:xfrm>
            <a:off x="9479622" y="3785284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90F8883-75C4-4E06-9011-76376741E77A}"/>
              </a:ext>
            </a:extLst>
          </p:cNvPr>
          <p:cNvSpPr/>
          <p:nvPr/>
        </p:nvSpPr>
        <p:spPr>
          <a:xfrm>
            <a:off x="2126751" y="1977775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1A10132-DA6B-44AB-B97E-8A62D435724A}"/>
              </a:ext>
            </a:extLst>
          </p:cNvPr>
          <p:cNvSpPr/>
          <p:nvPr/>
        </p:nvSpPr>
        <p:spPr>
          <a:xfrm>
            <a:off x="4038921" y="1829216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5D05E27-0B47-47FA-A7D6-8E5892FE6AAD}"/>
              </a:ext>
            </a:extLst>
          </p:cNvPr>
          <p:cNvSpPr/>
          <p:nvPr/>
        </p:nvSpPr>
        <p:spPr>
          <a:xfrm>
            <a:off x="5885592" y="1859456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BDCF6B1-F1C5-47C5-9C7F-6332B213E9D2}"/>
              </a:ext>
            </a:extLst>
          </p:cNvPr>
          <p:cNvSpPr/>
          <p:nvPr/>
        </p:nvSpPr>
        <p:spPr>
          <a:xfrm>
            <a:off x="5258657" y="3721217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DC64FD3-8136-455F-BF48-75A67A151E13}"/>
              </a:ext>
            </a:extLst>
          </p:cNvPr>
          <p:cNvSpPr/>
          <p:nvPr/>
        </p:nvSpPr>
        <p:spPr>
          <a:xfrm>
            <a:off x="8923855" y="3651598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F3F96B7-85D8-436A-8C61-B035763151EF}"/>
              </a:ext>
            </a:extLst>
          </p:cNvPr>
          <p:cNvSpPr/>
          <p:nvPr/>
        </p:nvSpPr>
        <p:spPr>
          <a:xfrm>
            <a:off x="4645507" y="5599416"/>
            <a:ext cx="6378664" cy="7500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FB6FCC-DFBC-40CF-808B-8A23B20A16EC}"/>
              </a:ext>
            </a:extLst>
          </p:cNvPr>
          <p:cNvSpPr/>
          <p:nvPr/>
        </p:nvSpPr>
        <p:spPr>
          <a:xfrm>
            <a:off x="-1891145" y="135082"/>
            <a:ext cx="1704109" cy="16417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  <p:bldP spid="49" grpId="0"/>
      <p:bldP spid="65" grpId="0"/>
      <p:bldP spid="66" grpId="0"/>
      <p:bldP spid="67" grpId="0"/>
      <p:bldP spid="68" grpId="0"/>
      <p:bldP spid="70" grpId="0"/>
      <p:bldP spid="71" grpId="0"/>
      <p:bldP spid="34" grpId="0" animBg="1"/>
      <p:bldP spid="74" grpId="0" animBg="1"/>
      <p:bldP spid="75" grpId="0" animBg="1"/>
      <p:bldP spid="76" grpId="0" animBg="1"/>
      <p:bldP spid="77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49321" y="375999"/>
            <a:ext cx="1158925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8A4439-F748-4E37-A9BF-6106884866D7}"/>
              </a:ext>
            </a:extLst>
          </p:cNvPr>
          <p:cNvCxnSpPr/>
          <p:nvPr/>
        </p:nvCxnSpPr>
        <p:spPr>
          <a:xfrm>
            <a:off x="3010328" y="904127"/>
            <a:ext cx="184934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C89F68-F381-4B2A-B786-DD2BDBED017A}"/>
              </a:ext>
            </a:extLst>
          </p:cNvPr>
          <p:cNvCxnSpPr>
            <a:cxnSpLocks/>
          </p:cNvCxnSpPr>
          <p:nvPr/>
        </p:nvCxnSpPr>
        <p:spPr>
          <a:xfrm>
            <a:off x="7325474" y="914401"/>
            <a:ext cx="364732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D3D1878-0914-46A7-A381-ED2D3F7D3FF0}"/>
              </a:ext>
            </a:extLst>
          </p:cNvPr>
          <p:cNvCxnSpPr>
            <a:cxnSpLocks/>
          </p:cNvCxnSpPr>
          <p:nvPr/>
        </p:nvCxnSpPr>
        <p:spPr>
          <a:xfrm>
            <a:off x="2661006" y="1356190"/>
            <a:ext cx="466446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0329ACE-9D08-492A-A8E1-AE5D2230FB7C}"/>
              </a:ext>
            </a:extLst>
          </p:cNvPr>
          <p:cNvSpPr txBox="1"/>
          <p:nvPr/>
        </p:nvSpPr>
        <p:spPr>
          <a:xfrm>
            <a:off x="4330557" y="1536828"/>
            <a:ext cx="3626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7AECAD-041B-4D79-BB30-FC8D52B26A62}"/>
              </a:ext>
            </a:extLst>
          </p:cNvPr>
          <p:cNvSpPr txBox="1"/>
          <p:nvPr/>
        </p:nvSpPr>
        <p:spPr>
          <a:xfrm>
            <a:off x="1361325" y="2207164"/>
            <a:ext cx="961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D0AB0C-524D-42ED-B142-D81366E9A210}"/>
              </a:ext>
            </a:extLst>
          </p:cNvPr>
          <p:cNvSpPr txBox="1"/>
          <p:nvPr/>
        </p:nvSpPr>
        <p:spPr>
          <a:xfrm>
            <a:off x="1854484" y="3005860"/>
            <a:ext cx="961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4 = 28 (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B8BB1E-F1C6-4408-983B-7AB9C24CEEC2}"/>
              </a:ext>
            </a:extLst>
          </p:cNvPr>
          <p:cNvSpPr txBox="1"/>
          <p:nvPr/>
        </p:nvSpPr>
        <p:spPr>
          <a:xfrm>
            <a:off x="4125073" y="3754804"/>
            <a:ext cx="961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28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C468B2-7925-43D4-8A63-8A3243FE0A51}"/>
              </a:ext>
            </a:extLst>
          </p:cNvPr>
          <p:cNvSpPr/>
          <p:nvPr/>
        </p:nvSpPr>
        <p:spPr>
          <a:xfrm>
            <a:off x="-1891145" y="135082"/>
            <a:ext cx="1704109" cy="16417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3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Củng</a:t>
            </a:r>
            <a:r>
              <a:rPr kumimoji="0" lang="en-US" sz="8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cố</a:t>
            </a:r>
            <a:endParaRPr kumimoji="0" lang="en-US" sz="88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7AAC7-A73F-40DB-B30C-F45B1E50C5F2}"/>
              </a:ext>
            </a:extLst>
          </p:cNvPr>
          <p:cNvSpPr/>
          <p:nvPr/>
        </p:nvSpPr>
        <p:spPr>
          <a:xfrm>
            <a:off x="-1891145" y="135082"/>
            <a:ext cx="1704109" cy="16417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6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-533400"/>
            <a:ext cx="5384800" cy="650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33" y="78317"/>
            <a:ext cx="1968500" cy="196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81" y="3949701"/>
            <a:ext cx="2473044" cy="290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99" y="3627767"/>
            <a:ext cx="28956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157480"/>
            <a:ext cx="2410177" cy="2169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600" y="2789567"/>
            <a:ext cx="6096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-533400"/>
            <a:ext cx="2921000" cy="292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60680"/>
            <a:ext cx="2413000" cy="241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33" y="1465580"/>
            <a:ext cx="2616200" cy="2616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94"/>
            <a:ext cx="6318707" cy="35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8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50818"/>
            <a:ext cx="1634067" cy="187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81001"/>
            <a:ext cx="1805516" cy="170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180653"/>
            <a:ext cx="1528233" cy="190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27" y="2948468"/>
            <a:ext cx="1602316" cy="141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4135269"/>
            <a:ext cx="19177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65" y="2961591"/>
            <a:ext cx="1682751" cy="212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98" y="4192481"/>
            <a:ext cx="1090084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75" y="787401"/>
            <a:ext cx="16023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6002"/>
            <a:ext cx="2015067" cy="172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4" y="787400"/>
            <a:ext cx="1187449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75" y="997485"/>
            <a:ext cx="967709" cy="10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62" y="666170"/>
            <a:ext cx="1148453" cy="119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15" y="884197"/>
            <a:ext cx="1422400" cy="1144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856" y="4127404"/>
            <a:ext cx="1234929" cy="12349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5" y="3308461"/>
            <a:ext cx="1637884" cy="16378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53" y="2806287"/>
            <a:ext cx="1383884" cy="13838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73" y="3979059"/>
            <a:ext cx="1828800" cy="1828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9" y="3251759"/>
            <a:ext cx="1841500" cy="1493108"/>
          </a:xfrm>
          <a:prstGeom prst="rect">
            <a:avLst/>
          </a:prstGeom>
        </p:spPr>
      </p:pic>
      <p:sp>
        <p:nvSpPr>
          <p:cNvPr id="22" name="Right Arrow 21">
            <a:hlinkClick r:id="rId30" action="ppaction://hlinksldjump"/>
          </p:cNvPr>
          <p:cNvSpPr/>
          <p:nvPr/>
        </p:nvSpPr>
        <p:spPr>
          <a:xfrm>
            <a:off x="10580015" y="6382327"/>
            <a:ext cx="1456491" cy="442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2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5" name="Google Shape;5555;p35"/>
          <p:cNvSpPr txBox="1">
            <a:spLocks noGrp="1"/>
          </p:cNvSpPr>
          <p:nvPr>
            <p:ph type="ctrTitle" idx="4294967295"/>
          </p:nvPr>
        </p:nvSpPr>
        <p:spPr>
          <a:xfrm>
            <a:off x="2367209" y="3013627"/>
            <a:ext cx="7246000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5867" dirty="0">
                <a:solidFill>
                  <a:schemeClr val="lt1"/>
                </a:solidFill>
              </a:rPr>
              <a:t>MÔN TOÁN - LỚP 4</a:t>
            </a:r>
            <a:endParaRPr sz="5867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" action="ppaction://noaction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" action="ppaction://noaction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" action="ppaction://noaction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" action="ppaction://noaction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189;p2">
            <a:extLst>
              <a:ext uri="{FF2B5EF4-FFF2-40B4-BE49-F238E27FC236}">
                <a16:creationId xmlns:a16="http://schemas.microsoft.com/office/drawing/2014/main" id="{030B950E-A3F1-48B0-92AB-E482FA270CEE}"/>
              </a:ext>
            </a:extLst>
          </p:cNvPr>
          <p:cNvSpPr txBox="1"/>
          <p:nvPr/>
        </p:nvSpPr>
        <p:spPr>
          <a:xfrm>
            <a:off x="3684163" y="1595676"/>
            <a:ext cx="597079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5B2DC2F-FE0F-41DC-83B5-96C6C07E7F43}"/>
              </a:ext>
            </a:extLst>
          </p:cNvPr>
          <p:cNvSpPr/>
          <p:nvPr/>
        </p:nvSpPr>
        <p:spPr>
          <a:xfrm>
            <a:off x="1312409" y="2836973"/>
            <a:ext cx="9445213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NHANH NHƯ CHỚP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59" y="-2309"/>
            <a:ext cx="902757" cy="85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3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7877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421889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14 : 7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687" y="31734"/>
            <a:ext cx="698573" cy="80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8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56</a:t>
            </a:r>
          </a:p>
        </p:txBody>
      </p:sp>
      <p:pic>
        <p:nvPicPr>
          <p:cNvPr id="5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541" y="177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1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63 : 7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pic>
        <p:nvPicPr>
          <p:cNvPr id="7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50" y="177801"/>
            <a:ext cx="801159" cy="75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7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49</a:t>
            </a:r>
          </a:p>
        </p:txBody>
      </p:sp>
      <p:pic>
        <p:nvPicPr>
          <p:cNvPr id="4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76201"/>
            <a:ext cx="764117" cy="95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1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817" y="25664"/>
            <a:ext cx="942625" cy="83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8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..?.. = 21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4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1" y="177800"/>
            <a:ext cx="662127" cy="59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8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5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35</a:t>
            </a:r>
          </a:p>
        </p:txBody>
      </p:sp>
      <p:pic>
        <p:nvPicPr>
          <p:cNvPr id="4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198" y="83127"/>
            <a:ext cx="642321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54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6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42</a:t>
            </a:r>
          </a:p>
        </p:txBody>
      </p:sp>
      <p:pic>
        <p:nvPicPr>
          <p:cNvPr id="4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989" y="30019"/>
            <a:ext cx="755456" cy="79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5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Priorities</a:t>
            </a:r>
            <a:endParaRPr/>
          </a:p>
        </p:txBody>
      </p:sp>
      <p:sp>
        <p:nvSpPr>
          <p:cNvPr id="14032" name="Google Shape;14032;p87"/>
          <p:cNvSpPr txBox="1">
            <a:spLocks noGrp="1"/>
          </p:cNvSpPr>
          <p:nvPr>
            <p:ph type="title"/>
          </p:nvPr>
        </p:nvSpPr>
        <p:spPr>
          <a:xfrm>
            <a:off x="2791929" y="1221893"/>
            <a:ext cx="6914296" cy="4044311"/>
          </a:xfrm>
          <a:prstGeom prst="rect">
            <a:avLst/>
          </a:prstGeom>
        </p:spPr>
        <p:txBody>
          <a:bodyPr spcFirstLastPara="1" wrap="square" lIns="121900" tIns="121900" rIns="121900" bIns="121900" numCol="1" anchor="b" anchorCtr="0">
            <a:prstTxWarp prst="textCanUp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Tạm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biệt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các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em</a:t>
            </a:r>
            <a:endParaRPr dirty="0">
              <a:solidFill>
                <a:schemeClr val="accent1">
                  <a:lumMod val="50000"/>
                </a:schemeClr>
              </a:solidFill>
              <a:latin typeface="Coiny" panose="02000903060500060000" pitchFamily="2" charset="0"/>
            </a:endParaRPr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5641824" y="3755607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495248" y="3649452"/>
            <a:ext cx="1630107" cy="261109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9444763" y="1266912"/>
            <a:ext cx="1094644" cy="1042469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rId3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949824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0" name="Google Shape;14090;p87"/>
          <p:cNvSpPr/>
          <p:nvPr/>
        </p:nvSpPr>
        <p:spPr>
          <a:xfrm>
            <a:off x="9371844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1" name="Google Shape;14091;p87"/>
          <p:cNvSpPr/>
          <p:nvPr/>
        </p:nvSpPr>
        <p:spPr>
          <a:xfrm>
            <a:off x="6178224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2" name="Google Shape;14092;p87"/>
          <p:cNvSpPr/>
          <p:nvPr/>
        </p:nvSpPr>
        <p:spPr>
          <a:xfrm>
            <a:off x="6051821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3" name="Google Shape;14093;p87"/>
          <p:cNvSpPr/>
          <p:nvPr/>
        </p:nvSpPr>
        <p:spPr>
          <a:xfrm>
            <a:off x="7009757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4" name="Google Shape;14094;p87"/>
          <p:cNvSpPr/>
          <p:nvPr/>
        </p:nvSpPr>
        <p:spPr>
          <a:xfrm>
            <a:off x="6883356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5" name="Google Shape;14095;p87"/>
          <p:cNvSpPr/>
          <p:nvPr/>
        </p:nvSpPr>
        <p:spPr>
          <a:xfrm>
            <a:off x="7840709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6" name="Google Shape;14096;p87"/>
          <p:cNvSpPr/>
          <p:nvPr/>
        </p:nvSpPr>
        <p:spPr>
          <a:xfrm>
            <a:off x="7714308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7" name="Google Shape;14097;p87"/>
          <p:cNvSpPr/>
          <p:nvPr/>
        </p:nvSpPr>
        <p:spPr>
          <a:xfrm>
            <a:off x="867723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8" name="Google Shape;14098;p87"/>
          <p:cNvSpPr/>
          <p:nvPr/>
        </p:nvSpPr>
        <p:spPr>
          <a:xfrm>
            <a:off x="8550832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9" name="Google Shape;14099;p87"/>
          <p:cNvSpPr/>
          <p:nvPr/>
        </p:nvSpPr>
        <p:spPr>
          <a:xfrm>
            <a:off x="10334771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0" name="Google Shape;14100;p87"/>
          <p:cNvSpPr/>
          <p:nvPr/>
        </p:nvSpPr>
        <p:spPr>
          <a:xfrm>
            <a:off x="10208327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1" name="Google Shape;14101;p87"/>
          <p:cNvSpPr/>
          <p:nvPr/>
        </p:nvSpPr>
        <p:spPr>
          <a:xfrm>
            <a:off x="450517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2" name="Google Shape;14102;p87"/>
          <p:cNvSpPr/>
          <p:nvPr/>
        </p:nvSpPr>
        <p:spPr>
          <a:xfrm>
            <a:off x="4378772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3" name="Google Shape;14103;p87"/>
          <p:cNvSpPr/>
          <p:nvPr/>
        </p:nvSpPr>
        <p:spPr>
          <a:xfrm>
            <a:off x="1185152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4" name="Google Shape;14104;p87"/>
          <p:cNvSpPr/>
          <p:nvPr/>
        </p:nvSpPr>
        <p:spPr>
          <a:xfrm>
            <a:off x="105875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5" name="Google Shape;14105;p87"/>
          <p:cNvSpPr/>
          <p:nvPr/>
        </p:nvSpPr>
        <p:spPr>
          <a:xfrm>
            <a:off x="2016104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6" name="Google Shape;14106;p87"/>
          <p:cNvSpPr/>
          <p:nvPr/>
        </p:nvSpPr>
        <p:spPr>
          <a:xfrm>
            <a:off x="188970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7" name="Google Shape;14107;p87"/>
          <p:cNvSpPr/>
          <p:nvPr/>
        </p:nvSpPr>
        <p:spPr>
          <a:xfrm>
            <a:off x="2847637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8" name="Google Shape;14108;p87"/>
          <p:cNvSpPr/>
          <p:nvPr/>
        </p:nvSpPr>
        <p:spPr>
          <a:xfrm>
            <a:off x="2721236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9" name="Google Shape;14109;p87"/>
          <p:cNvSpPr/>
          <p:nvPr/>
        </p:nvSpPr>
        <p:spPr>
          <a:xfrm>
            <a:off x="368416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0" name="Google Shape;14110;p87"/>
          <p:cNvSpPr/>
          <p:nvPr/>
        </p:nvSpPr>
        <p:spPr>
          <a:xfrm>
            <a:off x="355776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1" name="Google Shape;14111;p87"/>
          <p:cNvSpPr/>
          <p:nvPr/>
        </p:nvSpPr>
        <p:spPr>
          <a:xfrm>
            <a:off x="5341699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2" name="Google Shape;14112;p87"/>
          <p:cNvSpPr/>
          <p:nvPr/>
        </p:nvSpPr>
        <p:spPr>
          <a:xfrm>
            <a:off x="5215297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3" name="Google Shape;14113;p87">
            <a:hlinkClick r:id="" action="ppaction://noaction"/>
          </p:cNvPr>
          <p:cNvSpPr txBox="1"/>
          <p:nvPr/>
        </p:nvSpPr>
        <p:spPr>
          <a:xfrm>
            <a:off x="1028333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26506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3543567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43112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515892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59876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76544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8489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9308651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10140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" action="ppaction://noaction"/>
          </p:cNvPr>
          <p:cNvSpPr/>
          <p:nvPr/>
        </p:nvSpPr>
        <p:spPr>
          <a:xfrm>
            <a:off x="1955933" y="444040"/>
            <a:ext cx="571600" cy="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6" name="Google Shape;14126;p87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7" name="Google Shape;14127;p87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9" name="Google Shape;14129;p87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0" name="Google Shape;14130;p87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2" name="Google Shape;14132;p87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3" name="Google Shape;14133;p87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4" name="Google Shape;14134;p87">
            <a:hlinkClick r:id="rId3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7" name="Google Shape;14137;p87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8" name="Google Shape;14138;p87"/>
          <p:cNvSpPr/>
          <p:nvPr/>
        </p:nvSpPr>
        <p:spPr>
          <a:xfrm flipH="1">
            <a:off x="1495250" y="3715707"/>
            <a:ext cx="319849" cy="31099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3029263" y="5251795"/>
            <a:ext cx="1196171" cy="1227452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8909274" y="4006263"/>
            <a:ext cx="2447627" cy="2660056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10748614" y="3938406"/>
            <a:ext cx="1176111" cy="1234145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1002536" y="1026714"/>
            <a:ext cx="1692581" cy="1700297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8FE149-ED24-4C80-8D10-F3BF2BF54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-113016" y="-1004903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665825" y="1218373"/>
            <a:ext cx="9598757" cy="997527"/>
          </a:xfrm>
          <a:prstGeom prst="hexagon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1.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cộng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các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số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hạng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bằng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nhau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x 3 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286231" y="5043046"/>
            <a:ext cx="2963174" cy="75437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+ 7 + 7</a:t>
            </a:r>
            <a:endParaRPr lang="zh-CN" altLang="en-US" sz="36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360839" y="4275027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93F29F-9D05-4863-A869-8DC5AAC39097}"/>
              </a:ext>
            </a:extLst>
          </p:cNvPr>
          <p:cNvSpPr/>
          <p:nvPr/>
        </p:nvSpPr>
        <p:spPr>
          <a:xfrm>
            <a:off x="-1891145" y="135082"/>
            <a:ext cx="1704109" cy="16417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8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E26833-2E61-4250-BA5D-0E049495BF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479397" y="1218373"/>
            <a:ext cx="9785186" cy="997527"/>
          </a:xfrm>
          <a:prstGeom prst="hexagon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2.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cộng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các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số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hạng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bằng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nhau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x 4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286231" y="4823251"/>
            <a:ext cx="3067070" cy="754374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+ 7 + 7 + 7</a:t>
            </a:r>
            <a:endParaRPr lang="zh-CN" altLang="en-US" sz="36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CC68C8-CB41-466A-A456-BC298531F5DC}"/>
              </a:ext>
            </a:extLst>
          </p:cNvPr>
          <p:cNvSpPr/>
          <p:nvPr/>
        </p:nvSpPr>
        <p:spPr>
          <a:xfrm>
            <a:off x="-1891145" y="135082"/>
            <a:ext cx="1704109" cy="16417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4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9318F4-B97D-42E4-BC34-F59312C268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75210" y="1218373"/>
            <a:ext cx="10470858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3.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+ 7  =  14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3873357" y="5063009"/>
            <a:ext cx="3154436" cy="732380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 7 x 2 = 14   </a:t>
            </a:r>
            <a:endParaRPr lang="zh-CN" altLang="en-US" sz="36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373E60-22D4-46E1-8C5A-D5B844D04BA7}"/>
              </a:ext>
            </a:extLst>
          </p:cNvPr>
          <p:cNvSpPr/>
          <p:nvPr/>
        </p:nvSpPr>
        <p:spPr>
          <a:xfrm>
            <a:off x="-1891145" y="135082"/>
            <a:ext cx="1704109" cy="16417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3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6569CE-D089-4BA2-860A-21CB1102BC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66331" y="1218373"/>
            <a:ext cx="10479737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4.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+ 7 + 7 + 7 + 7 = 35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421819" y="4978356"/>
            <a:ext cx="2931482" cy="66127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 x  5 = 35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F193E2-B1FA-4723-A08C-339CC3318CCE}"/>
              </a:ext>
            </a:extLst>
          </p:cNvPr>
          <p:cNvSpPr/>
          <p:nvPr/>
        </p:nvSpPr>
        <p:spPr>
          <a:xfrm>
            <a:off x="-1891145" y="135082"/>
            <a:ext cx="1704109" cy="16417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5" name="Google Shape;5555;p35"/>
          <p:cNvSpPr txBox="1">
            <a:spLocks noGrp="1"/>
          </p:cNvSpPr>
          <p:nvPr>
            <p:ph type="ctrTitle" idx="4294967295"/>
          </p:nvPr>
        </p:nvSpPr>
        <p:spPr>
          <a:xfrm>
            <a:off x="2367209" y="3013627"/>
            <a:ext cx="7246000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5867" dirty="0">
                <a:solidFill>
                  <a:schemeClr val="lt1"/>
                </a:solidFill>
              </a:rPr>
              <a:t>MÔN TOÁN - LỚP 4</a:t>
            </a:r>
            <a:endParaRPr sz="5867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" action="ppaction://noaction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" action="ppaction://noaction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" action="ppaction://noaction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" action="ppaction://noaction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3C8EC-2126-4AF5-A840-74B418C90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725" y="870982"/>
            <a:ext cx="2462997" cy="1176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C5D003-47EF-484E-87A4-6B49DFE78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602" y="1836997"/>
            <a:ext cx="6559865" cy="963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D22ED1-0852-4868-A30F-5D0878768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633" y="2378159"/>
            <a:ext cx="9474005" cy="3359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02606B-773A-4311-880A-B63A87C2A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078" y="5414230"/>
            <a:ext cx="3487214" cy="1072989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20AD56BF-8A1D-46EB-969E-A7A5B36FC943}"/>
              </a:ext>
            </a:extLst>
          </p:cNvPr>
          <p:cNvSpPr/>
          <p:nvPr/>
        </p:nvSpPr>
        <p:spPr>
          <a:xfrm>
            <a:off x="-1891145" y="135082"/>
            <a:ext cx="1704109" cy="16417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3383BF-A6CA-4AB4-8EBA-FCC40984878F}"/>
              </a:ext>
            </a:extLst>
          </p:cNvPr>
          <p:cNvSpPr/>
          <p:nvPr/>
        </p:nvSpPr>
        <p:spPr>
          <a:xfrm>
            <a:off x="-1891145" y="135082"/>
            <a:ext cx="1704109" cy="16417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B5FEBA1-2E49-4AE1-BB04-9B9715786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3300" y="291208"/>
            <a:ext cx="8245399" cy="193828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1A9D369-CCB4-4F7D-A08D-09465CBFA9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6672" y="4246839"/>
            <a:ext cx="1332216" cy="2235162"/>
          </a:xfrm>
          <a:prstGeom prst="rect">
            <a:avLst/>
          </a:prstGeom>
        </p:spPr>
      </p:pic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3658E2FC-5638-42AC-A49B-14935938F7DB}"/>
              </a:ext>
            </a:extLst>
          </p:cNvPr>
          <p:cNvSpPr/>
          <p:nvPr/>
        </p:nvSpPr>
        <p:spPr>
          <a:xfrm>
            <a:off x="8496728" y="2229492"/>
            <a:ext cx="3513762" cy="1510301"/>
          </a:xfrm>
          <a:prstGeom prst="wedgeRoundRectCallout">
            <a:avLst>
              <a:gd name="adj1" fmla="val 12250"/>
              <a:gd name="adj2" fmla="val 7321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3768E0-306B-460B-B581-890E221E8708}"/>
              </a:ext>
            </a:extLst>
          </p:cNvPr>
          <p:cNvSpPr txBox="1"/>
          <p:nvPr/>
        </p:nvSpPr>
        <p:spPr>
          <a:xfrm>
            <a:off x="4470871" y="2605526"/>
            <a:ext cx="2741862" cy="78319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x 2 = ?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4815312-89BD-454B-B55E-8CB84B448ABB}"/>
              </a:ext>
            </a:extLst>
          </p:cNvPr>
          <p:cNvSpPr/>
          <p:nvPr/>
        </p:nvSpPr>
        <p:spPr>
          <a:xfrm>
            <a:off x="4272868" y="3562678"/>
            <a:ext cx="3137868" cy="701007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+ 7 = 14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ABD8E91-E9E3-4E2E-94B7-820EB7CEE5AE}"/>
              </a:ext>
            </a:extLst>
          </p:cNvPr>
          <p:cNvSpPr/>
          <p:nvPr/>
        </p:nvSpPr>
        <p:spPr>
          <a:xfrm>
            <a:off x="2147788" y="4616365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2 = 14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D0659E8-C139-403E-AEFF-38B1A6EFA343}"/>
              </a:ext>
            </a:extLst>
          </p:cNvPr>
          <p:cNvCxnSpPr/>
          <p:nvPr/>
        </p:nvCxnSpPr>
        <p:spPr>
          <a:xfrm>
            <a:off x="4886119" y="5016447"/>
            <a:ext cx="106834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FFB5F82-42E7-44ED-9FC5-C2462AA2DD18}"/>
              </a:ext>
            </a:extLst>
          </p:cNvPr>
          <p:cNvSpPr/>
          <p:nvPr/>
        </p:nvSpPr>
        <p:spPr>
          <a:xfrm>
            <a:off x="5973666" y="4585124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: 7 =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5127C5-9E75-41FD-A16D-7A6B3DD4835D}"/>
              </a:ext>
            </a:extLst>
          </p:cNvPr>
          <p:cNvSpPr/>
          <p:nvPr/>
        </p:nvSpPr>
        <p:spPr>
          <a:xfrm>
            <a:off x="-1891145" y="135082"/>
            <a:ext cx="1704109" cy="16417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6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6905601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2910</TotalTime>
  <Words>667</Words>
  <Application>Microsoft Office PowerPoint</Application>
  <PresentationFormat>Widescreen</PresentationFormat>
  <Paragraphs>223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等线</vt:lpstr>
      <vt:lpstr>Arial</vt:lpstr>
      <vt:lpstr>Calibri</vt:lpstr>
      <vt:lpstr>Coiny</vt:lpstr>
      <vt:lpstr>Montserrat Alternates</vt:lpstr>
      <vt:lpstr>Pangolin</vt:lpstr>
      <vt:lpstr>Times New Roman</vt:lpstr>
      <vt:lpstr>Tw Cen MT</vt:lpstr>
      <vt:lpstr>Tw Cen MT Condensed</vt:lpstr>
      <vt:lpstr>UTM Avo</vt:lpstr>
      <vt:lpstr>Wingdings</vt:lpstr>
      <vt:lpstr>Wingdings 3</vt:lpstr>
      <vt:lpstr>Integral</vt:lpstr>
      <vt:lpstr>Forest Animals Planner by Slidesgo</vt:lpstr>
      <vt:lpstr>Office Theme</vt:lpstr>
      <vt:lpstr>MÔN TOÁN - LỚP 4</vt:lpstr>
      <vt:lpstr>MÔN TOÁN - LỚP 4</vt:lpstr>
      <vt:lpstr>PowerPoint Presentation</vt:lpstr>
      <vt:lpstr>PowerPoint Presentation</vt:lpstr>
      <vt:lpstr>PowerPoint Presentation</vt:lpstr>
      <vt:lpstr>PowerPoint Presentation</vt:lpstr>
      <vt:lpstr>MÔN TOÁN - LỚP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 x 3 = ?</vt:lpstr>
      <vt:lpstr>14 : 7 = ?</vt:lpstr>
      <vt:lpstr>7 x 8 = ?</vt:lpstr>
      <vt:lpstr>63 : 7 = ?</vt:lpstr>
      <vt:lpstr>7 x 7 = ?</vt:lpstr>
      <vt:lpstr>7 x 1 = ?</vt:lpstr>
      <vt:lpstr>7 x ..?.. = 21</vt:lpstr>
      <vt:lpstr>7 x 5 = ?</vt:lpstr>
      <vt:lpstr>7 x 6 = ?</vt:lpstr>
      <vt:lpstr>Tạm biệt các 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Ha Nguyen</cp:lastModifiedBy>
  <cp:revision>171</cp:revision>
  <dcterms:created xsi:type="dcterms:W3CDTF">2021-07-12T03:44:38Z</dcterms:created>
  <dcterms:modified xsi:type="dcterms:W3CDTF">2024-10-04T01:08:36Z</dcterms:modified>
</cp:coreProperties>
</file>