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686" r:id="rId3"/>
  </p:sldMasterIdLst>
  <p:notesMasterIdLst>
    <p:notesMasterId r:id="rId17"/>
  </p:notesMasterIdLst>
  <p:sldIdLst>
    <p:sldId id="278" r:id="rId4"/>
    <p:sldId id="284" r:id="rId5"/>
    <p:sldId id="297" r:id="rId6"/>
    <p:sldId id="298" r:id="rId7"/>
    <p:sldId id="291" r:id="rId8"/>
    <p:sldId id="269" r:id="rId9"/>
    <p:sldId id="295" r:id="rId10"/>
    <p:sldId id="296" r:id="rId11"/>
    <p:sldId id="294" r:id="rId12"/>
    <p:sldId id="293" r:id="rId13"/>
    <p:sldId id="300" r:id="rId14"/>
    <p:sldId id="292" r:id="rId15"/>
    <p:sldId id="272" r:id="rId16"/>
  </p:sldIdLst>
  <p:sldSz cx="9144000" cy="5143500" type="screen16x9"/>
  <p:notesSz cx="6858000" cy="9144000"/>
  <p:custDataLst>
    <p:tags r:id="rId18"/>
  </p:custDataLst>
  <p:defaultTextStyle>
    <a:defPPr>
      <a:defRPr lang="en-US"/>
    </a:defPPr>
    <a:lvl1pPr marL="0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55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464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774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235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364" autoAdjust="0"/>
  </p:normalViewPr>
  <p:slideViewPr>
    <p:cSldViewPr>
      <p:cViewPr varScale="1">
        <p:scale>
          <a:sx n="94" d="100"/>
          <a:sy n="94" d="100"/>
        </p:scale>
        <p:origin x="1044" y="66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F7EB7E-3B14-48CD-B178-D5EE0A937ADC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DB79E8-E4A9-465E-B81B-51287FD26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293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5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7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5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`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69C196-2BB6-4D99-94AF-75635AACBF91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542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AEE68-3ECF-4F4D-9038-1EFD54159BBA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AD4F5-825F-4C4A-9CBC-65F84D74A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284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AEE68-3ECF-4F4D-9038-1EFD54159BBA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AD4F5-825F-4C4A-9CBC-65F84D74A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988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1" y="154785"/>
            <a:ext cx="1543051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7" y="154785"/>
            <a:ext cx="4476751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AEE68-3ECF-4F4D-9038-1EFD54159BBA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AD4F5-825F-4C4A-9CBC-65F84D74A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1094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2395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4642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7477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1748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9362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1773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355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601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AEE68-3ECF-4F4D-9038-1EFD54159BBA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AD4F5-825F-4C4A-9CBC-65F84D74A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8223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4137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03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8865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18695" y="-460740"/>
            <a:ext cx="5327395" cy="5454036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685800" y="1583350"/>
            <a:ext cx="44376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685800" y="2840051"/>
            <a:ext cx="44376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5293110" y="3771188"/>
            <a:ext cx="892234" cy="662795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  <p:sp>
        <p:nvSpPr>
          <p:cNvPr id="56" name="Google Shape;56;p3"/>
          <p:cNvSpPr/>
          <p:nvPr/>
        </p:nvSpPr>
        <p:spPr>
          <a:xfrm rot="-3835491">
            <a:off x="5235980" y="3951327"/>
            <a:ext cx="467040" cy="423284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  <p:sp>
        <p:nvSpPr>
          <p:cNvPr id="57" name="Google Shape;57;p3"/>
          <p:cNvSpPr/>
          <p:nvPr/>
        </p:nvSpPr>
        <p:spPr>
          <a:xfrm rot="-6648350">
            <a:off x="8451648" y="629714"/>
            <a:ext cx="922830" cy="75773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  <p:sp>
        <p:nvSpPr>
          <p:cNvPr id="58" name="Google Shape;58;p3"/>
          <p:cNvSpPr/>
          <p:nvPr/>
        </p:nvSpPr>
        <p:spPr>
          <a:xfrm rot="-2488733">
            <a:off x="8249054" y="3830168"/>
            <a:ext cx="993792" cy="738164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  <p:sp>
        <p:nvSpPr>
          <p:cNvPr id="59" name="Google Shape;59;p3"/>
          <p:cNvSpPr/>
          <p:nvPr/>
        </p:nvSpPr>
        <p:spPr>
          <a:xfrm rot="-10736906">
            <a:off x="8409588" y="2375713"/>
            <a:ext cx="825227" cy="747788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  <p:sp>
        <p:nvSpPr>
          <p:cNvPr id="60" name="Google Shape;60;p3"/>
          <p:cNvSpPr/>
          <p:nvPr/>
        </p:nvSpPr>
        <p:spPr>
          <a:xfrm rot="-9528265">
            <a:off x="8474420" y="2733036"/>
            <a:ext cx="419693" cy="42504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  <p:sp>
        <p:nvSpPr>
          <p:cNvPr id="61" name="Google Shape;61;p3"/>
          <p:cNvSpPr/>
          <p:nvPr/>
        </p:nvSpPr>
        <p:spPr>
          <a:xfrm rot="10491037">
            <a:off x="6391018" y="2371567"/>
            <a:ext cx="971233" cy="1011962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  <p:sp>
        <p:nvSpPr>
          <p:cNvPr id="62" name="Google Shape;62;p3"/>
          <p:cNvSpPr/>
          <p:nvPr/>
        </p:nvSpPr>
        <p:spPr>
          <a:xfrm rot="-7367623">
            <a:off x="6851322" y="3054382"/>
            <a:ext cx="547355" cy="560366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  <p:sp>
        <p:nvSpPr>
          <p:cNvPr id="63" name="Google Shape;63;p3"/>
          <p:cNvSpPr/>
          <p:nvPr/>
        </p:nvSpPr>
        <p:spPr>
          <a:xfrm rot="-10076712">
            <a:off x="8276018" y="2450652"/>
            <a:ext cx="930331" cy="696680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  <p:sp>
        <p:nvSpPr>
          <p:cNvPr id="64" name="Google Shape;64;p3"/>
          <p:cNvSpPr/>
          <p:nvPr/>
        </p:nvSpPr>
        <p:spPr>
          <a:xfrm rot="1200934">
            <a:off x="6601795" y="2246759"/>
            <a:ext cx="943967" cy="1038014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  <p:sp>
        <p:nvSpPr>
          <p:cNvPr id="65" name="Google Shape;65;p3"/>
          <p:cNvSpPr/>
          <p:nvPr/>
        </p:nvSpPr>
        <p:spPr>
          <a:xfrm rot="-2801891">
            <a:off x="8349993" y="393257"/>
            <a:ext cx="742845" cy="1166149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8284491" y="3575008"/>
            <a:ext cx="872604" cy="952077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5103884" y="3888225"/>
            <a:ext cx="1036432" cy="603375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6582645" y="4211270"/>
            <a:ext cx="971249" cy="983625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  <p:sp>
        <p:nvSpPr>
          <p:cNvPr id="69" name="Google Shape;69;p3"/>
          <p:cNvSpPr/>
          <p:nvPr/>
        </p:nvSpPr>
        <p:spPr>
          <a:xfrm>
            <a:off x="6713131" y="4490585"/>
            <a:ext cx="419672" cy="42501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  <p:sp>
        <p:nvSpPr>
          <p:cNvPr id="70" name="Google Shape;70;p3"/>
          <p:cNvSpPr/>
          <p:nvPr/>
        </p:nvSpPr>
        <p:spPr>
          <a:xfrm>
            <a:off x="6414487" y="4183252"/>
            <a:ext cx="1016948" cy="103966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  <p:sp>
        <p:nvSpPr>
          <p:cNvPr id="71" name="Google Shape;71;p3"/>
          <p:cNvSpPr/>
          <p:nvPr/>
        </p:nvSpPr>
        <p:spPr>
          <a:xfrm>
            <a:off x="7377099" y="1171526"/>
            <a:ext cx="467067" cy="47817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  <p:sp>
        <p:nvSpPr>
          <p:cNvPr id="72" name="Google Shape;72;p3"/>
          <p:cNvSpPr/>
          <p:nvPr/>
        </p:nvSpPr>
        <p:spPr>
          <a:xfrm>
            <a:off x="7237914" y="1224743"/>
            <a:ext cx="556340" cy="424970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  <p:sp>
        <p:nvSpPr>
          <p:cNvPr id="73" name="Google Shape;73;p3"/>
          <p:cNvSpPr/>
          <p:nvPr/>
        </p:nvSpPr>
        <p:spPr>
          <a:xfrm rot="-7924870">
            <a:off x="7177227" y="-141770"/>
            <a:ext cx="841224" cy="624898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  <p:sp>
        <p:nvSpPr>
          <p:cNvPr id="74" name="Google Shape;74;p3"/>
          <p:cNvSpPr/>
          <p:nvPr/>
        </p:nvSpPr>
        <p:spPr>
          <a:xfrm rot="-1232320">
            <a:off x="7745361" y="-262467"/>
            <a:ext cx="341366" cy="349481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  <p:sp>
        <p:nvSpPr>
          <p:cNvPr id="75" name="Google Shape;75;p3"/>
          <p:cNvSpPr/>
          <p:nvPr/>
        </p:nvSpPr>
        <p:spPr>
          <a:xfrm rot="-1232584">
            <a:off x="7793456" y="-97134"/>
            <a:ext cx="267636" cy="288754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  <p:sp>
        <p:nvSpPr>
          <p:cNvPr id="76" name="Google Shape;76;p3"/>
          <p:cNvSpPr/>
          <p:nvPr/>
        </p:nvSpPr>
        <p:spPr>
          <a:xfrm rot="-2062504">
            <a:off x="7336650" y="-342000"/>
            <a:ext cx="348730" cy="89372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  <p:sp>
        <p:nvSpPr>
          <p:cNvPr id="77" name="Google Shape;77;p3"/>
          <p:cNvSpPr/>
          <p:nvPr/>
        </p:nvSpPr>
        <p:spPr>
          <a:xfrm>
            <a:off x="5668110" y="395338"/>
            <a:ext cx="1131662" cy="10254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  <p:sp>
        <p:nvSpPr>
          <p:cNvPr id="78" name="Google Shape;78;p3"/>
          <p:cNvSpPr/>
          <p:nvPr/>
        </p:nvSpPr>
        <p:spPr>
          <a:xfrm>
            <a:off x="6267195" y="1081022"/>
            <a:ext cx="419672" cy="42501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  <p:sp>
        <p:nvSpPr>
          <p:cNvPr id="79" name="Google Shape;79;p3"/>
          <p:cNvSpPr/>
          <p:nvPr/>
        </p:nvSpPr>
        <p:spPr>
          <a:xfrm rot="1319022">
            <a:off x="5820795" y="423109"/>
            <a:ext cx="747678" cy="117096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0674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36FF2-9455-4155-9B3A-2F2521516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5B87B5-DF37-497E-AA49-4922CBF200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9B9DC8-FE29-4F1A-A951-95B16ED37B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A5235046-AAC3-49B7-A409-948708B0BEFA}" type="datetimeFigureOut">
              <a:rPr lang="en-US" sz="1350" smtClean="0">
                <a:solidFill>
                  <a:prstClr val="black"/>
                </a:solidFill>
              </a:rPr>
              <a:pPr defTabSz="685800"/>
              <a:t>2/25/2024</a:t>
            </a:fld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F3ACC-229A-4099-8448-5B57CD2C6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2F257-895D-4515-BEEC-E04BF338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B5825FE9-8817-4C93-818D-35501C02AC9C}" type="slidenum">
              <a:rPr lang="en-US" sz="1350" smtClean="0">
                <a:solidFill>
                  <a:prstClr val="black"/>
                </a:solidFill>
              </a:rPr>
              <a:pPr defTabSz="685800"/>
              <a:t>‹#›</a:t>
            </a:fld>
            <a:endParaRPr 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28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285B0-6781-484B-8A3F-6DA7374E9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1C039-0C74-47EF-84E4-BBECD6D9A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38B04-F49C-48AC-BED8-29D723DCE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A5235046-AAC3-49B7-A409-948708B0BEFA}" type="datetimeFigureOut">
              <a:rPr lang="en-US" sz="1350" smtClean="0">
                <a:solidFill>
                  <a:prstClr val="black"/>
                </a:solidFill>
              </a:rPr>
              <a:pPr defTabSz="685800"/>
              <a:t>2/25/2024</a:t>
            </a:fld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C66E7-8AA9-4D0D-9002-BBD398583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223A53-30F0-49FD-A818-F0A7C6ECA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B5825FE9-8817-4C93-818D-35501C02AC9C}" type="slidenum">
              <a:rPr lang="en-US" sz="1350" smtClean="0">
                <a:solidFill>
                  <a:prstClr val="black"/>
                </a:solidFill>
              </a:rPr>
              <a:pPr defTabSz="685800"/>
              <a:t>‹#›</a:t>
            </a:fld>
            <a:endParaRPr 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30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C3AF0-EDDB-4E3C-8BEC-83A5807E1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0F99AB-8590-4D1C-ABB9-532FBE59D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BADB4-2D7E-4ABD-8723-7AA87186B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A5235046-AAC3-49B7-A409-948708B0BEFA}" type="datetimeFigureOut">
              <a:rPr lang="en-US" sz="1350" smtClean="0">
                <a:solidFill>
                  <a:prstClr val="black"/>
                </a:solidFill>
              </a:rPr>
              <a:pPr defTabSz="685800"/>
              <a:t>2/25/2024</a:t>
            </a:fld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AE168-34B3-4383-A908-B0B14986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C0E37-FA2F-4BB7-999F-DEC86966D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B5825FE9-8817-4C93-818D-35501C02AC9C}" type="slidenum">
              <a:rPr lang="en-US" sz="1350" smtClean="0">
                <a:solidFill>
                  <a:prstClr val="black"/>
                </a:solidFill>
              </a:rPr>
              <a:pPr defTabSz="685800"/>
              <a:t>‹#›</a:t>
            </a:fld>
            <a:endParaRPr 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24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E4895-72AE-4614-A92C-4952A3EC7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DEDC8-5231-4C5D-BEB5-33E4E6968E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5F0DBB-A9E5-49E6-8323-4FB84A32E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F57BC0-6BDF-478C-8A05-8D63716CED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A5235046-AAC3-49B7-A409-948708B0BEFA}" type="datetimeFigureOut">
              <a:rPr lang="en-US" sz="1350" smtClean="0">
                <a:solidFill>
                  <a:prstClr val="black"/>
                </a:solidFill>
              </a:rPr>
              <a:pPr defTabSz="685800"/>
              <a:t>2/25/2024</a:t>
            </a:fld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20C3A7-457F-4F5D-8876-2C700FE52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416327-D25A-4C87-A71F-DAD15B233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B5825FE9-8817-4C93-818D-35501C02AC9C}" type="slidenum">
              <a:rPr lang="en-US" sz="1350" smtClean="0">
                <a:solidFill>
                  <a:prstClr val="black"/>
                </a:solidFill>
              </a:rPr>
              <a:pPr defTabSz="685800"/>
              <a:t>‹#›</a:t>
            </a:fld>
            <a:endParaRPr 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06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0FE1E-4CDD-4E22-B423-B0B081382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DC683E-0C08-41A8-8F45-0F0A4C0FE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26696F-48D0-4847-BBB5-55DD193A0B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0C61D1-A19E-4212-BB41-C510BC1296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86880F-D296-41CF-869F-B8D3221E09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D0386E-61E6-4216-8728-221232571D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A5235046-AAC3-49B7-A409-948708B0BEFA}" type="datetimeFigureOut">
              <a:rPr lang="en-US" sz="1350" smtClean="0">
                <a:solidFill>
                  <a:prstClr val="black"/>
                </a:solidFill>
              </a:rPr>
              <a:pPr defTabSz="685800"/>
              <a:t>2/25/2024</a:t>
            </a:fld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8F6323-DF12-4E68-BE9C-E3A78375E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6276C8-6874-4C04-A007-A4ECEDB15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B5825FE9-8817-4C93-818D-35501C02AC9C}" type="slidenum">
              <a:rPr lang="en-US" sz="1350" smtClean="0">
                <a:solidFill>
                  <a:prstClr val="black"/>
                </a:solidFill>
              </a:rPr>
              <a:pPr defTabSz="685800"/>
              <a:t>‹#›</a:t>
            </a:fld>
            <a:endParaRPr 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67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hild working on a computer&#10;&#10;Description automatically generated with low confidence">
            <a:extLst>
              <a:ext uri="{FF2B5EF4-FFF2-40B4-BE49-F238E27FC236}">
                <a16:creationId xmlns:a16="http://schemas.microsoft.com/office/drawing/2014/main" id="{C1B16536-C907-4304-8858-4638729CE4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t="-12282" r="6539" b="12282"/>
          <a:stretch/>
        </p:blipFill>
        <p:spPr>
          <a:xfrm>
            <a:off x="0" y="-149525"/>
            <a:ext cx="9144000" cy="529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90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8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6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7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23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AEE68-3ECF-4F4D-9038-1EFD54159BBA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AD4F5-825F-4C4A-9CBC-65F84D74A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0682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40FBB0-B73A-4399-A20E-CA9A9CDF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A5235046-AAC3-49B7-A409-948708B0BEFA}" type="datetimeFigureOut">
              <a:rPr lang="en-US" sz="1350" smtClean="0">
                <a:solidFill>
                  <a:prstClr val="black"/>
                </a:solidFill>
              </a:rPr>
              <a:pPr defTabSz="685800"/>
              <a:t>2/25/2024</a:t>
            </a:fld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264D91-32E4-4837-BDAB-61A9DC90A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7EED9-637E-48C2-978C-F367DBBC8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B5825FE9-8817-4C93-818D-35501C02AC9C}" type="slidenum">
              <a:rPr lang="en-US" sz="1350" smtClean="0">
                <a:solidFill>
                  <a:prstClr val="black"/>
                </a:solidFill>
              </a:rPr>
              <a:pPr defTabSz="685800"/>
              <a:t>‹#›</a:t>
            </a:fld>
            <a:endParaRPr 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2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57E95-06B2-4316-B792-44CE8F1F9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BCB54-330F-4665-923B-8647E713C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164A34-8FEB-4843-8999-B7094E85B3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EF08CB-654F-4E7C-AA00-A97B514D2B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A5235046-AAC3-49B7-A409-948708B0BEFA}" type="datetimeFigureOut">
              <a:rPr lang="en-US" sz="1350" smtClean="0">
                <a:solidFill>
                  <a:prstClr val="black"/>
                </a:solidFill>
              </a:rPr>
              <a:pPr defTabSz="685800"/>
              <a:t>2/25/2024</a:t>
            </a:fld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5B6671-A3A6-4194-88A6-184874A7F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BEF5E6-A57E-48D3-A866-9A2B4B244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B5825FE9-8817-4C93-818D-35501C02AC9C}" type="slidenum">
              <a:rPr lang="en-US" sz="1350" smtClean="0">
                <a:solidFill>
                  <a:prstClr val="black"/>
                </a:solidFill>
              </a:rPr>
              <a:pPr defTabSz="685800"/>
              <a:t>‹#›</a:t>
            </a:fld>
            <a:endParaRPr 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65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F532C-F40A-44C5-BE22-DBF0130DE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6C06A9-1C89-45AD-A56F-5C0D69B209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EF17FB-233C-4AC2-A68F-83F292B59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8BC115-6F25-460E-8273-FFDF1F77E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A5235046-AAC3-49B7-A409-948708B0BEFA}" type="datetimeFigureOut">
              <a:rPr lang="en-US" sz="1350" smtClean="0">
                <a:solidFill>
                  <a:prstClr val="black"/>
                </a:solidFill>
              </a:rPr>
              <a:pPr defTabSz="685800"/>
              <a:t>2/25/2024</a:t>
            </a:fld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F50A77-7DE8-4A3D-AABC-EE8537DD3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331F2C-7634-4378-8E2F-05013E41F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B5825FE9-8817-4C93-818D-35501C02AC9C}" type="slidenum">
              <a:rPr lang="en-US" sz="1350" smtClean="0">
                <a:solidFill>
                  <a:prstClr val="black"/>
                </a:solidFill>
              </a:rPr>
              <a:pPr defTabSz="685800"/>
              <a:t>‹#›</a:t>
            </a:fld>
            <a:endParaRPr 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77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03ACD-E9BF-4056-BE1D-E0C774E61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33E709-E062-4CC7-AE04-0B1D182AC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F4A68-3E2B-4AE8-81A9-C63956C44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A5235046-AAC3-49B7-A409-948708B0BEFA}" type="datetimeFigureOut">
              <a:rPr lang="en-US" sz="1350" smtClean="0">
                <a:solidFill>
                  <a:prstClr val="black"/>
                </a:solidFill>
              </a:rPr>
              <a:pPr defTabSz="685800"/>
              <a:t>2/25/2024</a:t>
            </a:fld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572E8-8D18-4292-80EA-B1640ECEF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3EA29-8561-4D5D-B94A-1BA48DBB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B5825FE9-8817-4C93-818D-35501C02AC9C}" type="slidenum">
              <a:rPr lang="en-US" sz="1350" smtClean="0">
                <a:solidFill>
                  <a:prstClr val="black"/>
                </a:solidFill>
              </a:rPr>
              <a:pPr defTabSz="685800"/>
              <a:t>‹#›</a:t>
            </a:fld>
            <a:endParaRPr 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135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2D307D-0525-45B8-B0B5-F2E535E59E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A575C1-817E-4055-B435-B8D867AC5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7AAFF-3EAF-48FA-8C3A-F3FB4E3E1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A5235046-AAC3-49B7-A409-948708B0BEFA}" type="datetimeFigureOut">
              <a:rPr lang="en-US" sz="1350" smtClean="0">
                <a:solidFill>
                  <a:prstClr val="black"/>
                </a:solidFill>
              </a:rPr>
              <a:pPr defTabSz="685800"/>
              <a:t>2/25/2024</a:t>
            </a:fld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4868F-E544-49FE-8FB9-D2B0F67A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70197-621F-46F5-9DA7-AFAE477B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B5825FE9-8817-4C93-818D-35501C02AC9C}" type="slidenum">
              <a:rPr lang="en-US" sz="1350" smtClean="0">
                <a:solidFill>
                  <a:prstClr val="black"/>
                </a:solidFill>
              </a:rPr>
              <a:pPr defTabSz="685800"/>
              <a:t>‹#›</a:t>
            </a:fld>
            <a:endParaRPr 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05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3C39D9B-1707-4BC2-A8DF-A9A95A2D1DDF}" type="datetimeFigureOut">
              <a:rPr lang="en-US" sz="1350" smtClean="0">
                <a:solidFill>
                  <a:prstClr val="black"/>
                </a:solidFill>
              </a:rPr>
              <a:pPr defTabSz="685800"/>
              <a:t>2/25/2024</a:t>
            </a:fld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E4F7387-1A44-43D0-A42C-0F5D255AB470}" type="slidenum">
              <a:rPr lang="en-US" sz="1350" smtClean="0">
                <a:solidFill>
                  <a:prstClr val="black"/>
                </a:solidFill>
              </a:rPr>
              <a:pPr defTabSz="685800"/>
              <a:t>‹#›</a:t>
            </a:fld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070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3" y="900117"/>
            <a:ext cx="30099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05203" y="900117"/>
            <a:ext cx="30099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AEE68-3ECF-4F4D-9038-1EFD54159BBA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AD4F5-825F-4C4A-9CBC-65F84D74A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229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151337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9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151337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9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AEE68-3ECF-4F4D-9038-1EFD54159BBA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AD4F5-825F-4C4A-9CBC-65F84D74A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503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AEE68-3ECF-4F4D-9038-1EFD54159BBA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AD4F5-825F-4C4A-9CBC-65F84D74A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733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AEE68-3ECF-4F4D-9038-1EFD54159BBA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AD4F5-825F-4C4A-9CBC-65F84D74A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474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04789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5" y="204794"/>
            <a:ext cx="5111751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076328"/>
            <a:ext cx="3008313" cy="3518297"/>
          </a:xfrm>
        </p:spPr>
        <p:txBody>
          <a:bodyPr/>
          <a:lstStyle>
            <a:lvl1pPr marL="0" indent="0">
              <a:buNone/>
              <a:defRPr sz="1500"/>
            </a:lvl1pPr>
            <a:lvl2pPr marL="457155" indent="0">
              <a:buNone/>
              <a:defRPr sz="1200"/>
            </a:lvl2pPr>
            <a:lvl3pPr marL="914309" indent="0">
              <a:buNone/>
              <a:defRPr sz="1100"/>
            </a:lvl3pPr>
            <a:lvl4pPr marL="1371464" indent="0">
              <a:buNone/>
              <a:defRPr sz="900"/>
            </a:lvl4pPr>
            <a:lvl5pPr marL="1828618" indent="0">
              <a:buNone/>
              <a:defRPr sz="900"/>
            </a:lvl5pPr>
            <a:lvl6pPr marL="2285774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AEE68-3ECF-4F4D-9038-1EFD54159BBA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AD4F5-825F-4C4A-9CBC-65F84D74A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620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3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55" indent="0">
              <a:buNone/>
              <a:defRPr sz="2800"/>
            </a:lvl2pPr>
            <a:lvl3pPr marL="914309" indent="0">
              <a:buNone/>
              <a:defRPr sz="2400"/>
            </a:lvl3pPr>
            <a:lvl4pPr marL="1371464" indent="0">
              <a:buNone/>
              <a:defRPr sz="2000"/>
            </a:lvl4pPr>
            <a:lvl5pPr marL="1828618" indent="0">
              <a:buNone/>
              <a:defRPr sz="2000"/>
            </a:lvl5pPr>
            <a:lvl6pPr marL="2285774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9"/>
            <a:ext cx="5486400" cy="603647"/>
          </a:xfrm>
        </p:spPr>
        <p:txBody>
          <a:bodyPr/>
          <a:lstStyle>
            <a:lvl1pPr marL="0" indent="0">
              <a:buNone/>
              <a:defRPr sz="1500"/>
            </a:lvl1pPr>
            <a:lvl2pPr marL="457155" indent="0">
              <a:buNone/>
              <a:defRPr sz="1200"/>
            </a:lvl2pPr>
            <a:lvl3pPr marL="914309" indent="0">
              <a:buNone/>
              <a:defRPr sz="1100"/>
            </a:lvl3pPr>
            <a:lvl4pPr marL="1371464" indent="0">
              <a:buNone/>
              <a:defRPr sz="900"/>
            </a:lvl4pPr>
            <a:lvl5pPr marL="1828618" indent="0">
              <a:buNone/>
              <a:defRPr sz="900"/>
            </a:lvl5pPr>
            <a:lvl6pPr marL="2285774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AEE68-3ECF-4F4D-9038-1EFD54159BBA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AD4F5-825F-4C4A-9CBC-65F84D74A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65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2" tIns="45718" rIns="91432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3"/>
            <a:ext cx="8229600" cy="3394472"/>
          </a:xfrm>
          <a:prstGeom prst="rect">
            <a:avLst/>
          </a:prstGeom>
        </p:spPr>
        <p:txBody>
          <a:bodyPr vert="horz" lIns="91432" tIns="45718" rIns="91432" bIns="4571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6"/>
            <a:ext cx="2133600" cy="273844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AEE68-3ECF-4F4D-9038-1EFD54159BBA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6"/>
            <a:ext cx="2895600" cy="273844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6"/>
            <a:ext cx="2133600" cy="273844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EAD4F5-825F-4C4A-9CBC-65F84D74A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543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30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6" indent="-342866" algn="l" defTabSz="91430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6" indent="-285724" algn="l" defTabSz="91430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8" algn="l" defTabSz="91430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5" indent="-228578" algn="l" defTabSz="91430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4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8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4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5C094D4-2376-4C60-98C2-0F70F10800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FE2D96E-EA7D-4721-8FB0-65ABF5ACA0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411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3000">
              <a:srgbClr val="FFFDEE"/>
            </a:gs>
            <a:gs pos="93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505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file:///G:\06.ThieuNhi-Hong-Dam-Dau.mp3" TargetMode="External"/><Relationship Id="rId1" Type="http://schemas.openxmlformats.org/officeDocument/2006/relationships/audio" Target="file:///G:\Bai%20hat%20Que%20huong%20tuoi%20dep.mp3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8.xml"/><Relationship Id="rId1" Type="http://schemas.openxmlformats.org/officeDocument/2006/relationships/audio" Target="file:///C:\Documents%20and%20Settings\Admin\My%20Documents\Downloads\Music\LOP%20CHUNG%20MINH%20DOAN%20KET.mp3" TargetMode="Externa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image" Target="../media/image14.wmf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   g                                 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70F67D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defTabSz="685800"/>
            <a:endParaRPr lang="vi-VN" sz="1400">
              <a:solidFill>
                <a:prstClr val="black"/>
              </a:solidFill>
            </a:endParaRPr>
          </a:p>
        </p:txBody>
      </p:sp>
      <p:sp>
        <p:nvSpPr>
          <p:cNvPr id="2053" name="WordArt 8"/>
          <p:cNvSpPr>
            <a:spLocks noChangeArrowheads="1" noChangeShapeType="1" noTextEdit="1"/>
          </p:cNvSpPr>
          <p:nvPr/>
        </p:nvSpPr>
        <p:spPr bwMode="auto">
          <a:xfrm>
            <a:off x="1943100" y="1514475"/>
            <a:ext cx="5410200" cy="400050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  <a:scene3d>
              <a:camera prst="legacyPerspectiveBottomRight">
                <a:rot lat="0" lon="21239990" rev="0"/>
              </a:camera>
              <a:lightRig rig="legacyHarsh3" dir="l"/>
            </a:scene3d>
            <a:sp3d extrusionH="430200" prstMaterial="legacyMatte">
              <a:extrusionClr>
                <a:srgbClr val="C0C0C0"/>
              </a:extrusionClr>
            </a:sp3d>
          </a:bodyPr>
          <a:lstStyle/>
          <a:p>
            <a:pPr algn="ctr" defTabSz="685800"/>
            <a:r>
              <a:rPr lang="en-US" sz="2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MÔN: </a:t>
            </a:r>
            <a:r>
              <a:rPr lang="vi-VN" sz="2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TIẾNG VIỆT</a:t>
            </a:r>
            <a:endParaRPr lang="en-US" sz="20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2297" name="WordArt 9"/>
          <p:cNvSpPr>
            <a:spLocks noChangeArrowheads="1" noChangeShapeType="1" noTextEdit="1"/>
          </p:cNvSpPr>
          <p:nvPr/>
        </p:nvSpPr>
        <p:spPr bwMode="auto">
          <a:xfrm>
            <a:off x="-7315200" y="4248155"/>
            <a:ext cx="4038600" cy="47466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/>
            <a:r>
              <a:rPr lang="en-US" sz="2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GV THỰC HIỆN : NGUYỄN THỊ </a:t>
            </a:r>
            <a:r>
              <a:rPr lang="vi-VN" sz="20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PHÚC</a:t>
            </a:r>
            <a:endParaRPr lang="en-US" sz="20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12298" name="WordArt 10"/>
          <p:cNvSpPr>
            <a:spLocks noChangeArrowheads="1" noChangeShapeType="1" noTextEdit="1"/>
          </p:cNvSpPr>
          <p:nvPr/>
        </p:nvSpPr>
        <p:spPr bwMode="auto">
          <a:xfrm>
            <a:off x="-7315200" y="4233868"/>
            <a:ext cx="4038600" cy="488950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/>
            <a:r>
              <a:rPr lang="en-US" sz="2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GV THỰC HIỆN : </a:t>
            </a:r>
            <a:r>
              <a:rPr lang="en-US" sz="20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NG</a:t>
            </a:r>
            <a:r>
              <a:rPr lang="vi-VN" sz="20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UYỄN THỊ PHÚC</a:t>
            </a:r>
            <a:endParaRPr lang="en-US" sz="20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76200" y="152400"/>
            <a:ext cx="8991600" cy="4819650"/>
            <a:chOff x="240" y="288"/>
            <a:chExt cx="5278" cy="3690"/>
          </a:xfrm>
        </p:grpSpPr>
        <p:pic>
          <p:nvPicPr>
            <p:cNvPr id="2063" name="Picture 12" descr="CG1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40" y="288"/>
              <a:ext cx="1391" cy="1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4" name="Picture 13" descr="CG11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40" y="2544"/>
              <a:ext cx="1345" cy="1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5" name="Picture 14" descr="CG11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150" y="322"/>
              <a:ext cx="1368" cy="13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6" name="Picture 15" descr="CG11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984" y="2544"/>
              <a:ext cx="1458" cy="14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57" name="AutoShape 16"/>
          <p:cNvSpPr>
            <a:spLocks noChangeArrowheads="1"/>
          </p:cNvSpPr>
          <p:nvPr/>
        </p:nvSpPr>
        <p:spPr bwMode="auto">
          <a:xfrm>
            <a:off x="2286000" y="2057400"/>
            <a:ext cx="4191000" cy="857250"/>
          </a:xfrm>
          <a:prstGeom prst="flowChartDecision">
            <a:avLst/>
          </a:prstGeom>
          <a:solidFill>
            <a:srgbClr val="FDA1E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 defTabSz="685800" eaLnBrk="0" hangingPunct="0"/>
            <a:endParaRPr lang="vi-VN" sz="1800" dirty="0">
              <a:solidFill>
                <a:prstClr val="black"/>
              </a:solidFill>
            </a:endParaRPr>
          </a:p>
        </p:txBody>
      </p:sp>
      <p:sp>
        <p:nvSpPr>
          <p:cNvPr id="12305" name="WordArt 17"/>
          <p:cNvSpPr>
            <a:spLocks noChangeArrowheads="1" noChangeShapeType="1" noTextEdit="1"/>
          </p:cNvSpPr>
          <p:nvPr/>
        </p:nvSpPr>
        <p:spPr bwMode="auto">
          <a:xfrm>
            <a:off x="3733803" y="2228850"/>
            <a:ext cx="1533525" cy="457200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 defTabSz="685800"/>
            <a:r>
              <a:rPr lang="en-US" sz="32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LỚP </a:t>
            </a:r>
            <a:r>
              <a:rPr lang="vi-VN" sz="32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2</a:t>
            </a:r>
            <a:endParaRPr lang="en-US" sz="32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2059" name="WordArt 21"/>
          <p:cNvSpPr>
            <a:spLocks noChangeArrowheads="1" noChangeShapeType="1" noTextEdit="1"/>
          </p:cNvSpPr>
          <p:nvPr/>
        </p:nvSpPr>
        <p:spPr bwMode="auto">
          <a:xfrm>
            <a:off x="2133600" y="3257550"/>
            <a:ext cx="4495800" cy="571500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/>
            <a:r>
              <a:rPr lang="vi-VN" sz="2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BÀI : </a:t>
            </a:r>
            <a:endParaRPr lang="en-US" sz="2000" b="1" kern="1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algn="ctr" defTabSz="685800"/>
            <a:r>
              <a:rPr lang="en-US" sz="20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NGHE – VIẾT: TRÒ CHƠI CỦA BỐ</a:t>
            </a:r>
            <a:endParaRPr lang="en-US" sz="20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12310" name="Bai hat Que huong tuoi dep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8763000" y="4743450"/>
            <a:ext cx="4572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11" name="06.ThieuNhi-Hong-Dam-Dau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8991600" y="4972050"/>
            <a:ext cx="304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WordArt 10"/>
          <p:cNvSpPr>
            <a:spLocks noChangeArrowheads="1" noChangeShapeType="1" noTextEdit="1"/>
          </p:cNvSpPr>
          <p:nvPr/>
        </p:nvSpPr>
        <p:spPr bwMode="auto">
          <a:xfrm>
            <a:off x="952500" y="285750"/>
            <a:ext cx="7239000" cy="4914900"/>
          </a:xfrm>
          <a:prstGeom prst="rect">
            <a:avLst/>
          </a:prstGeom>
        </p:spPr>
        <p:txBody>
          <a:bodyPr spcFirstLastPara="1" wrap="none" lIns="91438" tIns="45719" rIns="91438" bIns="45719" fromWordArt="1">
            <a:prstTxWarp prst="textArchUp">
              <a:avLst>
                <a:gd name="adj" fmla="val 10330967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r>
              <a:rPr lang="en-US" sz="3600" b="1" i="1" u="sng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NHIỆT LIỆT CHÀO MỪNG </a:t>
            </a:r>
            <a:r>
              <a:rPr lang="en-US" sz="3600" b="1" i="1" u="sng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QUÝ </a:t>
            </a:r>
            <a:r>
              <a:rPr lang="en-US" sz="3600" b="1" i="1" u="sng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THẦY CÔ VỀ DỰ </a:t>
            </a:r>
            <a:r>
              <a:rPr lang="en-US" sz="3600" b="1" i="1" u="sng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GiỜ</a:t>
            </a:r>
            <a:r>
              <a:rPr lang="vi-VN" sz="3600" b="1" i="1" u="sng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!</a:t>
            </a:r>
            <a:r>
              <a:rPr lang="en-US" sz="3600" b="1" i="1" u="sng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endParaRPr lang="en-US" sz="3600" b="1" i="1" u="sng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401404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3000" fill="hold"/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3000" fill="hold"/>
                                        <p:tgtEl>
                                          <p:spTgt spid="123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3000" fill="hold"/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3000" fill="hold"/>
                                        <p:tgtEl>
                                          <p:spTgt spid="123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repeatCount="indefinite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310"/>
                </p:tgtEl>
              </p:cMediaNode>
            </p:audio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311"/>
                </p:tgtEl>
              </p:cMediaNode>
            </p:audio>
          </p:childTnLst>
        </p:cTn>
      </p:par>
    </p:tnLst>
    <p:bldLst>
      <p:bldP spid="12297" grpId="0" animBg="1"/>
      <p:bldP spid="12298" grpId="0" animBg="1"/>
      <p:bldP spid="1230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666750"/>
            <a:ext cx="5614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3887" y="1255666"/>
            <a:ext cx="83853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M: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thôn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Lâm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Phụng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huyện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Lộc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Quảng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Nam.</a:t>
            </a:r>
            <a:endParaRPr lang="vi-VN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897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/>
          <p:nvPr/>
        </p:nvPicPr>
        <p:blipFill rotWithShape="1">
          <a:blip r:embed="rId2"/>
          <a:srcRect l="17240" t="23757" r="14332" b="38121"/>
          <a:stretch/>
        </p:blipFill>
        <p:spPr>
          <a:xfrm>
            <a:off x="-2" y="71650"/>
            <a:ext cx="9144001" cy="2635289"/>
          </a:xfrm>
          <a:prstGeom prst="rect">
            <a:avLst/>
          </a:prstGeom>
        </p:spPr>
      </p:pic>
      <p:pic>
        <p:nvPicPr>
          <p:cNvPr id="17" name="Picture 16"/>
          <p:cNvPicPr/>
          <p:nvPr/>
        </p:nvPicPr>
        <p:blipFill rotWithShape="1">
          <a:blip r:embed="rId3"/>
          <a:srcRect l="52717" t="14771" r="15999" b="47710"/>
          <a:stretch/>
        </p:blipFill>
        <p:spPr>
          <a:xfrm>
            <a:off x="5867400" y="2871534"/>
            <a:ext cx="3276600" cy="22719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9295" y="2744959"/>
            <a:ext cx="5715000" cy="2159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150000"/>
              </a:lnSpc>
              <a:spcAft>
                <a:spcPts val="450"/>
              </a:spcAft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au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685800">
              <a:lnSpc>
                <a:spcPct val="150000"/>
              </a:lnSpc>
              <a:spcAft>
                <a:spcPts val="450"/>
              </a:spcAft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     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     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vút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lnSpc>
                <a:spcPct val="150000"/>
              </a:lnSpc>
              <a:spcAft>
                <a:spcPts val="450"/>
              </a:spcAft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     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trĩu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867400" y="2921566"/>
            <a:ext cx="226895" cy="3527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12792" y="3641967"/>
            <a:ext cx="381000" cy="365549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209800" y="4324350"/>
            <a:ext cx="381000" cy="365549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38600" y="3641966"/>
            <a:ext cx="381000" cy="365549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476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0" y="590550"/>
            <a:ext cx="78486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3b.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au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      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     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vút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      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trĩu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3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57840" y="1581150"/>
            <a:ext cx="584752" cy="450364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59157" y="2419349"/>
            <a:ext cx="596348" cy="417909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029200" y="1581150"/>
            <a:ext cx="559905" cy="45036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32992" y="1393559"/>
            <a:ext cx="609600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au</a:t>
            </a:r>
            <a:endParaRPr kumimoji="0" lang="vi-VN" sz="32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45905" y="2198462"/>
            <a:ext cx="609600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au</a:t>
            </a:r>
            <a:endParaRPr kumimoji="0" lang="vi-VN" sz="32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79505" y="1393560"/>
            <a:ext cx="609600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endParaRPr kumimoji="0" lang="vi-VN" sz="32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017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6" name="WordArt 24"/>
          <p:cNvSpPr>
            <a:spLocks noChangeArrowheads="1" noChangeShapeType="1" noTextEdit="1"/>
          </p:cNvSpPr>
          <p:nvPr/>
        </p:nvSpPr>
        <p:spPr bwMode="auto">
          <a:xfrm>
            <a:off x="728663" y="971551"/>
            <a:ext cx="7716200" cy="2771399"/>
          </a:xfrm>
          <a:prstGeom prst="rect">
            <a:avLst/>
          </a:prstGeom>
        </p:spPr>
        <p:txBody>
          <a:bodyPr wrap="none" fromWordArt="1">
            <a:prstTxWarp prst="textCanUp">
              <a:avLst/>
            </a:prstTxWarp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400"/>
            <a:r>
              <a:rPr lang="vi-VN" sz="3600" b="1" kern="10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kern="10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600" b="1" kern="10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ảm ơn thầy cô và các em!  </a:t>
            </a:r>
            <a:endParaRPr lang="en-US" sz="3600" b="1" kern="10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/>
            <a:endParaRPr lang="en-US" sz="3600" b="1" kern="10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2" name="Picture 6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4" y="5734"/>
            <a:ext cx="1328738" cy="1322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7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80494" y="60127"/>
            <a:ext cx="1328738" cy="1322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0" descr="th_5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144" y="2598891"/>
            <a:ext cx="2845238" cy="2863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1" descr="th_5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088" y="1783409"/>
            <a:ext cx="325755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2" descr="th_5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1276" y="1724997"/>
            <a:ext cx="2631076" cy="3063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26" descr="67020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98" y="4030475"/>
            <a:ext cx="1771650" cy="10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26" descr="67020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349" y="4030475"/>
            <a:ext cx="1771650" cy="1104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2" descr="BAR0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2" y="4536285"/>
            <a:ext cx="5819299" cy="607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19" descr="Animated-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966" y="4030476"/>
            <a:ext cx="3829050" cy="736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3" name="LOP CHUNG MINH DOAN KET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474345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3196896"/>
      </p:ext>
    </p:extLst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2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516" fill="hold"/>
                                        <p:tgtEl>
                                          <p:spTgt spid="8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2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2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29077" y="287250"/>
            <a:ext cx="1762967" cy="523216"/>
          </a:xfrm>
          <a:prstGeom prst="rect">
            <a:avLst/>
          </a:prstGeom>
          <a:noFill/>
        </p:spPr>
        <p:txBody>
          <a:bodyPr wrap="none" lIns="91432" tIns="45718" rIns="91432" bIns="45718">
            <a:spAutoFit/>
          </a:bodyPr>
          <a:lstStyle/>
          <a:p>
            <a:pPr algn="ctr"/>
            <a:r>
              <a:rPr lang="vi-VN" sz="2800" b="1" u="sng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j-lt"/>
              </a:rPr>
              <a:t>Tiếng Việt</a:t>
            </a:r>
            <a:endParaRPr lang="en-US" sz="2800" b="1" u="sng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j-lt"/>
            </a:endParaRPr>
          </a:p>
        </p:txBody>
      </p:sp>
      <p:sp>
        <p:nvSpPr>
          <p:cNvPr id="6" name="Rectangle 5">
            <a:hlinkClick r:id="rId2" action="ppaction://hlinksldjump"/>
          </p:cNvPr>
          <p:cNvSpPr/>
          <p:nvPr/>
        </p:nvSpPr>
        <p:spPr>
          <a:xfrm>
            <a:off x="1436117" y="679668"/>
            <a:ext cx="6348901" cy="707882"/>
          </a:xfrm>
          <a:prstGeom prst="rect">
            <a:avLst/>
          </a:prstGeom>
        </p:spPr>
        <p:txBody>
          <a:bodyPr wrap="none" lIns="91432" tIns="45718" rIns="91432" bIns="45718">
            <a:spAutoFit/>
          </a:bodyPr>
          <a:lstStyle/>
          <a:p>
            <a:pPr algn="ctr"/>
            <a:r>
              <a:rPr lang="en-US" sz="4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endParaRPr lang="en-US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3"/>
          <a:srcRect l="33827" t="23060" r="32445" b="36800"/>
          <a:stretch/>
        </p:blipFill>
        <p:spPr>
          <a:xfrm>
            <a:off x="1219200" y="1415203"/>
            <a:ext cx="6922666" cy="3728297"/>
          </a:xfrm>
          <a:prstGeom prst="rect">
            <a:avLst/>
          </a:prstGeom>
        </p:spPr>
      </p:pic>
      <p:pic>
        <p:nvPicPr>
          <p:cNvPr id="8" name="Picture 5" descr="hinh-nen-powerpoint-ku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89181" y="1605553"/>
            <a:ext cx="382668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600" b="1" cap="none" spc="0" dirty="0" err="1" smtClean="0">
                <a:ln/>
                <a:solidFill>
                  <a:schemeClr val="accent3"/>
                </a:solidFill>
                <a:effectLst/>
              </a:rPr>
              <a:t>Khởi</a:t>
            </a:r>
            <a:r>
              <a:rPr lang="en-US" sz="6600" b="1" cap="none" spc="0" dirty="0" smtClean="0">
                <a:ln/>
                <a:solidFill>
                  <a:schemeClr val="accent3"/>
                </a:solidFill>
                <a:effectLst/>
              </a:rPr>
              <a:t> </a:t>
            </a:r>
            <a:r>
              <a:rPr lang="en-US" sz="6600" b="1" cap="none" spc="0" dirty="0" err="1" smtClean="0">
                <a:ln/>
                <a:solidFill>
                  <a:schemeClr val="accent3"/>
                </a:solidFill>
                <a:effectLst/>
              </a:rPr>
              <a:t>động</a:t>
            </a:r>
            <a:endParaRPr lang="en-US" sz="66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64922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29077" y="287250"/>
            <a:ext cx="1762967" cy="523216"/>
          </a:xfrm>
          <a:prstGeom prst="rect">
            <a:avLst/>
          </a:prstGeom>
          <a:noFill/>
        </p:spPr>
        <p:txBody>
          <a:bodyPr wrap="none" lIns="91432" tIns="45718" rIns="91432" bIns="45718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sng" strike="noStrike" kern="120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Tiếng Việt</a:t>
            </a:r>
            <a:endParaRPr kumimoji="0" lang="en-US" sz="2800" b="1" i="0" u="sng" strike="noStrike" kern="120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hlinkClick r:id="rId4" action="ppaction://hlinksldjump"/>
          </p:cNvPr>
          <p:cNvSpPr/>
          <p:nvPr/>
        </p:nvSpPr>
        <p:spPr>
          <a:xfrm>
            <a:off x="1436117" y="679668"/>
            <a:ext cx="6348901" cy="707882"/>
          </a:xfrm>
          <a:prstGeom prst="rect">
            <a:avLst/>
          </a:prstGeom>
        </p:spPr>
        <p:txBody>
          <a:bodyPr wrap="none" lIns="91432" tIns="45718" rIns="91432" bIns="45718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</a:t>
            </a:r>
            <a:r>
              <a:rPr kumimoji="0" lang="en-US" sz="4000" b="1" i="0" u="none" strike="noStrike" kern="120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4000" b="1" i="0" u="none" strike="noStrike" kern="1200" cap="none" spc="0" normalizeH="0" baseline="0" noProof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4000" b="1" i="0" u="none" strike="noStrike" kern="120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4000" b="1" i="0" u="none" strike="noStrike" kern="120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4000" b="1" i="0" u="none" strike="noStrike" kern="120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</a:t>
            </a:r>
            <a:endParaRPr kumimoji="0" lang="en-US" sz="4000" b="1" i="0" u="none" strike="noStrike" kern="120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5"/>
          <a:srcRect l="33827" t="23060" r="32445" b="36800"/>
          <a:stretch/>
        </p:blipFill>
        <p:spPr>
          <a:xfrm>
            <a:off x="1219200" y="1415203"/>
            <a:ext cx="6922666" cy="3728297"/>
          </a:xfrm>
          <a:prstGeom prst="rect">
            <a:avLst/>
          </a:prstGeom>
        </p:spPr>
      </p:pic>
      <p:pic>
        <p:nvPicPr>
          <p:cNvPr id="8" name="Picture 5" descr="hinh-nen-powerpoint-kut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Mầm Chồi Lá - Tập 42- Bố là tất cả - POPS Kids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9060" y="0"/>
            <a:ext cx="8763000" cy="492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614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90107" y="287250"/>
            <a:ext cx="2440908" cy="707882"/>
          </a:xfrm>
          <a:prstGeom prst="rect">
            <a:avLst/>
          </a:prstGeom>
          <a:noFill/>
        </p:spPr>
        <p:txBody>
          <a:bodyPr wrap="none" lIns="91432" tIns="45718" rIns="91432" bIns="45718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sng" strike="noStrike" kern="120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Tiếng Việt</a:t>
            </a:r>
            <a:endParaRPr kumimoji="0" lang="en-US" sz="4000" b="1" i="0" u="sng" strike="noStrike" kern="120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hlinkClick r:id="rId2" action="ppaction://hlinksldjump"/>
          </p:cNvPr>
          <p:cNvSpPr/>
          <p:nvPr/>
        </p:nvSpPr>
        <p:spPr>
          <a:xfrm>
            <a:off x="1436117" y="679668"/>
            <a:ext cx="6348901" cy="707882"/>
          </a:xfrm>
          <a:prstGeom prst="rect">
            <a:avLst/>
          </a:prstGeom>
        </p:spPr>
        <p:txBody>
          <a:bodyPr wrap="none" lIns="91432" tIns="45718" rIns="91432" bIns="45718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</a:t>
            </a:r>
            <a:r>
              <a:rPr kumimoji="0" lang="en-US" sz="4000" b="1" i="0" u="none" strike="noStrike" kern="120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4000" b="1" i="0" u="none" strike="noStrike" kern="1200" cap="none" spc="0" normalizeH="0" baseline="0" noProof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4000" b="1" i="0" u="none" strike="noStrike" kern="120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4000" b="1" i="0" u="none" strike="noStrike" kern="120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4000" b="1" i="0" u="none" strike="noStrike" kern="120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</a:t>
            </a:r>
            <a:endParaRPr kumimoji="0" lang="en-US" sz="4000" b="1" i="0" u="none" strike="noStrike" kern="120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3"/>
          <a:srcRect l="33827" t="23060" r="32445" b="36800"/>
          <a:stretch/>
        </p:blipFill>
        <p:spPr>
          <a:xfrm>
            <a:off x="1219200" y="1415203"/>
            <a:ext cx="6922666" cy="3728297"/>
          </a:xfrm>
          <a:prstGeom prst="rect">
            <a:avLst/>
          </a:prstGeom>
        </p:spPr>
      </p:pic>
      <p:pic>
        <p:nvPicPr>
          <p:cNvPr id="8" name="Picture 5" descr="hinh-nen-powerpoint-ku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28073" y="1605553"/>
            <a:ext cx="634891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kumimoji="0" lang="en-US" sz="4000" b="1" i="0" u="none" strike="noStrike" kern="1200" cap="none" spc="0" normalizeH="0" baseline="0" noProof="0" dirty="0" smtClean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kumimoji="0" lang="en-US" sz="4000" b="1" i="0" u="none" strike="noStrike" kern="1200" cap="none" spc="0" normalizeH="0" baseline="0" noProof="0" dirty="0" err="1" smtClean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4000" b="1" i="0" u="none" strike="noStrike" kern="1200" cap="none" spc="0" normalizeH="0" baseline="0" noProof="0" dirty="0" smtClean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 smtClean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4000" b="1" i="0" u="none" strike="noStrike" kern="1200" cap="none" spc="0" normalizeH="0" noProof="0" dirty="0" smtClean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4000" b="1" i="0" u="none" strike="noStrike" kern="1200" cap="none" spc="0" normalizeH="0" noProof="0" dirty="0" smtClean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4000" b="1" i="0" u="none" strike="noStrike" kern="1200" cap="none" spc="0" normalizeH="0" noProof="0" dirty="0" smtClean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endParaRPr kumimoji="0" lang="en-US" sz="40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16485" y="830745"/>
            <a:ext cx="244092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 smtClean="0">
                <a:ln/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kumimoji="0" lang="en-US" sz="4000" b="1" i="0" u="sng" strike="noStrike" kern="1200" cap="none" spc="0" normalizeH="0" noProof="0" dirty="0" smtClean="0">
                <a:ln/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sng" strike="noStrike" kern="1200" cap="none" spc="0" normalizeH="0" noProof="0" dirty="0" err="1" smtClean="0">
                <a:ln/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kumimoji="0" lang="en-US" sz="4000" b="1" i="0" u="sng" strike="noStrike" kern="1200" cap="none" spc="0" normalizeH="0" baseline="0" noProof="0" dirty="0">
              <a:ln/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342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9A25A52-DD3D-4F52-9AA6-142388BF982E}"/>
              </a:ext>
            </a:extLst>
          </p:cNvPr>
          <p:cNvSpPr txBox="1"/>
          <p:nvPr/>
        </p:nvSpPr>
        <p:spPr>
          <a:xfrm>
            <a:off x="304800" y="361950"/>
            <a:ext cx="853440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 defTabSz="914400"/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ủa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0480" marR="30480" algn="just" defTabSz="914400">
              <a:spcAft>
                <a:spcPts val="1200"/>
              </a:spcAft>
              <a:defRPr/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200" b="1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Đến</a:t>
            </a:r>
            <a:r>
              <a:rPr lang="en-US" sz="3200" b="1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bữa</a:t>
            </a:r>
            <a:r>
              <a:rPr lang="en-US" sz="3200" b="1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ăn</a:t>
            </a:r>
            <a:r>
              <a:rPr lang="en-US" sz="3200" b="1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nhìn</a:t>
            </a:r>
            <a:r>
              <a:rPr lang="en-US" sz="3200" b="1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hai</a:t>
            </a:r>
            <a:r>
              <a:rPr lang="en-US" sz="3200" b="1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bàn</a:t>
            </a:r>
            <a:r>
              <a:rPr lang="en-US" sz="3200" b="1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tay</a:t>
            </a:r>
            <a:r>
              <a:rPr lang="en-US" sz="3200" b="1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Hường</a:t>
            </a:r>
            <a:r>
              <a:rPr lang="en-US" sz="3200" b="1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lễ</a:t>
            </a:r>
            <a:r>
              <a:rPr lang="en-US" sz="3200" b="1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phép</a:t>
            </a:r>
            <a:r>
              <a:rPr lang="en-US" sz="3200" b="1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đón</a:t>
            </a:r>
            <a:r>
              <a:rPr lang="en-US" sz="3200" b="1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bát</a:t>
            </a:r>
            <a:r>
              <a:rPr lang="en-US" sz="3200" b="1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cơm</a:t>
            </a:r>
            <a:r>
              <a:rPr lang="en-US" sz="3200" b="1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mẹ</a:t>
            </a:r>
            <a:r>
              <a:rPr lang="en-US" sz="3200" b="1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lại</a:t>
            </a:r>
            <a:r>
              <a:rPr lang="en-US" sz="3200" b="1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nhớ</a:t>
            </a:r>
            <a:r>
              <a:rPr lang="en-US" sz="3200" b="1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đến</a:t>
            </a:r>
            <a:r>
              <a:rPr lang="en-US" sz="3200" b="1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lúc</a:t>
            </a:r>
            <a:r>
              <a:rPr lang="en-US" sz="3200" b="1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hai</a:t>
            </a:r>
            <a:r>
              <a:rPr lang="en-US" sz="3200" b="1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bố</a:t>
            </a:r>
            <a:r>
              <a:rPr lang="en-US" sz="3200" b="1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con </a:t>
            </a:r>
            <a:r>
              <a:rPr lang="en-US" sz="3200" b="1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chơi</a:t>
            </a:r>
            <a:r>
              <a:rPr lang="en-US" sz="3200" b="1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nhau</a:t>
            </a:r>
            <a:r>
              <a:rPr lang="en-US" sz="3200" b="1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Mẹ</a:t>
            </a:r>
            <a:r>
              <a:rPr lang="en-US" sz="3200" b="1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nghĩ</a:t>
            </a:r>
            <a:r>
              <a:rPr lang="en-US" sz="3200" b="1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Hường</a:t>
            </a:r>
            <a:r>
              <a:rPr lang="en-US" sz="3200" b="1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không</a:t>
            </a:r>
            <a:r>
              <a:rPr lang="en-US" sz="3200" b="1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biết</a:t>
            </a:r>
            <a:r>
              <a:rPr lang="en-US" sz="3200" b="1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rằng</a:t>
            </a:r>
            <a:r>
              <a:rPr lang="en-US" sz="3200" b="1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ngay</a:t>
            </a:r>
            <a:r>
              <a:rPr lang="en-US" sz="3200" b="1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trò</a:t>
            </a:r>
            <a:r>
              <a:rPr lang="en-US" sz="3200" b="1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chơi</a:t>
            </a:r>
            <a:r>
              <a:rPr lang="en-US" sz="3200" b="1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ấy</a:t>
            </a:r>
            <a:r>
              <a:rPr lang="en-US" sz="3200" b="1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bố</a:t>
            </a:r>
            <a:r>
              <a:rPr lang="en-US" sz="3200" b="1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đã</a:t>
            </a:r>
            <a:r>
              <a:rPr lang="en-US" sz="3200" b="1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dạy</a:t>
            </a:r>
            <a:r>
              <a:rPr lang="en-US" sz="3200" b="1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con </a:t>
            </a:r>
            <a:r>
              <a:rPr lang="en-US" sz="3200" b="1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nết</a:t>
            </a:r>
            <a:r>
              <a:rPr lang="en-US" sz="3200" b="1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ngoan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.</a:t>
            </a:r>
          </a:p>
          <a:p>
            <a:pPr defTabSz="914400"/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A25A52-DD3D-4F52-9AA6-142388BF982E}"/>
              </a:ext>
            </a:extLst>
          </p:cNvPr>
          <p:cNvSpPr txBox="1"/>
          <p:nvPr/>
        </p:nvSpPr>
        <p:spPr>
          <a:xfrm>
            <a:off x="228600" y="378460"/>
            <a:ext cx="853440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 defTabSz="914400"/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ủa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0480" marR="30480" algn="just" defTabSz="914400">
              <a:spcAft>
                <a:spcPts val="1200"/>
              </a:spcAft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ến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bữa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ăn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nhìn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hai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bàn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tay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H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ường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lễ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phép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đón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bát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cơm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mẹ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lại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nhớ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đến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lúc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hai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bố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con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chơi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nhau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M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ẹ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nghĩ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H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ường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không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biết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rằng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ngay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trò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chơi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ấy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bố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đã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dạy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con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nết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ngoan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.</a:t>
            </a:r>
          </a:p>
          <a:p>
            <a:pPr defTabSz="914400"/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: Rounded Corners 12">
            <a:extLst>
              <a:ext uri="{FF2B5EF4-FFF2-40B4-BE49-F238E27FC236}">
                <a16:creationId xmlns:a16="http://schemas.microsoft.com/office/drawing/2014/main" id="{234D2452-A620-4B7E-AB79-6C0288814FAE}"/>
              </a:ext>
            </a:extLst>
          </p:cNvPr>
          <p:cNvSpPr/>
          <p:nvPr/>
        </p:nvSpPr>
        <p:spPr>
          <a:xfrm>
            <a:off x="202096" y="4019550"/>
            <a:ext cx="6427304" cy="871156"/>
          </a:xfrm>
          <a:prstGeom prst="roundRect">
            <a:avLst/>
          </a:prstGeom>
          <a:solidFill>
            <a:srgbClr val="00B05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en-US" sz="4000" b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b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000" b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000" b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000" b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kern="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12">
            <a:extLst>
              <a:ext uri="{FF2B5EF4-FFF2-40B4-BE49-F238E27FC236}">
                <a16:creationId xmlns:a16="http://schemas.microsoft.com/office/drawing/2014/main" id="{234D2452-A620-4B7E-AB79-6C0288814FAE}"/>
              </a:ext>
            </a:extLst>
          </p:cNvPr>
          <p:cNvSpPr/>
          <p:nvPr/>
        </p:nvSpPr>
        <p:spPr>
          <a:xfrm>
            <a:off x="178905" y="4020378"/>
            <a:ext cx="7086600" cy="871156"/>
          </a:xfrm>
          <a:prstGeom prst="roundRect">
            <a:avLst/>
          </a:prstGeom>
          <a:solidFill>
            <a:srgbClr val="00B05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en-US" sz="4000" b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b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b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kern="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874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6" grpId="1" animBg="1"/>
      <p:bldP spid="7" grpId="0" animBg="1"/>
      <p:bldP spid="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inh-nen-powerpoint-ku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688589" y="1657352"/>
            <a:ext cx="576683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Luyện</a:t>
            </a:r>
            <a:r>
              <a:rPr lang="en-US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 </a:t>
            </a:r>
            <a:r>
              <a:rPr lang="en-US" sz="6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viết</a:t>
            </a:r>
            <a:r>
              <a:rPr lang="en-US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 </a:t>
            </a:r>
            <a:r>
              <a:rPr lang="en-US" sz="6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từ</a:t>
            </a:r>
            <a:r>
              <a:rPr lang="en-US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 </a:t>
            </a:r>
            <a:r>
              <a:rPr lang="en-US" sz="6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khó</a:t>
            </a:r>
            <a:endParaRPr lang="en-US" sz="6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3871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52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inh-nen-powerpoint-ku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675719" y="1657352"/>
            <a:ext cx="379257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Nghe</a:t>
            </a:r>
            <a:r>
              <a:rPr lang="en-US" sz="60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– </a:t>
            </a:r>
            <a:r>
              <a:rPr lang="en-US" sz="60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viết</a:t>
            </a:r>
            <a:endParaRPr kumimoji="0" lang="en-US" sz="6000" b="1" i="0" u="none" strike="noStrike" kern="1200" cap="none" spc="0" normalizeH="0" baseline="0" noProof="0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9845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9A25A52-DD3D-4F52-9AA6-142388BF982E}"/>
              </a:ext>
            </a:extLst>
          </p:cNvPr>
          <p:cNvSpPr txBox="1"/>
          <p:nvPr/>
        </p:nvSpPr>
        <p:spPr>
          <a:xfrm>
            <a:off x="304800" y="361950"/>
            <a:ext cx="853440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Nghe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–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ủa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0480" marR="304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bữa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hai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bàn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tay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Hường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lễ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phép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đón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bát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cơm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mẹ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nhớ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lúc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hai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bố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nhau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Mẹ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nghĩ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Hường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biết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rằng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ngay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bố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dạy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ngoan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35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9D17C6FD-5C6C-4932-80AE-15CB45A214BC}"/>
  <p:tag name="ISPRING_RESOURCE_FOLDER" val="C:\Users\Admin\Desktop\pp2\GA T12\NGHE VIẾT TRÒ CHƠI CỦA BỐ\"/>
  <p:tag name="ISPRING_PRESENTATION_PATH" val="C:\Users\Admin\Desktop\pp2\GA T12\NGHE VIẾT TRÒ CHƠI CỦA BỐ.pptx"/>
  <p:tag name="ISPRING_PROJECT_VERSION" val="9"/>
  <p:tag name="ISPRING_PROJECT_FOLDER_UPDATED" val="1"/>
  <p:tag name="ISPRING_SCREEN_RECS_UPDATED" val="C:\Users\Admin\Desktop\pp2\GA T12\NGHE VIẾT TRÒ CHƠI CỦA BỐ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NỀN 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626</TotalTime>
  <Words>386</Words>
  <Application>Microsoft Office PowerPoint</Application>
  <PresentationFormat>On-screen Show (16:9)</PresentationFormat>
  <Paragraphs>44</Paragraphs>
  <Slides>13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Office Theme</vt:lpstr>
      <vt:lpstr>1_Office Theme</vt:lpstr>
      <vt:lpstr>NỀN 5</vt:lpstr>
      <vt:lpstr>    g             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53</cp:revision>
  <dcterms:created xsi:type="dcterms:W3CDTF">2023-02-03T12:52:35Z</dcterms:created>
  <dcterms:modified xsi:type="dcterms:W3CDTF">2024-02-25T13:20:39Z</dcterms:modified>
</cp:coreProperties>
</file>