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2" r:id="rId5"/>
    <p:sldMasterId id="2147483724" r:id="rId6"/>
  </p:sldMasterIdLst>
  <p:notesMasterIdLst>
    <p:notesMasterId r:id="rId30"/>
  </p:notesMasterIdLst>
  <p:sldIdLst>
    <p:sldId id="257" r:id="rId7"/>
    <p:sldId id="258" r:id="rId8"/>
    <p:sldId id="259" r:id="rId9"/>
    <p:sldId id="260" r:id="rId10"/>
    <p:sldId id="261" r:id="rId11"/>
    <p:sldId id="264" r:id="rId12"/>
    <p:sldId id="266" r:id="rId13"/>
    <p:sldId id="267" r:id="rId14"/>
    <p:sldId id="268" r:id="rId15"/>
    <p:sldId id="301" r:id="rId16"/>
    <p:sldId id="299" r:id="rId17"/>
    <p:sldId id="270" r:id="rId18"/>
    <p:sldId id="271" r:id="rId19"/>
    <p:sldId id="302" r:id="rId20"/>
    <p:sldId id="304" r:id="rId21"/>
    <p:sldId id="303" r:id="rId22"/>
    <p:sldId id="305" r:id="rId23"/>
    <p:sldId id="330" r:id="rId24"/>
    <p:sldId id="307" r:id="rId25"/>
    <p:sldId id="325" r:id="rId26"/>
    <p:sldId id="276" r:id="rId27"/>
    <p:sldId id="278" r:id="rId28"/>
    <p:sldId id="29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495D-0F10-459F-B6AC-8C373AA8AC75}" v="1638" dt="2021-05-27T05:54: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7" d="100"/>
          <a:sy n="67" d="100"/>
        </p:scale>
        <p:origin x="644"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51B1-B992-43B1-8561-3600A6EDFDCF}" type="datetimeFigureOut">
              <a:rPr lang="en-US" smtClean="0"/>
              <a:t>29/12/2024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EE79-6501-4AFD-9484-9DAD01E39DF1}" type="slidenum">
              <a:rPr lang="en-US" smtClean="0"/>
              <a:t>‹#›</a:t>
            </a:fld>
            <a:endParaRPr lang="en-US"/>
          </a:p>
        </p:txBody>
      </p:sp>
    </p:spTree>
    <p:extLst>
      <p:ext uri="{BB962C8B-B14F-4D97-AF65-F5344CB8AC3E}">
        <p14:creationId xmlns:p14="http://schemas.microsoft.com/office/powerpoint/2010/main" val="15633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2687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2062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113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9031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461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3257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0349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48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8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147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58046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89809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444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56590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38200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03221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2917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6227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350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22395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51641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9528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8682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5011169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58337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20774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59656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960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2024/12/29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166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29/12/2024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3032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2024/12/29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77413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2024/12/29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82037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2023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96085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2051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8085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36432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37009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93412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29/12/2024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9463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29/12/2024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598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29/12/2024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71598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29/12/2024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650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29/12/2024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51448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29/12/2024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13800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29/12/2024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78554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6528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67337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731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1739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850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29/12/2024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88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90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500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5918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162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1996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66659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6451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1880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909212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1610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29/12/2024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0997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66211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29/12/2024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481296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29/12/2024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23762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29/12/2024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140992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29/12/2024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8660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323401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65783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308261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4580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29/12/2024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924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29/12/2024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84878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29/12/2024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503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29/12/2024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7399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29/12/2024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021501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2024/12/29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83883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29/12/2024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4714846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29/12/2024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665884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0" y="147484"/>
            <a:ext cx="12192000" cy="161249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605394" y="138430"/>
            <a:ext cx="525154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920836" y="5968985"/>
            <a:ext cx="3145480"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60703" y="707693"/>
            <a:ext cx="11332789"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421541" y="1467258"/>
            <a:ext cx="3309756" cy="1882019"/>
          </a:xfrm>
          <a:prstGeom prst="rect">
            <a:avLst/>
          </a:prstGeom>
        </p:spPr>
      </p:pic>
      <p:pic>
        <p:nvPicPr>
          <p:cNvPr id="8" name="Picture 3">
            <a:extLst>
              <a:ext uri="{FF2B5EF4-FFF2-40B4-BE49-F238E27FC236}">
                <a16:creationId xmlns:a16="http://schemas.microsoft.com/office/drawing/2014/main" id="{191133C0-8E1B-4B73-8123-3B659BC8249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0" y="-185057"/>
            <a:ext cx="527685" cy="455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C5C5E158-91DF-4A6B-B94F-BCF533BD9C0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333" y="3808481"/>
            <a:ext cx="527685" cy="292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8745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53657" y="117662"/>
            <a:ext cx="6111512"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4034" y="703141"/>
            <a:ext cx="1122393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426604" y="1492105"/>
            <a:ext cx="3281362" cy="1865873"/>
          </a:xfrm>
          <a:prstGeom prst="rect">
            <a:avLst/>
          </a:prstGeom>
        </p:spPr>
      </p:pic>
      <p:cxnSp>
        <p:nvCxnSpPr>
          <p:cNvPr id="5" name="Straight Connector 4">
            <a:extLst>
              <a:ext uri="{FF2B5EF4-FFF2-40B4-BE49-F238E27FC236}">
                <a16:creationId xmlns:a16="http://schemas.microsoft.com/office/drawing/2014/main" id="{7745F370-38B6-42D9-9A48-86E3519139C9}"/>
              </a:ext>
            </a:extLst>
          </p:cNvPr>
          <p:cNvCxnSpPr>
            <a:cxnSpLocks/>
          </p:cNvCxnSpPr>
          <p:nvPr/>
        </p:nvCxnSpPr>
        <p:spPr>
          <a:xfrm>
            <a:off x="564824" y="1449324"/>
            <a:ext cx="121612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30E868BB-2B49-4E57-8389-F4520738CE07}"/>
              </a:ext>
            </a:extLst>
          </p:cNvPr>
          <p:cNvCxnSpPr>
            <a:cxnSpLocks/>
          </p:cNvCxnSpPr>
          <p:nvPr/>
        </p:nvCxnSpPr>
        <p:spPr>
          <a:xfrm>
            <a:off x="3655574" y="2557080"/>
            <a:ext cx="173285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C0999588-AE26-4DFE-A6E1-A0A16A6DD621}"/>
              </a:ext>
            </a:extLst>
          </p:cNvPr>
          <p:cNvCxnSpPr>
            <a:cxnSpLocks/>
          </p:cNvCxnSpPr>
          <p:nvPr/>
        </p:nvCxnSpPr>
        <p:spPr>
          <a:xfrm>
            <a:off x="3044201" y="4758018"/>
            <a:ext cx="122274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B74EE62-A820-4EE5-A26A-71482F2DCC44}"/>
              </a:ext>
            </a:extLst>
          </p:cNvPr>
          <p:cNvCxnSpPr>
            <a:cxnSpLocks/>
          </p:cNvCxnSpPr>
          <p:nvPr/>
        </p:nvCxnSpPr>
        <p:spPr>
          <a:xfrm>
            <a:off x="5388429" y="5489386"/>
            <a:ext cx="1222746"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04892776"/>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cs typeface="Arial-Rounded" panose="020B0500000000000000" pitchFamily="34" charset="0"/>
            </a:endParaRPr>
          </a:p>
        </p:txBody>
      </p:sp>
      <p:cxnSp>
        <p:nvCxnSpPr>
          <p:cNvPr id="5" name="Straight Connector 4"/>
          <p:cNvCxnSpPr/>
          <p:nvPr/>
        </p:nvCxnSpPr>
        <p:spPr>
          <a:xfrm flipH="1">
            <a:off x="3031070" y="19259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8160284" y="192593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630384"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805900"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775928"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448C-953E-4E6A-BFEB-5ADD79195DD1}"/>
              </a:ext>
            </a:extLst>
          </p:cNvPr>
          <p:cNvCxnSpPr/>
          <p:nvPr/>
        </p:nvCxnSpPr>
        <p:spPr>
          <a:xfrm flipH="1">
            <a:off x="9729700"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790951" y="1160145"/>
            <a:ext cx="7103109" cy="4557395"/>
            <a:chOff x="3815445" y="140918"/>
            <a:chExt cx="3925837" cy="4557358"/>
          </a:xfrm>
        </p:grpSpPr>
        <p:grpSp>
          <p:nvGrpSpPr>
            <p:cNvPr id="42" name="Group 41"/>
            <p:cNvGrpSpPr/>
            <p:nvPr/>
          </p:nvGrpSpPr>
          <p:grpSpPr>
            <a:xfrm>
              <a:off x="3815445" y="140918"/>
              <a:ext cx="3925837" cy="4557358"/>
              <a:chOff x="181619" y="1261924"/>
              <a:chExt cx="2165946" cy="4151517"/>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chum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Hexagon 5"/>
              <p:cNvSpPr/>
              <p:nvPr/>
            </p:nvSpPr>
            <p:spPr>
              <a:xfrm>
                <a:off x="238546" y="3304422"/>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43"/>
              <p:cNvSpPr txBox="1"/>
              <p:nvPr/>
            </p:nvSpPr>
            <p:spPr>
              <a:xfrm>
                <a:off x="367975" y="3596329"/>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tỉ</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muội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cxnSp>
          <p:nvCxnSpPr>
            <p:cNvPr id="12" name="10"/>
            <p:cNvCxnSpPr/>
            <p:nvPr/>
          </p:nvCxnSpPr>
          <p:spPr>
            <a:xfrm>
              <a:off x="5168787" y="3346784"/>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74529" y="113756"/>
            <a:ext cx="6144169"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860212" y="5839102"/>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660123"/>
            <a:ext cx="1108241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943148" y="1397060"/>
            <a:ext cx="3281362" cy="1865873"/>
          </a:xfrm>
          <a:prstGeom prst="rect">
            <a:avLst/>
          </a:prstGeom>
        </p:spPr>
      </p:pic>
    </p:spTree>
    <p:extLst>
      <p:ext uri="{BB962C8B-B14F-4D97-AF65-F5344CB8AC3E}">
        <p14:creationId xmlns:p14="http://schemas.microsoft.com/office/powerpoint/2010/main" val="313440688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058260" y="130485"/>
            <a:ext cx="5676084"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925074"/>
            <a:ext cx="11311017"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883246" y="1862285"/>
            <a:ext cx="3672487" cy="2088277"/>
          </a:xfrm>
          <a:prstGeom prst="rect">
            <a:avLst/>
          </a:prstGeom>
        </p:spPr>
      </p:pic>
      <p:sp>
        <p:nvSpPr>
          <p:cNvPr id="7" name="Rounded Rectangle 14">
            <a:extLst>
              <a:ext uri="{FF2B5EF4-FFF2-40B4-BE49-F238E27FC236}">
                <a16:creationId xmlns:a16="http://schemas.microsoft.com/office/drawing/2014/main" id="{9965C6F7-0248-4F67-8277-2BF9749E74B3}"/>
              </a:ext>
            </a:extLst>
          </p:cNvPr>
          <p:cNvSpPr/>
          <p:nvPr/>
        </p:nvSpPr>
        <p:spPr>
          <a:xfrm>
            <a:off x="674822" y="5463460"/>
            <a:ext cx="10442959"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chi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chị</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sống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nhau</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rất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4B8B5ABA-C0DB-45C5-83C2-DF7546A33287}"/>
              </a:ext>
            </a:extLst>
          </p:cNvPr>
          <p:cNvCxnSpPr>
            <a:cxnSpLocks/>
          </p:cNvCxnSpPr>
          <p:nvPr/>
        </p:nvCxnSpPr>
        <p:spPr>
          <a:xfrm flipV="1">
            <a:off x="2623457" y="1785257"/>
            <a:ext cx="5573486" cy="14605"/>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2137234C-D17D-4020-882C-C247B594D6A3}"/>
              </a:ext>
            </a:extLst>
          </p:cNvPr>
          <p:cNvCxnSpPr>
            <a:cxnSpLocks/>
          </p:cNvCxnSpPr>
          <p:nvPr/>
        </p:nvCxnSpPr>
        <p:spPr>
          <a:xfrm>
            <a:off x="1851079" y="2213973"/>
            <a:ext cx="2949521"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F4D437CF-7576-47AE-94E1-29DBFC360B97}"/>
              </a:ext>
            </a:extLst>
          </p:cNvPr>
          <p:cNvCxnSpPr>
            <a:cxnSpLocks/>
          </p:cNvCxnSpPr>
          <p:nvPr/>
        </p:nvCxnSpPr>
        <p:spPr>
          <a:xfrm>
            <a:off x="575426" y="3034643"/>
            <a:ext cx="51504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EC94287E-7F0B-474B-8BA9-6C4E29FB59B6}"/>
              </a:ext>
            </a:extLst>
          </p:cNvPr>
          <p:cNvCxnSpPr>
            <a:cxnSpLocks/>
          </p:cNvCxnSpPr>
          <p:nvPr/>
        </p:nvCxnSpPr>
        <p:spPr>
          <a:xfrm>
            <a:off x="564540" y="3950562"/>
            <a:ext cx="2897117"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4C938CEE-4B8B-4AE3-9DF0-E49BC1D72772}"/>
              </a:ext>
            </a:extLst>
          </p:cNvPr>
          <p:cNvCxnSpPr>
            <a:cxnSpLocks/>
          </p:cNvCxnSpPr>
          <p:nvPr/>
        </p:nvCxnSpPr>
        <p:spPr>
          <a:xfrm>
            <a:off x="2513083" y="5191533"/>
            <a:ext cx="4508203"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634869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119574" y="138430"/>
            <a:ext cx="574139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1158617"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525210" y="3807157"/>
            <a:ext cx="3281362" cy="1865873"/>
          </a:xfrm>
          <a:prstGeom prst="rect">
            <a:avLst/>
          </a:prstGeom>
        </p:spPr>
      </p:pic>
      <p:sp>
        <p:nvSpPr>
          <p:cNvPr id="7" name="Rounded Rectangle 14">
            <a:extLst>
              <a:ext uri="{FF2B5EF4-FFF2-40B4-BE49-F238E27FC236}">
                <a16:creationId xmlns:a16="http://schemas.microsoft.com/office/drawing/2014/main" id="{89878016-DD01-4ADF-A8C4-E8C2FA7F7B18}"/>
              </a:ext>
            </a:extLst>
          </p:cNvPr>
          <p:cNvSpPr/>
          <p:nvPr/>
        </p:nvSpPr>
        <p:spPr>
          <a:xfrm>
            <a:off x="350320" y="5709588"/>
            <a:ext cx="9729851" cy="744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Nước lũ dâng cao, chị Nết đưa Na đến nơi an toàn bằng cách nào? </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9B8C1CF3-B456-4457-8240-072C6591CCF4}"/>
              </a:ext>
            </a:extLst>
          </p:cNvPr>
          <p:cNvCxnSpPr>
            <a:cxnSpLocks/>
          </p:cNvCxnSpPr>
          <p:nvPr/>
        </p:nvCxnSpPr>
        <p:spPr>
          <a:xfrm>
            <a:off x="5243370" y="1308817"/>
            <a:ext cx="564234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6404249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934517" y="325000"/>
            <a:ext cx="574139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385428" y="3076757"/>
            <a:ext cx="11501772"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628249" y="940941"/>
            <a:ext cx="3915796" cy="2226630"/>
          </a:xfrm>
          <a:prstGeom prst="rect">
            <a:avLst/>
          </a:prstGeom>
        </p:spPr>
      </p:pic>
      <p:sp>
        <p:nvSpPr>
          <p:cNvPr id="8" name="Rounded Rectangle 14">
            <a:extLst>
              <a:ext uri="{FF2B5EF4-FFF2-40B4-BE49-F238E27FC236}">
                <a16:creationId xmlns:a16="http://schemas.microsoft.com/office/drawing/2014/main" id="{7649FA48-5164-463C-B83E-2B1E2FA7CAE6}"/>
              </a:ext>
            </a:extLst>
          </p:cNvPr>
          <p:cNvSpPr/>
          <p:nvPr/>
        </p:nvSpPr>
        <p:spPr>
          <a:xfrm>
            <a:off x="1005914" y="1031755"/>
            <a:ext cx="4676428" cy="1839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xảy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cõng</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lũ</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9" name="Straight Connector 8">
            <a:extLst>
              <a:ext uri="{FF2B5EF4-FFF2-40B4-BE49-F238E27FC236}">
                <a16:creationId xmlns:a16="http://schemas.microsoft.com/office/drawing/2014/main" id="{D2FB3325-A630-43A9-B42F-F5658D541CE7}"/>
              </a:ext>
            </a:extLst>
          </p:cNvPr>
          <p:cNvCxnSpPr>
            <a:cxnSpLocks/>
          </p:cNvCxnSpPr>
          <p:nvPr/>
        </p:nvCxnSpPr>
        <p:spPr>
          <a:xfrm>
            <a:off x="1901204" y="4032524"/>
            <a:ext cx="451048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45560B64-D6A5-4203-A556-52531AEDAFFF}"/>
              </a:ext>
            </a:extLst>
          </p:cNvPr>
          <p:cNvCxnSpPr>
            <a:cxnSpLocks/>
          </p:cNvCxnSpPr>
          <p:nvPr/>
        </p:nvCxnSpPr>
        <p:spPr>
          <a:xfrm>
            <a:off x="6945086" y="4544153"/>
            <a:ext cx="475705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244784D9-DFCA-48A6-87AA-1BE9FAA584FB}"/>
              </a:ext>
            </a:extLst>
          </p:cNvPr>
          <p:cNvCxnSpPr>
            <a:cxnSpLocks/>
          </p:cNvCxnSpPr>
          <p:nvPr/>
        </p:nvCxnSpPr>
        <p:spPr>
          <a:xfrm>
            <a:off x="489856" y="5034010"/>
            <a:ext cx="9818915"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182191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56204" y="223077"/>
            <a:ext cx="570874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181147" y="3969379"/>
            <a:ext cx="4542767" cy="2583143"/>
          </a:xfrm>
          <a:prstGeom prst="rect">
            <a:avLst/>
          </a:prstGeom>
        </p:spPr>
      </p:pic>
      <p:sp>
        <p:nvSpPr>
          <p:cNvPr id="7" name="Rounded Rectangle 14">
            <a:extLst>
              <a:ext uri="{FF2B5EF4-FFF2-40B4-BE49-F238E27FC236}">
                <a16:creationId xmlns:a16="http://schemas.microsoft.com/office/drawing/2014/main" id="{9965C6F7-0248-4F67-8277-2BF9749E74B3}"/>
              </a:ext>
            </a:extLst>
          </p:cNvPr>
          <p:cNvSpPr/>
          <p:nvPr/>
        </p:nvSpPr>
        <p:spPr>
          <a:xfrm>
            <a:off x="391505" y="971380"/>
            <a:ext cx="11408990"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Theo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dân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đặt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loài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Tỉ</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Muội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22B027A5-BA71-4DD7-AAA4-16F6D68D452F}"/>
              </a:ext>
            </a:extLst>
          </p:cNvPr>
          <p:cNvSpPr txBox="1"/>
          <p:nvPr/>
        </p:nvSpPr>
        <p:spPr>
          <a:xfrm>
            <a:off x="391505" y="2011628"/>
            <a:ext cx="11408990" cy="2219838"/>
          </a:xfrm>
          <a:prstGeom prst="rect">
            <a:avLst/>
          </a:prstGeom>
          <a:noFill/>
        </p:spPr>
        <p:txBody>
          <a:bodyPr wrap="square" rtlCol="0">
            <a:spAutoFit/>
          </a:bodyPr>
          <a:lstStyle/>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đẹp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chị</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Na</a:t>
            </a:r>
          </a:p>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che</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bé</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che</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Na</a:t>
            </a:r>
          </a:p>
        </p:txBody>
      </p:sp>
    </p:spTree>
    <p:extLst>
      <p:ext uri="{BB962C8B-B14F-4D97-AF65-F5344CB8AC3E}">
        <p14:creationId xmlns:p14="http://schemas.microsoft.com/office/powerpoint/2010/main" val="107722506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Nặn</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đồ</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98939" y="1699441"/>
            <a:ext cx="7430861"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885"/>
            <a:ext cx="10515600" cy="1325563"/>
          </a:xfrm>
        </p:spPr>
        <p:txBody>
          <a:bodyPr>
            <a:normAutofit/>
          </a:bodyPr>
          <a:lstStyle/>
          <a:p>
            <a:r>
              <a:rPr lang="en-US" sz="3110" dirty="0">
                <a:latin typeface="Arial-Rounded" panose="020B0500000000000000" pitchFamily="34" charset="0"/>
                <a:ea typeface="Arial-Rounded" panose="020B0500000000000000" pitchFamily="34" charset="0"/>
                <a:cs typeface="Arial-Rounded" panose="020B0500000000000000" pitchFamily="34" charset="0"/>
              </a:rPr>
              <a:t>1. </a:t>
            </a:r>
            <a:r>
              <a:rPr lang="en-US" sz="3110" dirty="0" err="1">
                <a:latin typeface="Arial-Rounded" panose="020B0500000000000000" pitchFamily="34" charset="0"/>
                <a:ea typeface="Arial-Rounded" panose="020B0500000000000000" pitchFamily="34" charset="0"/>
                <a:cs typeface="Arial-Rounded" panose="020B0500000000000000" pitchFamily="34" charset="0"/>
              </a:rPr>
              <a:t>Xếp</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từ</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đây</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vào</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nhóm</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hợp</a:t>
            </a:r>
            <a:r>
              <a:rPr lang="en-US" sz="311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CC99DCF9-1E5D-498E-99F6-14F376BD3000}"/>
              </a:ext>
            </a:extLst>
          </p:cNvPr>
          <p:cNvPicPr>
            <a:picLocks noChangeAspect="1"/>
          </p:cNvPicPr>
          <p:nvPr/>
        </p:nvPicPr>
        <p:blipFill>
          <a:blip r:embed="rId3"/>
          <a:stretch>
            <a:fillRect/>
          </a:stretch>
        </p:blipFill>
        <p:spPr>
          <a:xfrm>
            <a:off x="1800003" y="2048207"/>
            <a:ext cx="8039100" cy="1762125"/>
          </a:xfrm>
          <a:prstGeom prst="rect">
            <a:avLst/>
          </a:prstGeom>
        </p:spPr>
      </p:pic>
      <p:sp>
        <p:nvSpPr>
          <p:cNvPr id="8" name="Rectangle 7">
            <a:extLst>
              <a:ext uri="{FF2B5EF4-FFF2-40B4-BE49-F238E27FC236}">
                <a16:creationId xmlns:a16="http://schemas.microsoft.com/office/drawing/2014/main" id="{C446E305-53A2-4F4E-8AD8-593AE104C426}"/>
              </a:ext>
            </a:extLst>
          </p:cNvPr>
          <p:cNvSpPr/>
          <p:nvPr/>
        </p:nvSpPr>
        <p:spPr>
          <a:xfrm>
            <a:off x="2222204"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609368F0-73D2-4CD4-9C8B-2ADE9295014E}"/>
              </a:ext>
            </a:extLst>
          </p:cNvPr>
          <p:cNvSpPr/>
          <p:nvPr/>
        </p:nvSpPr>
        <p:spPr>
          <a:xfrm>
            <a:off x="6468140"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đặc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điểm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Arrow Connector 10">
            <a:extLst>
              <a:ext uri="{FF2B5EF4-FFF2-40B4-BE49-F238E27FC236}">
                <a16:creationId xmlns:a16="http://schemas.microsoft.com/office/drawing/2014/main" id="{84A36ED6-2DC7-488C-8F86-FB693F0DDB89}"/>
              </a:ext>
            </a:extLst>
          </p:cNvPr>
          <p:cNvCxnSpPr>
            <a:endCxn id="9" idx="0"/>
          </p:cNvCxnSpPr>
          <p:nvPr/>
        </p:nvCxnSpPr>
        <p:spPr>
          <a:xfrm>
            <a:off x="3083442" y="2679405"/>
            <a:ext cx="4740350"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11041B6A-32C4-4E47-AB56-F917D50E9E50}"/>
              </a:ext>
            </a:extLst>
          </p:cNvPr>
          <p:cNvCxnSpPr>
            <a:endCxn id="9" idx="0"/>
          </p:cNvCxnSpPr>
          <p:nvPr/>
        </p:nvCxnSpPr>
        <p:spPr>
          <a:xfrm>
            <a:off x="5124893" y="2679405"/>
            <a:ext cx="2698899"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9D11696C-AC95-4220-BA71-91FC9DD2A297}"/>
              </a:ext>
            </a:extLst>
          </p:cNvPr>
          <p:cNvCxnSpPr>
            <a:endCxn id="8" idx="0"/>
          </p:cNvCxnSpPr>
          <p:nvPr/>
        </p:nvCxnSpPr>
        <p:spPr>
          <a:xfrm flipH="1">
            <a:off x="3577856" y="2796363"/>
            <a:ext cx="3099391"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3768FF6B-5703-4473-95E1-2D26C6EA0A84}"/>
              </a:ext>
            </a:extLst>
          </p:cNvPr>
          <p:cNvCxnSpPr>
            <a:endCxn id="8" idx="0"/>
          </p:cNvCxnSpPr>
          <p:nvPr/>
        </p:nvCxnSpPr>
        <p:spPr>
          <a:xfrm flipH="1">
            <a:off x="3577856" y="2796363"/>
            <a:ext cx="5183372"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EAE96241-3C74-4015-B893-93631F3C4695}"/>
              </a:ext>
            </a:extLst>
          </p:cNvPr>
          <p:cNvCxnSpPr>
            <a:endCxn id="9" idx="0"/>
          </p:cNvCxnSpPr>
          <p:nvPr/>
        </p:nvCxnSpPr>
        <p:spPr>
          <a:xfrm>
            <a:off x="3577855" y="3593805"/>
            <a:ext cx="4245937"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CF3AA3AA-7ADF-4E67-ACBB-6E08B200D6C4}"/>
              </a:ext>
            </a:extLst>
          </p:cNvPr>
          <p:cNvCxnSpPr>
            <a:endCxn id="8" idx="0"/>
          </p:cNvCxnSpPr>
          <p:nvPr/>
        </p:nvCxnSpPr>
        <p:spPr>
          <a:xfrm flipH="1">
            <a:off x="3577856" y="3593805"/>
            <a:ext cx="1780953"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96E3D540-BCC5-4FE3-AA67-B6DA01ACD047}"/>
              </a:ext>
            </a:extLst>
          </p:cNvPr>
          <p:cNvCxnSpPr>
            <a:endCxn id="9" idx="0"/>
          </p:cNvCxnSpPr>
          <p:nvPr/>
        </p:nvCxnSpPr>
        <p:spPr>
          <a:xfrm>
            <a:off x="7230140" y="3593805"/>
            <a:ext cx="593652"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ABB8806D-1C4E-4117-8031-F51A69189D8D}"/>
              </a:ext>
            </a:extLst>
          </p:cNvPr>
          <p:cNvCxnSpPr>
            <a:endCxn id="8" idx="0"/>
          </p:cNvCxnSpPr>
          <p:nvPr/>
        </p:nvCxnSpPr>
        <p:spPr>
          <a:xfrm flipH="1">
            <a:off x="3577856" y="3593805"/>
            <a:ext cx="5077046"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75914" cy="1325563"/>
          </a:xfrm>
        </p:spPr>
        <p:txBody>
          <a:bodyPr>
            <a:normAutofit/>
          </a:body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Đặt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Na.</a:t>
            </a:r>
          </a:p>
        </p:txBody>
      </p:sp>
      <p:sp>
        <p:nvSpPr>
          <p:cNvPr id="4" name="Rounded Rectangle 3"/>
          <p:cNvSpPr/>
          <p:nvPr/>
        </p:nvSpPr>
        <p:spPr>
          <a:xfrm>
            <a:off x="740228" y="1589314"/>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ôm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thật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chặt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đêm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rét</a:t>
            </a:r>
            <a:r>
              <a:rPr lang="en-US" sz="3200"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8" name="Rounded Rectangle 3">
            <a:extLst>
              <a:ext uri="{FF2B5EF4-FFF2-40B4-BE49-F238E27FC236}">
                <a16:creationId xmlns:a16="http://schemas.microsoft.com/office/drawing/2014/main" id="{9BA065FF-3C9F-4C52-BF3D-48E9B3A8D56E}"/>
              </a:ext>
            </a:extLst>
          </p:cNvPr>
          <p:cNvSpPr/>
          <p:nvPr/>
        </p:nvSpPr>
        <p:spPr>
          <a:xfrm>
            <a:off x="740228" y="2813503"/>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luôn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yêu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thương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nhường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nhịn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9" name="Rounded Rectangle 3">
            <a:extLst>
              <a:ext uri="{FF2B5EF4-FFF2-40B4-BE49-F238E27FC236}">
                <a16:creationId xmlns:a16="http://schemas.microsoft.com/office/drawing/2014/main" id="{BC24B2A0-B80F-42FD-897A-1AB3C9D1A35F}"/>
              </a:ext>
            </a:extLst>
          </p:cNvPr>
          <p:cNvSpPr/>
          <p:nvPr/>
        </p:nvSpPr>
        <p:spPr>
          <a:xfrm>
            <a:off x="740228" y="4199664"/>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cõng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Na </a:t>
            </a:r>
            <a:r>
              <a:rPr lang="en-US" sz="3200" b="1" dirty="0" err="1">
                <a:solidFill>
                  <a:schemeClr val="bg1"/>
                </a:solidFill>
                <a:latin typeface="Times New Roman" panose="02020603050405020304" pitchFamily="18" charset="0"/>
                <a:cs typeface="Times New Roman" panose="02020603050405020304" pitchFamily="18" charset="0"/>
              </a:rPr>
              <a:t>đi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tránh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lũ</a:t>
            </a:r>
            <a:r>
              <a:rPr lang="en-US" sz="3200" b="1"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8" grpId="0" animBg="1"/>
      <p:bldP spid="8" grpId="1" animBg="1"/>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64504" y="2197893"/>
            <a:ext cx="5641496" cy="1231106"/>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0" cap="none" spc="0" normalizeH="0" baseline="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VẬN DỤNG</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thềm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nặn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Tỏ</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ra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muốn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6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ch</a:t>
            </a:r>
            <a:r>
              <a:rPr kumimoji="0" lang="en-US" sz="3600" b="1" i="0" u="none" strike="noStrike" kern="1200" cap="none" spc="0" normalizeH="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Thằng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chuột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việc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anh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thường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làm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3" name="Content Placeholder 2">
            <a:extLst>
              <a:ext uri="{FF2B5EF4-FFF2-40B4-BE49-F238E27FC236}">
                <a16:creationId xmlns:a16="http://schemas.microsoft.com/office/drawing/2014/main" id="{F327B27A-85A3-40FD-B657-7092FDF08595}"/>
              </a:ext>
            </a:extLst>
          </p:cNvPr>
          <p:cNvSpPr>
            <a:spLocks noGrp="1"/>
          </p:cNvSpPr>
          <p:nvPr>
            <p:ph sz="half" idx="2"/>
          </p:nvPr>
        </p:nvSpPr>
        <p:spPr/>
        <p:txBody>
          <a:bodyPr/>
          <a:lstStyle/>
          <a:p>
            <a:endParaRPr lang="en-US"/>
          </a:p>
        </p:txBody>
      </p:sp>
      <p:sp>
        <p:nvSpPr>
          <p:cNvPr id="5" name="Speech Bubble: Rectangle with Corners Rounded 4">
            <a:extLst>
              <a:ext uri="{FF2B5EF4-FFF2-40B4-BE49-F238E27FC236}">
                <a16:creationId xmlns:a16="http://schemas.microsoft.com/office/drawing/2014/main" id="{BCF9ACDA-62D9-4AD5-9DBB-A8C78BB37488}"/>
              </a:ext>
            </a:extLst>
          </p:cNvPr>
          <p:cNvSpPr/>
          <p:nvPr/>
        </p:nvSpPr>
        <p:spPr>
          <a:xfrm>
            <a:off x="2966484" y="1541721"/>
            <a:ext cx="7517218" cy="273256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lớp</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cơm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ăn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ốm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ontent Placeholder 6">
            <a:extLst>
              <a:ext uri="{FF2B5EF4-FFF2-40B4-BE49-F238E27FC236}">
                <a16:creationId xmlns:a16="http://schemas.microsoft.com/office/drawing/2014/main" id="{1B80BED3-AB17-6FBE-CB58-3B9845BD0FCA}"/>
              </a:ext>
            </a:extLst>
          </p:cNvPr>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533231" y="111494"/>
            <a:ext cx="55019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10312400" y="5885180"/>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2" name="TextBox 1">
            <a:extLst>
              <a:ext uri="{FF2B5EF4-FFF2-40B4-BE49-F238E27FC236}">
                <a16:creationId xmlns:a16="http://schemas.microsoft.com/office/drawing/2014/main" id="{8B536578-577B-4BDB-9D78-DB8B17D9EDD5}"/>
              </a:ext>
            </a:extLst>
          </p:cNvPr>
          <p:cNvSpPr txBox="1"/>
          <p:nvPr/>
        </p:nvSpPr>
        <p:spPr>
          <a:xfrm>
            <a:off x="305356" y="783518"/>
            <a:ext cx="11327186" cy="6001643"/>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quá</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Năm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liền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phẩy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351180" y="1563127"/>
            <a:ext cx="3281362" cy="1865873"/>
          </a:xfrm>
          <a:prstGeom prst="rect">
            <a:avLst/>
          </a:prstGeom>
        </p:spPr>
      </p:pic>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5" grpId="2" animBg="1"/>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1847</Words>
  <Application>Microsoft Office PowerPoint</Application>
  <PresentationFormat>Widescreen</PresentationFormat>
  <Paragraphs>124</Paragraphs>
  <Slides>23</Slides>
  <Notes>14</Notes>
  <HiddenSlides>0</HiddenSlides>
  <MMClips>11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23</vt:i4>
      </vt:variant>
    </vt:vector>
  </HeadingPairs>
  <TitlesOfParts>
    <vt:vector size="37" baseType="lpstr">
      <vt:lpstr>Microsoft YaHei</vt:lpstr>
      <vt:lpstr>Arial</vt:lpstr>
      <vt:lpstr>Arial Rounded MT Bold</vt:lpstr>
      <vt:lpstr>Arial-Rounded</vt:lpstr>
      <vt:lpstr>Calibri</vt:lpstr>
      <vt:lpstr>Calibri Light</vt:lpstr>
      <vt:lpstr>Times New Roman</vt:lpstr>
      <vt:lpstr>Verdana</vt:lpstr>
      <vt:lpstr>1_Office Theme</vt:lpstr>
      <vt:lpstr>2_Office Theme</vt:lpstr>
      <vt:lpstr>2_Office 主题​​</vt:lpstr>
      <vt:lpstr>3_Office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Xếp những từ dưới đây vào nhóm thích hợp?</vt:lpstr>
      <vt:lpstr>2. Đặt câu nói về việc chị Nết đã làm cho em Na.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Linh Linh</cp:lastModifiedBy>
  <cp:revision>21</cp:revision>
  <dcterms:created xsi:type="dcterms:W3CDTF">2021-05-27T03:43:25Z</dcterms:created>
  <dcterms:modified xsi:type="dcterms:W3CDTF">2024-12-29T12:39:00Z</dcterms:modified>
</cp:coreProperties>
</file>