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6" r:id="rId2"/>
    <p:sldMasterId id="2147483748" r:id="rId3"/>
    <p:sldMasterId id="2147483760" r:id="rId4"/>
    <p:sldMasterId id="2147483772" r:id="rId5"/>
  </p:sldMasterIdLst>
  <p:notesMasterIdLst>
    <p:notesMasterId r:id="rId22"/>
  </p:notesMasterIdLst>
  <p:sldIdLst>
    <p:sldId id="327" r:id="rId6"/>
    <p:sldId id="312" r:id="rId7"/>
    <p:sldId id="328" r:id="rId8"/>
    <p:sldId id="329" r:id="rId9"/>
    <p:sldId id="330" r:id="rId10"/>
    <p:sldId id="331" r:id="rId11"/>
    <p:sldId id="332" r:id="rId12"/>
    <p:sldId id="333" r:id="rId13"/>
    <p:sldId id="288" r:id="rId14"/>
    <p:sldId id="314" r:id="rId15"/>
    <p:sldId id="315" r:id="rId16"/>
    <p:sldId id="323" r:id="rId17"/>
    <p:sldId id="324" r:id="rId18"/>
    <p:sldId id="326" r:id="rId19"/>
    <p:sldId id="325" r:id="rId20"/>
    <p:sldId id="33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9C196-2BB6-4D99-94AF-75635AACBF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0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16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1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4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7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4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0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7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2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7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7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8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5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2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03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2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2pPr>
            <a:lvl3pPr marL="12190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380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0476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26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200156"/>
            <a:ext cx="40132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4" y="1200156"/>
            <a:ext cx="40132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82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5" indent="0">
              <a:buNone/>
              <a:defRPr sz="2667" b="1"/>
            </a:lvl2pPr>
            <a:lvl3pPr marL="1219048" indent="0">
              <a:buNone/>
              <a:defRPr sz="2533" b="1"/>
            </a:lvl3pPr>
            <a:lvl4pPr marL="1828573" indent="0">
              <a:buNone/>
              <a:defRPr sz="2133" b="1"/>
            </a:lvl4pPr>
            <a:lvl5pPr marL="2438096" indent="0">
              <a:buNone/>
              <a:defRPr sz="2133" b="1"/>
            </a:lvl5pPr>
            <a:lvl6pPr marL="3047622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6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5" indent="0">
              <a:buNone/>
              <a:defRPr sz="2667" b="1"/>
            </a:lvl2pPr>
            <a:lvl3pPr marL="1219048" indent="0">
              <a:buNone/>
              <a:defRPr sz="2533" b="1"/>
            </a:lvl3pPr>
            <a:lvl4pPr marL="1828573" indent="0">
              <a:buNone/>
              <a:defRPr sz="2133" b="1"/>
            </a:lvl4pPr>
            <a:lvl5pPr marL="2438096" indent="0">
              <a:buNone/>
              <a:defRPr sz="2133" b="1"/>
            </a:lvl5pPr>
            <a:lvl6pPr marL="3047622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533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8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87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1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609525" indent="0">
              <a:buNone/>
              <a:defRPr sz="1600"/>
            </a:lvl2pPr>
            <a:lvl3pPr marL="1219048" indent="0">
              <a:buNone/>
              <a:defRPr sz="1467"/>
            </a:lvl3pPr>
            <a:lvl4pPr marL="1828573" indent="0">
              <a:buNone/>
              <a:defRPr sz="1200"/>
            </a:lvl4pPr>
            <a:lvl5pPr marL="2438096" indent="0">
              <a:buNone/>
              <a:defRPr sz="1200"/>
            </a:lvl5pPr>
            <a:lvl6pPr marL="3047622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84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25" indent="0">
              <a:buNone/>
              <a:defRPr sz="3733"/>
            </a:lvl2pPr>
            <a:lvl3pPr marL="1219048" indent="0">
              <a:buNone/>
              <a:defRPr sz="3200"/>
            </a:lvl3pPr>
            <a:lvl4pPr marL="1828573" indent="0">
              <a:buNone/>
              <a:defRPr sz="2667"/>
            </a:lvl4pPr>
            <a:lvl5pPr marL="2438096" indent="0">
              <a:buNone/>
              <a:defRPr sz="2667"/>
            </a:lvl5pPr>
            <a:lvl6pPr marL="3047622" indent="0">
              <a:buNone/>
              <a:defRPr sz="2667"/>
            </a:lvl6pPr>
            <a:lvl7pPr marL="3657143" indent="0">
              <a:buNone/>
              <a:defRPr sz="2667"/>
            </a:lvl7pPr>
            <a:lvl8pPr marL="4266667" indent="0">
              <a:buNone/>
              <a:defRPr sz="2667"/>
            </a:lvl8pPr>
            <a:lvl9pPr marL="4876191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609525" indent="0">
              <a:buNone/>
              <a:defRPr sz="1600"/>
            </a:lvl2pPr>
            <a:lvl3pPr marL="1219048" indent="0">
              <a:buNone/>
              <a:defRPr sz="1467"/>
            </a:lvl3pPr>
            <a:lvl4pPr marL="1828573" indent="0">
              <a:buNone/>
              <a:defRPr sz="1200"/>
            </a:lvl4pPr>
            <a:lvl5pPr marL="2438096" indent="0">
              <a:buNone/>
              <a:defRPr sz="1200"/>
            </a:lvl5pPr>
            <a:lvl6pPr marL="3047622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24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62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06380"/>
            <a:ext cx="2057401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206380"/>
            <a:ext cx="5969001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0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50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48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859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3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87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170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4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85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31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81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048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048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17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4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782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80" y="5028251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6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9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91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5" y="3167617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7" y="3644049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8" y="3162089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7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92" y="3267536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4" y="2995679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5" y="524344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9" y="5184301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7A7D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61" y="5615027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8950841" y="5987447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70;p3"/>
          <p:cNvSpPr/>
          <p:nvPr/>
        </p:nvSpPr>
        <p:spPr>
          <a:xfrm>
            <a:off x="8552649" y="5577670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9836133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72;p3"/>
          <p:cNvSpPr/>
          <p:nvPr/>
        </p:nvSpPr>
        <p:spPr>
          <a:xfrm>
            <a:off x="9650552" y="1632990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8" y="-34995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200" y="-456000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557480" y="527118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8356260" y="144136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6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83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48"/>
            <a:fld id="{6BCAEE68-3ECF-4F4D-9038-1EFD54159B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48"/>
            <a:fld id="{33EAD4F5-825F-4C4A-9CBC-65F84D74A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121904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4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6" algn="l" defTabSz="121904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3" algn="l" defTabSz="12190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3" algn="l" defTabSz="121904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3" algn="l" defTabSz="121904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2" indent="-304763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3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3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6" indent="-304763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48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48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48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48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2" algn="l" defTabSz="1219048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48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48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25C094D4-2376-4C60-98C2-0F70F1080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FE2D96E-EA7D-4721-8FB0-65ABF5ACA0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9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7.png"/><Relationship Id="rId2" Type="http://schemas.openxmlformats.org/officeDocument/2006/relationships/audio" Target="file:///G:\06.ThieuNhi-Hong-Dam-Dau.mp3" TargetMode="External"/><Relationship Id="rId1" Type="http://schemas.openxmlformats.org/officeDocument/2006/relationships/audio" Target="file:///G:\Bai%20hat%20Que%20huong%20tuoi%20dep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2.xml"/><Relationship Id="rId1" Type="http://schemas.openxmlformats.org/officeDocument/2006/relationships/audio" Target="file:///C:\Documents%20and%20Settings\Admin\My%20Documents\Downloads\Music\LOP%20CHUNG%20MINH%20DOAN%20KET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wm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5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9.png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5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g                               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0F67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/>
          <a:p>
            <a:pPr defTabSz="914377"/>
            <a:endParaRPr lang="vi-VN" sz="1867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2590800" y="2019300"/>
            <a:ext cx="7213600" cy="533400"/>
          </a:xfrm>
          <a:prstGeom prst="rect">
            <a:avLst/>
          </a:prstGeom>
        </p:spPr>
        <p:txBody>
          <a:bodyPr wrap="none" lIns="121917" tIns="60959" rIns="121917" bIns="60959" numCol="1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defTabSz="914377"/>
            <a:r>
              <a:rPr lang="en-US" sz="266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MÔN: </a:t>
            </a:r>
            <a:r>
              <a:rPr lang="vi-VN" sz="266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TIẾNG VIỆT</a:t>
            </a:r>
            <a:endParaRPr lang="en-US" sz="266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-9753600" y="5664207"/>
            <a:ext cx="5384800" cy="632884"/>
          </a:xfrm>
          <a:prstGeom prst="rect">
            <a:avLst/>
          </a:prstGeom>
        </p:spPr>
        <p:txBody>
          <a:bodyPr wrap="none" lIns="121917" tIns="60959" rIns="121917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77"/>
            <a:r>
              <a:rPr lang="en-US" sz="2667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GV THỰC HIỆN : NGUYỄN THỊ </a:t>
            </a:r>
            <a:r>
              <a:rPr lang="vi-VN" sz="2667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PHÚC</a:t>
            </a:r>
            <a:endParaRPr lang="en-US" sz="2667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-9753600" y="5645158"/>
            <a:ext cx="5384800" cy="651933"/>
          </a:xfrm>
          <a:prstGeom prst="rect">
            <a:avLst/>
          </a:prstGeom>
        </p:spPr>
        <p:txBody>
          <a:bodyPr wrap="none" lIns="121917" tIns="60959" rIns="121917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77"/>
            <a:r>
              <a:rPr lang="en-US" sz="2667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 THỰC HIỆN : NG</a:t>
            </a:r>
            <a:r>
              <a:rPr lang="vi-VN" sz="2667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UYỄN THỊ PHÚC</a:t>
            </a:r>
            <a:endParaRPr lang="en-US" sz="2667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1600" y="203200"/>
            <a:ext cx="11988800" cy="6426200"/>
            <a:chOff x="240" y="288"/>
            <a:chExt cx="5278" cy="3690"/>
          </a:xfrm>
        </p:grpSpPr>
        <p:pic>
          <p:nvPicPr>
            <p:cNvPr id="2063" name="Picture 12" descr="CG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288"/>
              <a:ext cx="1391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13" descr="CG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" y="2544"/>
              <a:ext cx="1345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14" descr="CG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50" y="322"/>
              <a:ext cx="1368" cy="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15" descr="CG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84" y="2544"/>
              <a:ext cx="1458" cy="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7" name="AutoShape 16"/>
          <p:cNvSpPr>
            <a:spLocks noChangeArrowheads="1"/>
          </p:cNvSpPr>
          <p:nvPr/>
        </p:nvSpPr>
        <p:spPr bwMode="auto">
          <a:xfrm>
            <a:off x="3048000" y="2743200"/>
            <a:ext cx="5588000" cy="1143000"/>
          </a:xfrm>
          <a:prstGeom prst="flowChartDecision">
            <a:avLst/>
          </a:prstGeom>
          <a:solidFill>
            <a:srgbClr val="FDA1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17" tIns="60959" rIns="121917" bIns="60959" anchor="ctr"/>
          <a:lstStyle/>
          <a:p>
            <a:pPr algn="ctr" defTabSz="914377" eaLnBrk="0" hangingPunct="0"/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4978405" y="2971800"/>
            <a:ext cx="2044700" cy="609600"/>
          </a:xfrm>
          <a:prstGeom prst="rect">
            <a:avLst/>
          </a:prstGeom>
        </p:spPr>
        <p:txBody>
          <a:bodyPr wrap="none" lIns="121917" tIns="60959" rIns="121917" bIns="60959" numCol="1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defTabSz="914377"/>
            <a:r>
              <a:rPr lang="en-US" sz="426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</a:t>
            </a:r>
            <a:r>
              <a:rPr lang="vi-VN" sz="4267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sz="4267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WordArt 21"/>
          <p:cNvSpPr>
            <a:spLocks noChangeArrowheads="1" noChangeShapeType="1" noTextEdit="1"/>
          </p:cNvSpPr>
          <p:nvPr/>
        </p:nvSpPr>
        <p:spPr bwMode="auto">
          <a:xfrm>
            <a:off x="1479177" y="4343400"/>
            <a:ext cx="9130552" cy="762000"/>
          </a:xfrm>
          <a:prstGeom prst="rect">
            <a:avLst/>
          </a:prstGeom>
        </p:spPr>
        <p:txBody>
          <a:bodyPr wrap="none" lIns="121917" tIns="60959" rIns="121917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77"/>
            <a:r>
              <a:rPr lang="vi-VN" sz="2667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BÀI: </a:t>
            </a:r>
            <a:endParaRPr lang="en-US" sz="2667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 defTabSz="914377"/>
            <a:r>
              <a:rPr lang="en-US" sz="2667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TỪ CHỈ SỰ VẬT, HOẠT ĐỘNG; CÂU NÊU HOẠT ĐỘNG</a:t>
            </a:r>
            <a:endParaRPr lang="en-US" sz="2667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310" name="Bai hat Que huong tuoi de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1684000" y="632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06.ThieuNhi-Hong-Dam-Dau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1988800" y="6629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1270000" y="381000"/>
            <a:ext cx="9652000" cy="6553200"/>
          </a:xfrm>
          <a:prstGeom prst="rect">
            <a:avLst/>
          </a:prstGeom>
        </p:spPr>
        <p:txBody>
          <a:bodyPr spcFirstLastPara="1" wrap="none" lIns="121917" tIns="60959" rIns="121917" bIns="60959" numCol="1" fromWordArt="1">
            <a:prstTxWarp prst="textArchUp">
              <a:avLst>
                <a:gd name="adj" fmla="val 1033096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800" b="1" i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NHIỆT LIỆT CHÀO MỪNG QUÝ THẦY CÔ VỀ DỰ </a:t>
            </a:r>
            <a:r>
              <a:rPr lang="en-US" sz="4800" b="1" i="1" u="sng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GiỜ</a:t>
            </a:r>
            <a:r>
              <a:rPr lang="vi-VN" sz="4800" b="1" i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!</a:t>
            </a:r>
            <a:r>
              <a:rPr lang="en-US" sz="4800" b="1" i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04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0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1"/>
                </p:tgtEl>
              </p:cMediaNode>
            </p:audio>
          </p:childTnLst>
        </p:cTn>
      </p:par>
    </p:tnLst>
    <p:bldLst>
      <p:bldP spid="12297" grpId="0" animBg="1"/>
      <p:bldP spid="12298" grpId="0" animBg="1"/>
      <p:bldP spid="123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9083-D6D4-470C-9EF0-8FD01141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551135"/>
            <a:ext cx="11284131" cy="1325563"/>
          </a:xfrm>
        </p:spPr>
        <p:txBody>
          <a:bodyPr>
            <a:normAutofit/>
          </a:bodyPr>
          <a:lstStyle/>
          <a:p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 Tìm 3 từ ngữ chỉ hoạt động trong đoạn thơ dưới đây: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55952-1255-4E7F-AA61-73FB1935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43" y="1920239"/>
            <a:ext cx="10845474" cy="410888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42269D-0986-4367-A9B7-5ED0EFDCD08C}"/>
              </a:ext>
            </a:extLst>
          </p:cNvPr>
          <p:cNvCxnSpPr>
            <a:cxnSpLocks/>
          </p:cNvCxnSpPr>
          <p:nvPr/>
        </p:nvCxnSpPr>
        <p:spPr>
          <a:xfrm>
            <a:off x="1566354" y="2694512"/>
            <a:ext cx="73152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272297-5C68-45CF-852F-CD49CCAE4C80}"/>
              </a:ext>
            </a:extLst>
          </p:cNvPr>
          <p:cNvCxnSpPr>
            <a:cxnSpLocks/>
          </p:cNvCxnSpPr>
          <p:nvPr/>
        </p:nvCxnSpPr>
        <p:spPr>
          <a:xfrm>
            <a:off x="1474914" y="3494908"/>
            <a:ext cx="82296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1A7DF-706F-4C04-840E-6F5DDAA9C065}"/>
              </a:ext>
            </a:extLst>
          </p:cNvPr>
          <p:cNvCxnSpPr>
            <a:cxnSpLocks/>
          </p:cNvCxnSpPr>
          <p:nvPr/>
        </p:nvCxnSpPr>
        <p:spPr>
          <a:xfrm>
            <a:off x="8532420" y="3494908"/>
            <a:ext cx="73152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51A7DF-706F-4C04-840E-6F5DDAA9C065}"/>
              </a:ext>
            </a:extLst>
          </p:cNvPr>
          <p:cNvCxnSpPr>
            <a:cxnSpLocks/>
          </p:cNvCxnSpPr>
          <p:nvPr/>
        </p:nvCxnSpPr>
        <p:spPr>
          <a:xfrm>
            <a:off x="7065026" y="4300450"/>
            <a:ext cx="73152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51A7DF-706F-4C04-840E-6F5DDAA9C065}"/>
              </a:ext>
            </a:extLst>
          </p:cNvPr>
          <p:cNvCxnSpPr>
            <a:cxnSpLocks/>
          </p:cNvCxnSpPr>
          <p:nvPr/>
        </p:nvCxnSpPr>
        <p:spPr>
          <a:xfrm>
            <a:off x="7208717" y="5136473"/>
            <a:ext cx="73152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51A7DF-706F-4C04-840E-6F5DDAA9C065}"/>
              </a:ext>
            </a:extLst>
          </p:cNvPr>
          <p:cNvCxnSpPr>
            <a:cxnSpLocks/>
          </p:cNvCxnSpPr>
          <p:nvPr/>
        </p:nvCxnSpPr>
        <p:spPr>
          <a:xfrm>
            <a:off x="834834" y="5113119"/>
            <a:ext cx="9144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 Quan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1DEA9-4EFC-4E87-86FF-B2AC048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0392" y="939572"/>
            <a:ext cx="8062254" cy="5774735"/>
          </a:xfrm>
        </p:spPr>
      </p:pic>
    </p:spTree>
    <p:extLst>
      <p:ext uri="{BB962C8B-B14F-4D97-AF65-F5344CB8AC3E}">
        <p14:creationId xmlns:p14="http://schemas.microsoft.com/office/powerpoint/2010/main" val="30028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 Quan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45" y="989261"/>
            <a:ext cx="6065680" cy="426777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 txBox="1">
            <a:spLocks/>
          </p:cNvSpPr>
          <p:nvPr/>
        </p:nvSpPr>
        <p:spPr>
          <a:xfrm>
            <a:off x="4021183" y="5045461"/>
            <a:ext cx="3922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5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 Quan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 txBox="1">
            <a:spLocks/>
          </p:cNvSpPr>
          <p:nvPr/>
        </p:nvSpPr>
        <p:spPr>
          <a:xfrm>
            <a:off x="4021183" y="5045461"/>
            <a:ext cx="39229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vi.</a:t>
            </a:r>
          </a:p>
          <a:p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phim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02" y="1017579"/>
            <a:ext cx="5820939" cy="402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 Quan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 txBox="1">
            <a:spLocks/>
          </p:cNvSpPr>
          <p:nvPr/>
        </p:nvSpPr>
        <p:spPr>
          <a:xfrm>
            <a:off x="4047308" y="5045534"/>
            <a:ext cx="5958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dẹp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lau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19" y="716808"/>
            <a:ext cx="6127889" cy="44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 Quan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 txBox="1">
            <a:spLocks/>
          </p:cNvSpPr>
          <p:nvPr/>
        </p:nvSpPr>
        <p:spPr>
          <a:xfrm>
            <a:off x="4021183" y="5045461"/>
            <a:ext cx="54755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28" y="709697"/>
            <a:ext cx="6300136" cy="448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971551" y="1295402"/>
            <a:ext cx="10288267" cy="3695199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/>
            <a:r>
              <a:rPr lang="vi-VN" sz="48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8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 ơn thầy cô và các em!  </a:t>
            </a:r>
            <a:endParaRPr lang="en-US" sz="4800" b="1" kern="10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/>
            <a:endParaRPr lang="en-US" sz="4800" b="1" kern="10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46"/>
            <a:ext cx="1771651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3992" y="80170"/>
            <a:ext cx="1771651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59" y="3465189"/>
            <a:ext cx="3793651" cy="381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17" y="2377879"/>
            <a:ext cx="4343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701" y="2299996"/>
            <a:ext cx="3508101" cy="4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64" y="5373967"/>
            <a:ext cx="2362200" cy="134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65" y="5373967"/>
            <a:ext cx="2362200" cy="147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4" y="6048381"/>
            <a:ext cx="775906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55" y="5373969"/>
            <a:ext cx="51054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22737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9122" y="2520225"/>
            <a:ext cx="8116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Khởi</a:t>
            </a:r>
            <a:r>
              <a:rPr kumimoji="0" lang="en-US" altLang="zh-CN" sz="9600" b="1" i="1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động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30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70"/>
            <a:ext cx="4489528" cy="359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13081" y="97130"/>
            <a:ext cx="6042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31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5981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00" y="177800"/>
            <a:ext cx="11074400" cy="13477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Từ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ngữ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chỉ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tình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cảm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người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thân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trong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gia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đình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800" y="1685927"/>
            <a:ext cx="3128333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. </a:t>
            </a:r>
            <a:r>
              <a:rPr lang="en-US" sz="40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Đáng</a:t>
            </a:r>
            <a:r>
              <a:rPr lang="en-US" sz="40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9933" y="1643062"/>
            <a:ext cx="3572079" cy="719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2853" y="1677406"/>
            <a:ext cx="2890761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Vui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72002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201" y="2362201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376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563471"/>
            <a:ext cx="1819583" cy="208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49624" y="82136"/>
            <a:ext cx="11712388" cy="1600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Từ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ngữ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nói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về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tình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cảm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nhỏ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dành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trong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Cánh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cửa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nhớ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5828" y="1756400"/>
            <a:ext cx="3227853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980" y="1756400"/>
            <a:ext cx="3302913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nhớ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8003" y="1756400"/>
            <a:ext cx="3714009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ính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trọng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1"/>
            <a:ext cx="5486400" cy="302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32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23841 0.0662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0" y="0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788458" y="152402"/>
            <a:ext cx="9372601" cy="1447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Điền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hợp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trống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bạn ấy đang chơi môn thể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37601" y="1687737"/>
            <a:ext cx="3213465" cy="11438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dấu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chấm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" y="1657352"/>
            <a:ext cx="3688977" cy="117424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dấu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chấm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hỏi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1961" y="1649730"/>
            <a:ext cx="3594833" cy="118186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dấu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chấm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than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3537326" y="2622176"/>
            <a:ext cx="1687656" cy="178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72482" y="897565"/>
            <a:ext cx="564777" cy="5119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33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57357 0.0240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2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4636 0.04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57 0.02408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98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1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37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5F9083-D6D4-470C-9EF0-8FD01141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92" y="-879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 </a:t>
            </a:r>
            <a:r>
              <a:rPr lang="en-US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 </a:t>
            </a:r>
            <a:r>
              <a:rPr lang="en-US" sz="32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2023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5F9083-D6D4-470C-9EF0-8FD01141FBB3}"/>
              </a:ext>
            </a:extLst>
          </p:cNvPr>
          <p:cNvSpPr txBox="1">
            <a:spLocks/>
          </p:cNvSpPr>
          <p:nvPr/>
        </p:nvSpPr>
        <p:spPr>
          <a:xfrm>
            <a:off x="4804955" y="936750"/>
            <a:ext cx="2275114" cy="601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endParaRPr lang="en-US" sz="3200" b="1" u="sng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5F9083-D6D4-470C-9EF0-8FD01141FBB3}"/>
              </a:ext>
            </a:extLst>
          </p:cNvPr>
          <p:cNvSpPr txBox="1">
            <a:spLocks/>
          </p:cNvSpPr>
          <p:nvPr/>
        </p:nvSpPr>
        <p:spPr>
          <a:xfrm>
            <a:off x="940526" y="1538496"/>
            <a:ext cx="9980023" cy="601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7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9D2367-6F25-44BC-B7B3-DA197D49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4318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413" y="4318783"/>
            <a:ext cx="11465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412" y="5396001"/>
            <a:ext cx="11465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290</Words>
  <Application>Microsoft Office PowerPoint</Application>
  <PresentationFormat>Widescreen</PresentationFormat>
  <Paragraphs>46</Paragraphs>
  <Slides>16</Slides>
  <Notes>2</Notes>
  <HiddenSlides>0</HiddenSlides>
  <MMClips>20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Microsoft YaHei</vt:lpstr>
      <vt:lpstr>Arial</vt:lpstr>
      <vt:lpstr>Arial-Rounded</vt:lpstr>
      <vt:lpstr>Calibri</vt:lpstr>
      <vt:lpstr>Calibri Light</vt:lpstr>
      <vt:lpstr>Times New Roman</vt:lpstr>
      <vt:lpstr>Verdana</vt:lpstr>
      <vt:lpstr>4_Office Theme</vt:lpstr>
      <vt:lpstr>6_Office Theme</vt:lpstr>
      <vt:lpstr>9_Office Theme</vt:lpstr>
      <vt:lpstr>Office Theme</vt:lpstr>
      <vt:lpstr>1_Office Theme</vt:lpstr>
      <vt:lpstr>    g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21 tháng 12 năm 2023</vt:lpstr>
      <vt:lpstr>PowerPoint Presentation</vt:lpstr>
      <vt:lpstr>2. Tìm 3 từ ngữ chỉ hoạt động trong đoạn thơ dưới đây:</vt:lpstr>
      <vt:lpstr>3. Quan sát tranh và trả lời câu hỏi:</vt:lpstr>
      <vt:lpstr>3. Quan sát tranh và trả lời câu hỏi:</vt:lpstr>
      <vt:lpstr>3. Quan sát tranh và trả lời câu hỏi:</vt:lpstr>
      <vt:lpstr>3. Quan sát tranh và trả lời câu hỏi:</vt:lpstr>
      <vt:lpstr>3. Quan sát tranh và trả lời câu hỏi: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53</cp:revision>
  <dcterms:created xsi:type="dcterms:W3CDTF">2021-05-27T09:39:36Z</dcterms:created>
  <dcterms:modified xsi:type="dcterms:W3CDTF">2023-12-20T13:49:11Z</dcterms:modified>
</cp:coreProperties>
</file>