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VNI-Avo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320" y="1645285"/>
            <a:ext cx="891540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53: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ap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ăp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âp</a:t>
            </a:r>
            <a:endParaRPr lang="en-US" sz="16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88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0801" y="5112433"/>
            <a:ext cx="104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800" b="1" dirty="0" err="1" smtClean="0">
                <a:latin typeface="VNI-Avo" pitchFamily="2" charset="0"/>
              </a:rPr>
              <a:t>Meï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ñaïp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xe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ñöa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Haø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ñeán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lôùp</a:t>
            </a:r>
            <a:r>
              <a:rPr lang="en-US" sz="4800" b="1" dirty="0" smtClean="0">
                <a:latin typeface="VNI-Avo" pitchFamily="2" charset="0"/>
              </a:rPr>
              <a:t>. </a:t>
            </a:r>
          </a:p>
          <a:p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800" b="1" dirty="0" err="1" smtClean="0">
                <a:latin typeface="VNI-Avo" pitchFamily="2" charset="0"/>
              </a:rPr>
              <a:t>Khaép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phoá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taáp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naäp</a:t>
            </a:r>
            <a:r>
              <a:rPr lang="en-US" sz="48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7748" y="5112433"/>
            <a:ext cx="1011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2463" y="5865752"/>
            <a:ext cx="1035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70" y="5874179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1782" y="5897263"/>
            <a:ext cx="1035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161"/>
            <a:ext cx="2228947" cy="935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49871"/>
              </p:ext>
            </p:extLst>
          </p:nvPr>
        </p:nvGraphicFramePr>
        <p:xfrm>
          <a:off x="4266135" y="909922"/>
          <a:ext cx="284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ñ</a:t>
                      </a:r>
                      <a:endParaRPr lang="en-US" sz="48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ap</a:t>
                      </a:r>
                      <a:endParaRPr lang="en-US" sz="48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ñaïp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0040" y="235490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raïp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380" y="2388011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saïp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8049" y="241894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thaùp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906" y="5979263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xe ñaïp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2394" y="5977087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caëp da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caù maäp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9054" y="3112400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baép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2394" y="3043571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caëp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9035" y="3043570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gaëp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8068" y="3782884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ñaäp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8036" y="3767697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maäp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69035" y="378633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naáp</a:t>
            </a:r>
            <a:endParaRPr lang="en-US" sz="4800" dirty="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02" y="4697097"/>
            <a:ext cx="2529988" cy="1471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35" y="4697097"/>
            <a:ext cx="1985896" cy="14419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035" y="4662407"/>
            <a:ext cx="3267336" cy="13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25362"/>
            <a:ext cx="2264528" cy="893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9264"/>
            <a:ext cx="12264271" cy="36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6" y="25363"/>
            <a:ext cx="12032603" cy="4320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396" y="4467111"/>
            <a:ext cx="1184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nguû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toâi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naèm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im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lìm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ñen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saãm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toâi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theå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ñöa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chu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du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aép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nôi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Khaùm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phaù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theá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giôùi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aáp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daãn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ñaày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aép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maøu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theå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ñeå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phuùt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giaây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thö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daõn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aùp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Toâi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ai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2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VNI-Avo" pitchFamily="2" charset="0"/>
              </a:rPr>
              <a:t>Ñoà vaät quen thuoäc</a:t>
            </a:r>
            <a:endParaRPr lang="en-US" sz="40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178" y="989886"/>
            <a:ext cx="7582929" cy="52827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9491" y="3369663"/>
            <a:ext cx="1851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32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caëp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8138" y="3303561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32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oâ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0525" y="6141854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32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muõ</a:t>
            </a:r>
            <a:r>
              <a:rPr lang="en-US" sz="32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vaûi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1699" y="6141855"/>
            <a:ext cx="3759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32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muõ</a:t>
            </a:r>
            <a:r>
              <a:rPr lang="en-US" sz="32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baûo</a:t>
            </a:r>
            <a:r>
              <a:rPr lang="en-US" sz="3200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VNI-Avo" pitchFamily="2" charset="0"/>
              </a:rPr>
              <a:t>hieåm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357</TotalTime>
  <Words>139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VNI-Avo</vt:lpstr>
      <vt:lpstr>Office Theme</vt:lpstr>
      <vt:lpstr>BÀI 53:   ap ăp âp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186</cp:revision>
  <dcterms:created xsi:type="dcterms:W3CDTF">2020-10-19T12:51:54Z</dcterms:created>
  <dcterms:modified xsi:type="dcterms:W3CDTF">2024-12-13T13:25:38Z</dcterms:modified>
  <cp:category>Kết nối tri thức với cuộc sống</cp:category>
</cp:coreProperties>
</file>