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7" r:id="rId11"/>
    <p:sldId id="27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8288000" cy="10287000"/>
  <p:notesSz cx="6858000" cy="9144000"/>
  <p:embeddedFontLst>
    <p:embeddedFont>
      <p:font typeface="DejaVu Serif Bold" panose="020B0604020202020204" charset="0"/>
      <p:regular r:id="rId24"/>
    </p:embeddedFont>
    <p:embeddedFont>
      <p:font typeface="Montserrat" panose="020B0604020202020204" charset="0"/>
      <p:regular r:id="rId25"/>
    </p:embeddedFont>
    <p:embeddedFont>
      <p:font typeface="Noto Sans" panose="020B0604020202020204" charset="0"/>
      <p:regular r:id="rId26"/>
    </p:embeddedFont>
    <p:embeddedFont>
      <p:font typeface="ไอติม" panose="020B0604020202020204" charset="-34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oto Sans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10555-42BB-4702-B760-1E666F75A986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138B9-1811-4107-8F38-0D80263F63A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755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138B9-1811-4107-8F38-0D80263F63A1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64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37.sv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7.svg"/><Relationship Id="rId10" Type="http://schemas.openxmlformats.org/officeDocument/2006/relationships/image" Target="../media/image6.png"/><Relationship Id="rId4" Type="http://schemas.openxmlformats.org/officeDocument/2006/relationships/image" Target="../media/image30.png"/><Relationship Id="rId9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7.svg"/><Relationship Id="rId3" Type="http://schemas.openxmlformats.org/officeDocument/2006/relationships/image" Target="../media/image49.svg"/><Relationship Id="rId7" Type="http://schemas.openxmlformats.org/officeDocument/2006/relationships/image" Target="../media/image33.svg"/><Relationship Id="rId12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7.svg"/><Relationship Id="rId5" Type="http://schemas.openxmlformats.org/officeDocument/2006/relationships/image" Target="../media/image53.svg"/><Relationship Id="rId10" Type="http://schemas.openxmlformats.org/officeDocument/2006/relationships/image" Target="../media/image25.png"/><Relationship Id="rId4" Type="http://schemas.openxmlformats.org/officeDocument/2006/relationships/image" Target="../media/image33.png"/><Relationship Id="rId9" Type="http://schemas.openxmlformats.org/officeDocument/2006/relationships/image" Target="../media/image55.sv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9.svg"/><Relationship Id="rId18" Type="http://schemas.openxmlformats.org/officeDocument/2006/relationships/image" Target="../media/image46.png"/><Relationship Id="rId3" Type="http://schemas.openxmlformats.org/officeDocument/2006/relationships/image" Target="../media/image33.svg"/><Relationship Id="rId7" Type="http://schemas.openxmlformats.org/officeDocument/2006/relationships/image" Target="../media/image2.svg"/><Relationship Id="rId12" Type="http://schemas.openxmlformats.org/officeDocument/2006/relationships/image" Target="../media/image43.png"/><Relationship Id="rId17" Type="http://schemas.openxmlformats.org/officeDocument/2006/relationships/image" Target="../media/image73.svg"/><Relationship Id="rId2" Type="http://schemas.openxmlformats.org/officeDocument/2006/relationships/image" Target="../media/image2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7.svg"/><Relationship Id="rId5" Type="http://schemas.openxmlformats.org/officeDocument/2006/relationships/image" Target="../media/image65.svg"/><Relationship Id="rId15" Type="http://schemas.openxmlformats.org/officeDocument/2006/relationships/image" Target="../media/image71.svg"/><Relationship Id="rId10" Type="http://schemas.openxmlformats.org/officeDocument/2006/relationships/image" Target="../media/image42.png"/><Relationship Id="rId19" Type="http://schemas.openxmlformats.org/officeDocument/2006/relationships/image" Target="../media/image75.svg"/><Relationship Id="rId4" Type="http://schemas.openxmlformats.org/officeDocument/2006/relationships/image" Target="../media/image41.png"/><Relationship Id="rId9" Type="http://schemas.openxmlformats.org/officeDocument/2006/relationships/image" Target="../media/image47.sv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9493" y="740864"/>
            <a:ext cx="2241479" cy="2213933"/>
            <a:chOff x="0" y="0"/>
            <a:chExt cx="2988639" cy="2951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625484" y="0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625484" y="1630172"/>
              <a:ext cx="1363155" cy="1321738"/>
            </a:xfrm>
            <a:custGeom>
              <a:avLst/>
              <a:gdLst/>
              <a:ahLst/>
              <a:cxnLst/>
              <a:rect l="l" t="t" r="r" b="b"/>
              <a:pathLst>
                <a:path w="1363155" h="1321738">
                  <a:moveTo>
                    <a:pt x="0" y="0"/>
                  </a:moveTo>
                  <a:lnTo>
                    <a:pt x="1363155" y="0"/>
                  </a:lnTo>
                  <a:lnTo>
                    <a:pt x="1363155" y="1321738"/>
                  </a:lnTo>
                  <a:lnTo>
                    <a:pt x="0" y="132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663865" y="1847830"/>
            <a:ext cx="2405921" cy="652952"/>
          </a:xfrm>
          <a:custGeom>
            <a:avLst/>
            <a:gdLst/>
            <a:ahLst/>
            <a:cxnLst/>
            <a:rect l="l" t="t" r="r" b="b"/>
            <a:pathLst>
              <a:path w="2405921" h="652952">
                <a:moveTo>
                  <a:pt x="0" y="0"/>
                </a:moveTo>
                <a:lnTo>
                  <a:pt x="2405921" y="0"/>
                </a:lnTo>
                <a:lnTo>
                  <a:pt x="2405921" y="652952"/>
                </a:lnTo>
                <a:lnTo>
                  <a:pt x="0" y="652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044520" y="8866068"/>
            <a:ext cx="6569687" cy="1718813"/>
          </a:xfrm>
          <a:custGeom>
            <a:avLst/>
            <a:gdLst/>
            <a:ahLst/>
            <a:cxnLst/>
            <a:rect l="l" t="t" r="r" b="b"/>
            <a:pathLst>
              <a:path w="6569687" h="1718813">
                <a:moveTo>
                  <a:pt x="0" y="0"/>
                </a:moveTo>
                <a:lnTo>
                  <a:pt x="6569687" y="0"/>
                </a:lnTo>
                <a:lnTo>
                  <a:pt x="6569687" y="1718813"/>
                </a:lnTo>
                <a:lnTo>
                  <a:pt x="0" y="1718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96679" y="7555361"/>
            <a:ext cx="1265628" cy="1553785"/>
          </a:xfrm>
          <a:custGeom>
            <a:avLst/>
            <a:gdLst/>
            <a:ahLst/>
            <a:cxnLst/>
            <a:rect l="l" t="t" r="r" b="b"/>
            <a:pathLst>
              <a:path w="1265628" h="1553785">
                <a:moveTo>
                  <a:pt x="0" y="0"/>
                </a:moveTo>
                <a:lnTo>
                  <a:pt x="1265628" y="0"/>
                </a:lnTo>
                <a:lnTo>
                  <a:pt x="1265628" y="1553785"/>
                </a:lnTo>
                <a:lnTo>
                  <a:pt x="0" y="1553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90220">
            <a:off x="15585512" y="-379009"/>
            <a:ext cx="3629892" cy="3914590"/>
          </a:xfrm>
          <a:custGeom>
            <a:avLst/>
            <a:gdLst/>
            <a:ahLst/>
            <a:cxnLst/>
            <a:rect l="l" t="t" r="r" b="b"/>
            <a:pathLst>
              <a:path w="3629892" h="3914590">
                <a:moveTo>
                  <a:pt x="0" y="0"/>
                </a:moveTo>
                <a:lnTo>
                  <a:pt x="3629892" y="0"/>
                </a:lnTo>
                <a:lnTo>
                  <a:pt x="3629892" y="3914590"/>
                </a:lnTo>
                <a:lnTo>
                  <a:pt x="0" y="3914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849259" y="1578286"/>
            <a:ext cx="13078478" cy="5762777"/>
            <a:chOff x="0" y="0"/>
            <a:chExt cx="17437971" cy="768370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246621"/>
              <a:ext cx="17437971" cy="5711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59"/>
                </a:lnSpc>
              </a:pPr>
              <a:r>
                <a:rPr lang="en-US" sz="15999" dirty="0">
                  <a:solidFill>
                    <a:srgbClr val="FFFFFF"/>
                  </a:solidFill>
                  <a:latin typeface="ไอติม"/>
                </a:rPr>
                <a:t>TRÒ CHƠI ĐOÁN HÌNH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602540" y="-104775"/>
              <a:ext cx="9580898" cy="126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79"/>
                </a:lnSpc>
              </a:pPr>
              <a:r>
                <a:rPr lang="en-US" sz="5699" dirty="0" err="1">
                  <a:solidFill>
                    <a:srgbClr val="FFFFFF"/>
                  </a:solidFill>
                  <a:latin typeface="ไอติม Bold"/>
                </a:rPr>
                <a:t>Chơi</a:t>
              </a:r>
              <a:r>
                <a:rPr lang="en-US" sz="5699" dirty="0">
                  <a:solidFill>
                    <a:srgbClr val="FFFFFF"/>
                  </a:solidFill>
                  <a:latin typeface="ไอติม Bold"/>
                </a:rPr>
                <a:t> </a:t>
              </a:r>
              <a:r>
                <a:rPr lang="en-US" sz="5699" dirty="0" err="1">
                  <a:solidFill>
                    <a:srgbClr val="FFFFFF"/>
                  </a:solidFill>
                  <a:latin typeface="ไอติม Bold"/>
                </a:rPr>
                <a:t>nào</a:t>
              </a:r>
              <a:endParaRPr lang="en-US" sz="5699" dirty="0">
                <a:solidFill>
                  <a:srgbClr val="FFFFFF"/>
                </a:solidFill>
                <a:latin typeface="ไอติม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456100" y="7925122"/>
            <a:ext cx="3375800" cy="814264"/>
            <a:chOff x="0" y="0"/>
            <a:chExt cx="4501066" cy="108568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4501066" cy="1085685"/>
              <a:chOff x="0" y="0"/>
              <a:chExt cx="2532509" cy="660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53250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532509" h="660400">
                    <a:moveTo>
                      <a:pt x="240804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08049" y="0"/>
                    </a:lnTo>
                    <a:cubicBezTo>
                      <a:pt x="2476629" y="0"/>
                      <a:pt x="2532509" y="55880"/>
                      <a:pt x="2532509" y="124460"/>
                    </a:cubicBezTo>
                    <a:lnTo>
                      <a:pt x="2532509" y="535940"/>
                    </a:lnTo>
                    <a:cubicBezTo>
                      <a:pt x="2532509" y="604520"/>
                      <a:pt x="2476629" y="660400"/>
                      <a:pt x="2408049" y="660400"/>
                    </a:cubicBezTo>
                    <a:close/>
                  </a:path>
                </a:pathLst>
              </a:custGeom>
              <a:solidFill>
                <a:srgbClr val="F7B2BD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49674" y="170733"/>
              <a:ext cx="3801719" cy="687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4340"/>
                </a:lnSpc>
                <a:spcBef>
                  <a:spcPct val="0"/>
                </a:spcBef>
              </a:pPr>
              <a:r>
                <a:rPr lang="en-US" sz="3100" u="none" dirty="0">
                  <a:solidFill>
                    <a:srgbClr val="FFFFFF"/>
                  </a:solidFill>
                  <a:latin typeface="Montserrat"/>
                </a:rPr>
                <a:t>BẮT ĐẦU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74544"/>
            <a:ext cx="18288000" cy="5421088"/>
          </a:xfrm>
          <a:custGeom>
            <a:avLst/>
            <a:gdLst/>
            <a:ahLst/>
            <a:cxnLst/>
            <a:rect l="l" t="t" r="r" b="b"/>
            <a:pathLst>
              <a:path w="18288000" h="5421088">
                <a:moveTo>
                  <a:pt x="0" y="0"/>
                </a:moveTo>
                <a:lnTo>
                  <a:pt x="18288000" y="0"/>
                </a:lnTo>
                <a:lnTo>
                  <a:pt x="18288000" y="5421089"/>
                </a:lnTo>
                <a:lnTo>
                  <a:pt x="0" y="5421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0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-234941"/>
            <a:ext cx="9144000" cy="53243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0"/>
              </a:lnSpc>
            </a:pPr>
            <a:endParaRPr/>
          </a:p>
        </p:txBody>
      </p:sp>
      <p:grpSp>
        <p:nvGrpSpPr>
          <p:cNvPr id="28" name="Group 27"/>
          <p:cNvGrpSpPr/>
          <p:nvPr/>
        </p:nvGrpSpPr>
        <p:grpSpPr>
          <a:xfrm>
            <a:off x="9144000" y="5143491"/>
            <a:ext cx="9144000" cy="5143500"/>
            <a:chOff x="9116290" y="5143491"/>
            <a:chExt cx="9144000" cy="5143500"/>
          </a:xfrm>
        </p:grpSpPr>
        <p:grpSp>
          <p:nvGrpSpPr>
            <p:cNvPr id="12" name="Group 12"/>
            <p:cNvGrpSpPr/>
            <p:nvPr/>
          </p:nvGrpSpPr>
          <p:grpSpPr>
            <a:xfrm>
              <a:off x="9116290" y="5143491"/>
              <a:ext cx="9144000" cy="5143500"/>
              <a:chOff x="0" y="0"/>
              <a:chExt cx="2408296" cy="13546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BADCA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44102" y="6403128"/>
              <a:ext cx="3488375" cy="2443399"/>
            </a:xfrm>
            <a:prstGeom prst="rect">
              <a:avLst/>
            </a:prstGeom>
          </p:spPr>
        </p:pic>
      </p:grpSp>
      <p:sp>
        <p:nvSpPr>
          <p:cNvPr id="29" name="5-Point Star 28">
            <a:hlinkClick r:id="rId4" action="ppaction://hlinksldjump"/>
          </p:cNvPr>
          <p:cNvSpPr/>
          <p:nvPr/>
        </p:nvSpPr>
        <p:spPr>
          <a:xfrm>
            <a:off x="8285018" y="9864584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568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74544"/>
            <a:ext cx="18288000" cy="5421088"/>
          </a:xfrm>
          <a:custGeom>
            <a:avLst/>
            <a:gdLst/>
            <a:ahLst/>
            <a:cxnLst/>
            <a:rect l="l" t="t" r="r" b="b"/>
            <a:pathLst>
              <a:path w="18288000" h="5421088">
                <a:moveTo>
                  <a:pt x="0" y="0"/>
                </a:moveTo>
                <a:lnTo>
                  <a:pt x="18288000" y="0"/>
                </a:lnTo>
                <a:lnTo>
                  <a:pt x="18288000" y="5421089"/>
                </a:lnTo>
                <a:lnTo>
                  <a:pt x="0" y="5421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0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-234941"/>
            <a:ext cx="9144000" cy="53243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43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1809" y="-2864801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9" y="0"/>
                </a:lnTo>
                <a:lnTo>
                  <a:pt x="18589809" y="13756459"/>
                </a:lnTo>
                <a:lnTo>
                  <a:pt x="0" y="13756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028700" y="790437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Freeform 4"/>
          <p:cNvSpPr/>
          <p:nvPr/>
        </p:nvSpPr>
        <p:spPr>
          <a:xfrm>
            <a:off x="13111884" y="7562670"/>
            <a:ext cx="4832151" cy="2337632"/>
          </a:xfrm>
          <a:custGeom>
            <a:avLst/>
            <a:gdLst/>
            <a:ahLst/>
            <a:cxnLst/>
            <a:rect l="l" t="t" r="r" b="b"/>
            <a:pathLst>
              <a:path w="4832151" h="2337632">
                <a:moveTo>
                  <a:pt x="0" y="0"/>
                </a:moveTo>
                <a:lnTo>
                  <a:pt x="4832151" y="0"/>
                </a:lnTo>
                <a:lnTo>
                  <a:pt x="4832151" y="2337631"/>
                </a:lnTo>
                <a:lnTo>
                  <a:pt x="0" y="233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072231" y="559297"/>
            <a:ext cx="2271595" cy="938806"/>
          </a:xfrm>
          <a:custGeom>
            <a:avLst/>
            <a:gdLst/>
            <a:ahLst/>
            <a:cxnLst/>
            <a:rect l="l" t="t" r="r" b="b"/>
            <a:pathLst>
              <a:path w="2271595" h="938806">
                <a:moveTo>
                  <a:pt x="0" y="0"/>
                </a:moveTo>
                <a:lnTo>
                  <a:pt x="2271594" y="0"/>
                </a:lnTo>
                <a:lnTo>
                  <a:pt x="2271594" y="938806"/>
                </a:lnTo>
                <a:lnTo>
                  <a:pt x="0" y="938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566172" y="1606194"/>
            <a:ext cx="1386256" cy="1516846"/>
          </a:xfrm>
          <a:custGeom>
            <a:avLst/>
            <a:gdLst/>
            <a:ahLst/>
            <a:cxnLst/>
            <a:rect l="l" t="t" r="r" b="b"/>
            <a:pathLst>
              <a:path w="1386256" h="1516846">
                <a:moveTo>
                  <a:pt x="0" y="0"/>
                </a:moveTo>
                <a:lnTo>
                  <a:pt x="1386256" y="0"/>
                </a:lnTo>
                <a:lnTo>
                  <a:pt x="1386256" y="1516846"/>
                </a:lnTo>
                <a:lnTo>
                  <a:pt x="0" y="15168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10930" y="7619713"/>
            <a:ext cx="1235540" cy="1192858"/>
          </a:xfrm>
          <a:custGeom>
            <a:avLst/>
            <a:gdLst/>
            <a:ahLst/>
            <a:cxnLst/>
            <a:rect l="l" t="t" r="r" b="b"/>
            <a:pathLst>
              <a:path w="1235540" h="1192858">
                <a:moveTo>
                  <a:pt x="0" y="0"/>
                </a:moveTo>
                <a:lnTo>
                  <a:pt x="1235540" y="0"/>
                </a:lnTo>
                <a:lnTo>
                  <a:pt x="1235540" y="1192858"/>
                </a:lnTo>
                <a:lnTo>
                  <a:pt x="0" y="11928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340918" y="6816347"/>
            <a:ext cx="1541932" cy="1915138"/>
          </a:xfrm>
          <a:custGeom>
            <a:avLst/>
            <a:gdLst/>
            <a:ahLst/>
            <a:cxnLst/>
            <a:rect l="l" t="t" r="r" b="b"/>
            <a:pathLst>
              <a:path w="1541932" h="1915138">
                <a:moveTo>
                  <a:pt x="0" y="0"/>
                </a:moveTo>
                <a:lnTo>
                  <a:pt x="1541932" y="0"/>
                </a:lnTo>
                <a:lnTo>
                  <a:pt x="1541932" y="1915138"/>
                </a:lnTo>
                <a:lnTo>
                  <a:pt x="0" y="1915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7900" y="5841047"/>
            <a:ext cx="3975925" cy="4114800"/>
          </a:xfrm>
          <a:custGeom>
            <a:avLst/>
            <a:gdLst/>
            <a:ahLst/>
            <a:cxnLst/>
            <a:rect l="l" t="t" r="r" b="b"/>
            <a:pathLst>
              <a:path w="3975925" h="4114800">
                <a:moveTo>
                  <a:pt x="0" y="0"/>
                </a:moveTo>
                <a:lnTo>
                  <a:pt x="3975925" y="0"/>
                </a:lnTo>
                <a:lnTo>
                  <a:pt x="3975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1535932"/>
            <a:ext cx="15245641" cy="191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656"/>
              </a:lnSpc>
              <a:spcBef>
                <a:spcPct val="0"/>
              </a:spcBef>
            </a:pPr>
            <a:r>
              <a:rPr lang="en-US" sz="11183" dirty="0" err="1">
                <a:solidFill>
                  <a:srgbClr val="141414"/>
                </a:solidFill>
                <a:latin typeface="ไอติม"/>
              </a:rPr>
              <a:t>Bài</a:t>
            </a:r>
            <a:r>
              <a:rPr lang="en-US" sz="11183" dirty="0">
                <a:solidFill>
                  <a:srgbClr val="141414"/>
                </a:solidFill>
                <a:latin typeface="ไอติม"/>
              </a:rPr>
              <a:t> 57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79072" y="3403215"/>
            <a:ext cx="12319932" cy="266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5"/>
              </a:lnSpc>
            </a:pPr>
            <a:r>
              <a:rPr lang="en-US" sz="15589" dirty="0" err="1">
                <a:solidFill>
                  <a:srgbClr val="141414"/>
                </a:solidFill>
                <a:latin typeface="Noto Sans Bold"/>
              </a:rPr>
              <a:t>anh</a:t>
            </a:r>
            <a:r>
              <a:rPr lang="en-US" sz="15589" dirty="0">
                <a:solidFill>
                  <a:srgbClr val="141414"/>
                </a:solidFill>
                <a:latin typeface="Noto Sans Bold"/>
              </a:rPr>
              <a:t> </a:t>
            </a:r>
            <a:r>
              <a:rPr lang="en-US" sz="15589" dirty="0" err="1">
                <a:solidFill>
                  <a:srgbClr val="141414"/>
                </a:solidFill>
                <a:latin typeface="Noto Sans Bold"/>
              </a:rPr>
              <a:t>ênh</a:t>
            </a:r>
            <a:r>
              <a:rPr lang="en-US" sz="15589" dirty="0">
                <a:solidFill>
                  <a:srgbClr val="141414"/>
                </a:solidFill>
                <a:latin typeface="Noto Sans Bold"/>
              </a:rPr>
              <a:t> </a:t>
            </a:r>
            <a:r>
              <a:rPr lang="en-US" sz="15589" dirty="0" err="1">
                <a:solidFill>
                  <a:srgbClr val="141414"/>
                </a:solidFill>
                <a:latin typeface="Noto Sans Bold"/>
              </a:rPr>
              <a:t>inh</a:t>
            </a:r>
            <a:r>
              <a:rPr lang="en-US" sz="15589" dirty="0">
                <a:solidFill>
                  <a:srgbClr val="141414"/>
                </a:solidFill>
                <a:latin typeface="Noto San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3384" y="2341616"/>
            <a:ext cx="4958853" cy="5347782"/>
          </a:xfrm>
          <a:custGeom>
            <a:avLst/>
            <a:gdLst/>
            <a:ahLst/>
            <a:cxnLst/>
            <a:rect l="l" t="t" r="r" b="b"/>
            <a:pathLst>
              <a:path w="4958853" h="5347782">
                <a:moveTo>
                  <a:pt x="0" y="0"/>
                </a:moveTo>
                <a:lnTo>
                  <a:pt x="4958853" y="0"/>
                </a:lnTo>
                <a:lnTo>
                  <a:pt x="4958853" y="5347782"/>
                </a:lnTo>
                <a:lnTo>
                  <a:pt x="0" y="53477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61961" y="3934036"/>
            <a:ext cx="3052079" cy="4407883"/>
          </a:xfrm>
          <a:custGeom>
            <a:avLst/>
            <a:gdLst/>
            <a:ahLst/>
            <a:cxnLst/>
            <a:rect l="l" t="t" r="r" b="b"/>
            <a:pathLst>
              <a:path w="3052079" h="4407883">
                <a:moveTo>
                  <a:pt x="0" y="0"/>
                </a:moveTo>
                <a:lnTo>
                  <a:pt x="3052078" y="0"/>
                </a:lnTo>
                <a:lnTo>
                  <a:pt x="3052078" y="4407883"/>
                </a:lnTo>
                <a:lnTo>
                  <a:pt x="0" y="4407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15790" y="-1734729"/>
            <a:ext cx="4869549" cy="4699115"/>
          </a:xfrm>
          <a:custGeom>
            <a:avLst/>
            <a:gdLst/>
            <a:ahLst/>
            <a:cxnLst/>
            <a:rect l="l" t="t" r="r" b="b"/>
            <a:pathLst>
              <a:path w="4869549" h="4699115">
                <a:moveTo>
                  <a:pt x="0" y="0"/>
                </a:moveTo>
                <a:lnTo>
                  <a:pt x="4869549" y="0"/>
                </a:lnTo>
                <a:lnTo>
                  <a:pt x="4869549" y="4699114"/>
                </a:lnTo>
                <a:lnTo>
                  <a:pt x="0" y="46991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38146" y="597408"/>
            <a:ext cx="2890049" cy="862585"/>
          </a:xfrm>
          <a:custGeom>
            <a:avLst/>
            <a:gdLst/>
            <a:ahLst/>
            <a:cxnLst/>
            <a:rect l="l" t="t" r="r" b="b"/>
            <a:pathLst>
              <a:path w="2890049" h="862585">
                <a:moveTo>
                  <a:pt x="0" y="0"/>
                </a:moveTo>
                <a:lnTo>
                  <a:pt x="2890049" y="0"/>
                </a:lnTo>
                <a:lnTo>
                  <a:pt x="2890049" y="862584"/>
                </a:lnTo>
                <a:lnTo>
                  <a:pt x="0" y="8625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6329" y="1459992"/>
            <a:ext cx="17155343" cy="5421088"/>
          </a:xfrm>
          <a:custGeom>
            <a:avLst/>
            <a:gdLst/>
            <a:ahLst/>
            <a:cxnLst/>
            <a:rect l="l" t="t" r="r" b="b"/>
            <a:pathLst>
              <a:path w="17155343" h="5421088">
                <a:moveTo>
                  <a:pt x="0" y="0"/>
                </a:moveTo>
                <a:lnTo>
                  <a:pt x="17155342" y="0"/>
                </a:lnTo>
                <a:lnTo>
                  <a:pt x="17155342" y="5421089"/>
                </a:lnTo>
                <a:lnTo>
                  <a:pt x="0" y="5421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66329" y="7500160"/>
            <a:ext cx="18013499" cy="111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7"/>
              </a:lnSpc>
            </a:pPr>
            <a:r>
              <a:rPr lang="en-US" sz="6505" dirty="0">
                <a:solidFill>
                  <a:srgbClr val="000000"/>
                </a:solidFill>
                <a:latin typeface="Noto Sans Bold"/>
              </a:rPr>
              <a:t>Con </a:t>
            </a:r>
            <a:r>
              <a:rPr lang="en-US" sz="6505" dirty="0" err="1">
                <a:solidFill>
                  <a:srgbClr val="000000"/>
                </a:solidFill>
                <a:latin typeface="Noto Sans Bold"/>
              </a:rPr>
              <a:t>k</a:t>
            </a:r>
            <a:r>
              <a:rPr lang="en-US" sz="6505" dirty="0" err="1">
                <a:solidFill>
                  <a:srgbClr val="FE502D"/>
                </a:solidFill>
                <a:latin typeface="Noto Sans Bold"/>
              </a:rPr>
              <a:t>ênh</a:t>
            </a:r>
            <a:r>
              <a:rPr lang="en-US" sz="6505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505" dirty="0" err="1">
                <a:solidFill>
                  <a:srgbClr val="000000"/>
                </a:solidFill>
                <a:latin typeface="Noto Sans Bold"/>
              </a:rPr>
              <a:t>x</a:t>
            </a:r>
            <a:r>
              <a:rPr lang="en-US" sz="6505" dirty="0" err="1">
                <a:solidFill>
                  <a:srgbClr val="FE502D"/>
                </a:solidFill>
                <a:latin typeface="Noto Sans Bold"/>
              </a:rPr>
              <a:t>inh</a:t>
            </a:r>
            <a:r>
              <a:rPr lang="en-US" sz="6505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505" dirty="0" err="1">
                <a:solidFill>
                  <a:srgbClr val="000000"/>
                </a:solidFill>
                <a:latin typeface="Noto Sans Bold"/>
              </a:rPr>
              <a:t>x</a:t>
            </a:r>
            <a:r>
              <a:rPr lang="en-US" sz="6505" dirty="0" err="1">
                <a:solidFill>
                  <a:srgbClr val="FE502D"/>
                </a:solidFill>
                <a:latin typeface="Noto Sans Bold"/>
              </a:rPr>
              <a:t>inh</a:t>
            </a:r>
            <a:r>
              <a:rPr lang="en-US" sz="6505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505" dirty="0" err="1">
                <a:solidFill>
                  <a:srgbClr val="000000"/>
                </a:solidFill>
                <a:latin typeface="Noto Sans Bold"/>
              </a:rPr>
              <a:t>chảy</a:t>
            </a:r>
            <a:r>
              <a:rPr lang="en-US" sz="6505" dirty="0">
                <a:solidFill>
                  <a:srgbClr val="000000"/>
                </a:solidFill>
                <a:latin typeface="Noto Sans Bold"/>
              </a:rPr>
              <a:t> qua </a:t>
            </a:r>
            <a:r>
              <a:rPr lang="en-US" sz="6505" dirty="0" err="1">
                <a:solidFill>
                  <a:srgbClr val="000000"/>
                </a:solidFill>
                <a:latin typeface="Noto Sans Bold"/>
              </a:rPr>
              <a:t>c</a:t>
            </a:r>
            <a:r>
              <a:rPr lang="en-US" sz="6505" dirty="0" err="1">
                <a:solidFill>
                  <a:srgbClr val="FE502D"/>
                </a:solidFill>
                <a:latin typeface="Noto Sans Bold"/>
              </a:rPr>
              <a:t>ánh</a:t>
            </a:r>
            <a:r>
              <a:rPr lang="en-US" sz="6505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6505" dirty="0" err="1">
                <a:solidFill>
                  <a:srgbClr val="000000"/>
                </a:solidFill>
                <a:latin typeface="Noto Sans Bold"/>
              </a:rPr>
              <a:t>đồng</a:t>
            </a:r>
            <a:r>
              <a:rPr lang="en-US" sz="6505" dirty="0">
                <a:solidFill>
                  <a:srgbClr val="000000"/>
                </a:solidFill>
                <a:latin typeface="Noto Sans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1710" y="-1409700"/>
            <a:ext cx="18589809" cy="13756458"/>
          </a:xfrm>
          <a:custGeom>
            <a:avLst/>
            <a:gdLst/>
            <a:ahLst/>
            <a:cxnLst/>
            <a:rect l="l" t="t" r="r" b="b"/>
            <a:pathLst>
              <a:path w="18589809" h="13756458">
                <a:moveTo>
                  <a:pt x="0" y="0"/>
                </a:moveTo>
                <a:lnTo>
                  <a:pt x="18589808" y="0"/>
                </a:lnTo>
                <a:lnTo>
                  <a:pt x="18589808" y="13756458"/>
                </a:lnTo>
                <a:lnTo>
                  <a:pt x="0" y="13756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457200" y="455186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 rot="-23015">
            <a:off x="992615" y="2499069"/>
            <a:ext cx="7139869" cy="2208524"/>
            <a:chOff x="0" y="0"/>
            <a:chExt cx="3676863" cy="11373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76863" cy="1137337"/>
            </a:xfrm>
            <a:custGeom>
              <a:avLst/>
              <a:gdLst/>
              <a:ahLst/>
              <a:cxnLst/>
              <a:rect l="l" t="t" r="r" b="b"/>
              <a:pathLst>
                <a:path w="3676863" h="1137337">
                  <a:moveTo>
                    <a:pt x="3552403" y="1137337"/>
                  </a:moveTo>
                  <a:lnTo>
                    <a:pt x="124460" y="1137337"/>
                  </a:lnTo>
                  <a:cubicBezTo>
                    <a:pt x="55880" y="1137337"/>
                    <a:pt x="0" y="1081457"/>
                    <a:pt x="0" y="10128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2403" y="0"/>
                  </a:lnTo>
                  <a:cubicBezTo>
                    <a:pt x="3620983" y="0"/>
                    <a:pt x="3676863" y="55880"/>
                    <a:pt x="3676863" y="124460"/>
                  </a:cubicBezTo>
                  <a:lnTo>
                    <a:pt x="3676863" y="1012877"/>
                  </a:lnTo>
                  <a:cubicBezTo>
                    <a:pt x="3676863" y="1081457"/>
                    <a:pt x="3620983" y="1137337"/>
                    <a:pt x="3552403" y="1137337"/>
                  </a:cubicBezTo>
                  <a:close/>
                </a:path>
              </a:pathLst>
            </a:custGeom>
            <a:solidFill>
              <a:srgbClr val="BADCAC"/>
            </a:solidFill>
          </p:spPr>
        </p:sp>
      </p:grpSp>
      <p:grpSp>
        <p:nvGrpSpPr>
          <p:cNvPr id="6" name="Group 6"/>
          <p:cNvGrpSpPr/>
          <p:nvPr/>
        </p:nvGrpSpPr>
        <p:grpSpPr>
          <a:xfrm rot="-23015">
            <a:off x="9880179" y="2497360"/>
            <a:ext cx="6628866" cy="2050459"/>
            <a:chOff x="0" y="0"/>
            <a:chExt cx="3676863" cy="11373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76863" cy="1137337"/>
            </a:xfrm>
            <a:custGeom>
              <a:avLst/>
              <a:gdLst/>
              <a:ahLst/>
              <a:cxnLst/>
              <a:rect l="l" t="t" r="r" b="b"/>
              <a:pathLst>
                <a:path w="3676863" h="1137337">
                  <a:moveTo>
                    <a:pt x="3552403" y="1137337"/>
                  </a:moveTo>
                  <a:lnTo>
                    <a:pt x="124460" y="1137337"/>
                  </a:lnTo>
                  <a:cubicBezTo>
                    <a:pt x="55880" y="1137337"/>
                    <a:pt x="0" y="1081457"/>
                    <a:pt x="0" y="10128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2403" y="0"/>
                  </a:lnTo>
                  <a:cubicBezTo>
                    <a:pt x="3620983" y="0"/>
                    <a:pt x="3676863" y="55880"/>
                    <a:pt x="3676863" y="124460"/>
                  </a:cubicBezTo>
                  <a:lnTo>
                    <a:pt x="3676863" y="1012877"/>
                  </a:lnTo>
                  <a:cubicBezTo>
                    <a:pt x="3676863" y="1081457"/>
                    <a:pt x="3620983" y="1137337"/>
                    <a:pt x="3552403" y="1137337"/>
                  </a:cubicBezTo>
                  <a:close/>
                </a:path>
              </a:pathLst>
            </a:custGeom>
            <a:solidFill>
              <a:srgbClr val="CDC2FE"/>
            </a:solidFill>
          </p:spPr>
        </p:sp>
      </p:grpSp>
      <p:grpSp>
        <p:nvGrpSpPr>
          <p:cNvPr id="8" name="Group 8"/>
          <p:cNvGrpSpPr/>
          <p:nvPr/>
        </p:nvGrpSpPr>
        <p:grpSpPr>
          <a:xfrm rot="-23015">
            <a:off x="5265112" y="5969004"/>
            <a:ext cx="7139869" cy="2208524"/>
            <a:chOff x="0" y="0"/>
            <a:chExt cx="3676863" cy="11373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76863" cy="1137337"/>
            </a:xfrm>
            <a:custGeom>
              <a:avLst/>
              <a:gdLst/>
              <a:ahLst/>
              <a:cxnLst/>
              <a:rect l="l" t="t" r="r" b="b"/>
              <a:pathLst>
                <a:path w="3676863" h="1137337">
                  <a:moveTo>
                    <a:pt x="3552403" y="1137337"/>
                  </a:moveTo>
                  <a:lnTo>
                    <a:pt x="124460" y="1137337"/>
                  </a:lnTo>
                  <a:cubicBezTo>
                    <a:pt x="55880" y="1137337"/>
                    <a:pt x="0" y="1081457"/>
                    <a:pt x="0" y="10128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52403" y="0"/>
                  </a:lnTo>
                  <a:cubicBezTo>
                    <a:pt x="3620983" y="0"/>
                    <a:pt x="3676863" y="55880"/>
                    <a:pt x="3676863" y="124460"/>
                  </a:cubicBezTo>
                  <a:lnTo>
                    <a:pt x="3676863" y="1012877"/>
                  </a:lnTo>
                  <a:cubicBezTo>
                    <a:pt x="3676863" y="1081457"/>
                    <a:pt x="3620983" y="1137337"/>
                    <a:pt x="3552403" y="1137337"/>
                  </a:cubicBezTo>
                  <a:close/>
                </a:path>
              </a:pathLst>
            </a:custGeom>
            <a:solidFill>
              <a:srgbClr val="76B9F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819400" y="2734334"/>
            <a:ext cx="2900503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anh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896600" y="2653593"/>
            <a:ext cx="3411068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ênh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62800" y="6204271"/>
            <a:ext cx="2710589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inh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31361" y="2704578"/>
            <a:ext cx="2402936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E502D"/>
                </a:solidFill>
                <a:latin typeface="Noto Sans Bold"/>
              </a:rPr>
              <a:t>nh</a:t>
            </a:r>
            <a:endParaRPr lang="en-US" sz="9200" dirty="0">
              <a:solidFill>
                <a:srgbClr val="FE502D"/>
              </a:solidFill>
              <a:latin typeface="Noto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1820577" y="2649347"/>
            <a:ext cx="2208682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E502D"/>
                </a:solidFill>
                <a:latin typeface="Noto Sans Bold"/>
              </a:rPr>
              <a:t>nh</a:t>
            </a:r>
            <a:endParaRPr lang="en-US" sz="9200" dirty="0">
              <a:solidFill>
                <a:srgbClr val="FE502D"/>
              </a:solidFill>
              <a:latin typeface="Noto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91179" y="6211776"/>
            <a:ext cx="228221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FE502D"/>
                </a:solidFill>
                <a:latin typeface="Noto Sans Bold"/>
              </a:rPr>
              <a:t>nh</a:t>
            </a:r>
            <a:endParaRPr lang="en-US" sz="9200" dirty="0">
              <a:solidFill>
                <a:srgbClr val="FE502D"/>
              </a:solidFill>
              <a:latin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799161" y="780867"/>
          <a:ext cx="7315200" cy="451485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7425"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425">
                <a:tc gridSpan="2"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anh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anh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9144000" y="779434"/>
          <a:ext cx="7315200" cy="4516283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8864"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ê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419">
                <a:tc gridSpan="2"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ênh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ênh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4896590" y="5515631"/>
          <a:ext cx="7315200" cy="4516283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8864"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419">
                <a:tc gridSpan="2"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inh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Noto Sans Bold"/>
                        </a:rPr>
                        <a:t>inh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3293" y="7820024"/>
            <a:ext cx="3536007" cy="3412247"/>
          </a:xfrm>
          <a:custGeom>
            <a:avLst/>
            <a:gdLst/>
            <a:ahLst/>
            <a:cxnLst/>
            <a:rect l="l" t="t" r="r" b="b"/>
            <a:pathLst>
              <a:path w="3536007" h="3412247">
                <a:moveTo>
                  <a:pt x="0" y="0"/>
                </a:moveTo>
                <a:lnTo>
                  <a:pt x="3536007" y="0"/>
                </a:lnTo>
                <a:lnTo>
                  <a:pt x="3536007" y="3412246"/>
                </a:lnTo>
                <a:lnTo>
                  <a:pt x="0" y="3412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16342" y="8712420"/>
            <a:ext cx="2011395" cy="545880"/>
          </a:xfrm>
          <a:custGeom>
            <a:avLst/>
            <a:gdLst/>
            <a:ahLst/>
            <a:cxnLst/>
            <a:rect l="l" t="t" r="r" b="b"/>
            <a:pathLst>
              <a:path w="2011395" h="545880">
                <a:moveTo>
                  <a:pt x="0" y="0"/>
                </a:moveTo>
                <a:lnTo>
                  <a:pt x="2011394" y="0"/>
                </a:lnTo>
                <a:lnTo>
                  <a:pt x="2011394" y="545880"/>
                </a:lnTo>
                <a:lnTo>
                  <a:pt x="0" y="545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32647" y="7622284"/>
            <a:ext cx="3381833" cy="1636016"/>
          </a:xfrm>
          <a:custGeom>
            <a:avLst/>
            <a:gdLst/>
            <a:ahLst/>
            <a:cxnLst/>
            <a:rect l="l" t="t" r="r" b="b"/>
            <a:pathLst>
              <a:path w="3381833" h="1636016">
                <a:moveTo>
                  <a:pt x="0" y="0"/>
                </a:moveTo>
                <a:lnTo>
                  <a:pt x="3381833" y="0"/>
                </a:lnTo>
                <a:lnTo>
                  <a:pt x="3381833" y="1636016"/>
                </a:lnTo>
                <a:lnTo>
                  <a:pt x="0" y="16360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8230932"/>
            <a:ext cx="1516846" cy="962977"/>
          </a:xfrm>
          <a:custGeom>
            <a:avLst/>
            <a:gdLst/>
            <a:ahLst/>
            <a:cxnLst/>
            <a:rect l="l" t="t" r="r" b="b"/>
            <a:pathLst>
              <a:path w="1516846" h="962977">
                <a:moveTo>
                  <a:pt x="0" y="0"/>
                </a:moveTo>
                <a:lnTo>
                  <a:pt x="1516846" y="0"/>
                </a:lnTo>
                <a:lnTo>
                  <a:pt x="1516846" y="962977"/>
                </a:lnTo>
                <a:lnTo>
                  <a:pt x="0" y="9629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492596" y="1028700"/>
            <a:ext cx="2651474" cy="2901251"/>
          </a:xfrm>
          <a:custGeom>
            <a:avLst/>
            <a:gdLst/>
            <a:ahLst/>
            <a:cxnLst/>
            <a:rect l="l" t="t" r="r" b="b"/>
            <a:pathLst>
              <a:path w="2651474" h="2901251">
                <a:moveTo>
                  <a:pt x="0" y="0"/>
                </a:moveTo>
                <a:lnTo>
                  <a:pt x="2651475" y="0"/>
                </a:lnTo>
                <a:lnTo>
                  <a:pt x="2651475" y="2901251"/>
                </a:lnTo>
                <a:lnTo>
                  <a:pt x="0" y="2901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0866" y="1028700"/>
            <a:ext cx="1167939" cy="1450625"/>
          </a:xfrm>
          <a:custGeom>
            <a:avLst/>
            <a:gdLst/>
            <a:ahLst/>
            <a:cxnLst/>
            <a:rect l="l" t="t" r="r" b="b"/>
            <a:pathLst>
              <a:path w="1167939" h="1450625">
                <a:moveTo>
                  <a:pt x="0" y="0"/>
                </a:moveTo>
                <a:lnTo>
                  <a:pt x="1167940" y="0"/>
                </a:lnTo>
                <a:lnTo>
                  <a:pt x="1167940" y="1450625"/>
                </a:lnTo>
                <a:lnTo>
                  <a:pt x="0" y="14506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4882"/>
              </p:ext>
            </p:extLst>
          </p:nvPr>
        </p:nvGraphicFramePr>
        <p:xfrm>
          <a:off x="5181600" y="12350"/>
          <a:ext cx="7315200" cy="493395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579">
                <a:tc>
                  <a:txBody>
                    <a:bodyPr/>
                    <a:lstStyle/>
                    <a:p>
                      <a:pPr algn="ctr">
                        <a:lnSpc>
                          <a:spcPts val="12880"/>
                        </a:lnSpc>
                        <a:defRPr/>
                      </a:pPr>
                      <a:r>
                        <a:rPr lang="en-US" sz="9200">
                          <a:solidFill>
                            <a:srgbClr val="000000"/>
                          </a:solidFill>
                          <a:latin typeface="ไอติม"/>
                        </a:rPr>
                        <a:t>C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39"/>
                        </a:lnSpc>
                        <a:defRPr/>
                      </a:pPr>
                      <a:r>
                        <a:rPr lang="en-US" sz="9599">
                          <a:solidFill>
                            <a:srgbClr val="000000"/>
                          </a:solidFill>
                          <a:latin typeface="ไอติม"/>
                        </a:rPr>
                        <a:t>anh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71">
                <a:tc gridSpan="2">
                  <a:txBody>
                    <a:bodyPr/>
                    <a:lstStyle/>
                    <a:p>
                      <a:pPr algn="ctr">
                        <a:lnSpc>
                          <a:spcPts val="13999"/>
                        </a:lnSpc>
                        <a:defRPr/>
                      </a:pPr>
                      <a:r>
                        <a:rPr lang="en-US" sz="9999" dirty="0" err="1">
                          <a:solidFill>
                            <a:srgbClr val="000000"/>
                          </a:solidFill>
                          <a:latin typeface="ไอติม"/>
                        </a:rPr>
                        <a:t>cánh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999"/>
                        </a:lnSpc>
                        <a:defRPr/>
                      </a:pPr>
                      <a:r>
                        <a:rPr lang="en-US" sz="9999">
                          <a:solidFill>
                            <a:srgbClr val="000000"/>
                          </a:solidFill>
                          <a:latin typeface="ไอติม"/>
                        </a:rPr>
                        <a:t>cánh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Freeform 9"/>
          <p:cNvSpPr/>
          <p:nvPr/>
        </p:nvSpPr>
        <p:spPr>
          <a:xfrm>
            <a:off x="762000" y="5037724"/>
            <a:ext cx="15331277" cy="5169120"/>
          </a:xfrm>
          <a:custGeom>
            <a:avLst/>
            <a:gdLst/>
            <a:ahLst/>
            <a:cxnLst/>
            <a:rect l="l" t="t" r="r" b="b"/>
            <a:pathLst>
              <a:path w="13778551" h="3483168">
                <a:moveTo>
                  <a:pt x="0" y="0"/>
                </a:moveTo>
                <a:lnTo>
                  <a:pt x="13778551" y="0"/>
                </a:lnTo>
                <a:lnTo>
                  <a:pt x="13778551" y="3483168"/>
                </a:lnTo>
                <a:lnTo>
                  <a:pt x="0" y="34831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95672" y="237711"/>
            <a:ext cx="12096656" cy="6685765"/>
          </a:xfrm>
          <a:custGeom>
            <a:avLst/>
            <a:gdLst/>
            <a:ahLst/>
            <a:cxnLst/>
            <a:rect l="l" t="t" r="r" b="b"/>
            <a:pathLst>
              <a:path w="12096656" h="6685765">
                <a:moveTo>
                  <a:pt x="0" y="0"/>
                </a:moveTo>
                <a:lnTo>
                  <a:pt x="12096656" y="0"/>
                </a:lnTo>
                <a:lnTo>
                  <a:pt x="12096656" y="6685765"/>
                </a:lnTo>
                <a:lnTo>
                  <a:pt x="0" y="66857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310" b="-103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95672" y="7020810"/>
            <a:ext cx="1209665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quả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ch</a:t>
            </a:r>
            <a:r>
              <a:rPr lang="en-US" sz="9200" dirty="0" err="1">
                <a:solidFill>
                  <a:srgbClr val="FE502D"/>
                </a:solidFill>
                <a:latin typeface="Noto Sans Bold"/>
              </a:rPr>
              <a:t>anh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0682" y="-266858"/>
            <a:ext cx="9810100" cy="7418888"/>
          </a:xfrm>
          <a:custGeom>
            <a:avLst/>
            <a:gdLst/>
            <a:ahLst/>
            <a:cxnLst/>
            <a:rect l="l" t="t" r="r" b="b"/>
            <a:pathLst>
              <a:path w="9810100" h="7418888">
                <a:moveTo>
                  <a:pt x="0" y="0"/>
                </a:moveTo>
                <a:lnTo>
                  <a:pt x="9810100" y="0"/>
                </a:lnTo>
                <a:lnTo>
                  <a:pt x="9810100" y="7418888"/>
                </a:lnTo>
                <a:lnTo>
                  <a:pt x="0" y="74188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00682" y="6980580"/>
            <a:ext cx="981010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bờ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k</a:t>
            </a:r>
            <a:r>
              <a:rPr lang="en-US" sz="9200" dirty="0" err="1">
                <a:solidFill>
                  <a:srgbClr val="FE502D"/>
                </a:solidFill>
                <a:latin typeface="Noto Sans Bold"/>
              </a:rPr>
              <a:t>ênh</a:t>
            </a:r>
            <a:endParaRPr lang="en-US" sz="9200" dirty="0">
              <a:solidFill>
                <a:srgbClr val="FE502D"/>
              </a:solidFill>
              <a:latin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51195" y="833221"/>
            <a:ext cx="9785610" cy="5431013"/>
          </a:xfrm>
          <a:custGeom>
            <a:avLst/>
            <a:gdLst/>
            <a:ahLst/>
            <a:cxnLst/>
            <a:rect l="l" t="t" r="r" b="b"/>
            <a:pathLst>
              <a:path w="9785610" h="5431013">
                <a:moveTo>
                  <a:pt x="0" y="0"/>
                </a:moveTo>
                <a:lnTo>
                  <a:pt x="9785610" y="0"/>
                </a:lnTo>
                <a:lnTo>
                  <a:pt x="9785610" y="5431013"/>
                </a:lnTo>
                <a:lnTo>
                  <a:pt x="0" y="5431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104586" y="6703657"/>
            <a:ext cx="9785610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k</a:t>
            </a:r>
            <a:r>
              <a:rPr lang="en-US" sz="9200" dirty="0" err="1">
                <a:solidFill>
                  <a:srgbClr val="FE502D"/>
                </a:solidFill>
                <a:latin typeface="Noto Sans Bold"/>
              </a:rPr>
              <a:t>ính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râm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74544"/>
            <a:ext cx="18288000" cy="5421088"/>
          </a:xfrm>
          <a:custGeom>
            <a:avLst/>
            <a:gdLst/>
            <a:ahLst/>
            <a:cxnLst/>
            <a:rect l="l" t="t" r="r" b="b"/>
            <a:pathLst>
              <a:path w="18288000" h="5421088">
                <a:moveTo>
                  <a:pt x="0" y="0"/>
                </a:moveTo>
                <a:lnTo>
                  <a:pt x="18288000" y="0"/>
                </a:lnTo>
                <a:lnTo>
                  <a:pt x="18288000" y="5421089"/>
                </a:lnTo>
                <a:lnTo>
                  <a:pt x="0" y="5421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0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-234941"/>
            <a:ext cx="9144000" cy="53243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0"/>
              </a:lnSpc>
            </a:pPr>
            <a:endParaRPr/>
          </a:p>
        </p:txBody>
      </p:sp>
      <p:grpSp>
        <p:nvGrpSpPr>
          <p:cNvPr id="22" name="Group 21"/>
          <p:cNvGrpSpPr/>
          <p:nvPr/>
        </p:nvGrpSpPr>
        <p:grpSpPr>
          <a:xfrm>
            <a:off x="0" y="-9"/>
            <a:ext cx="9144000" cy="5143500"/>
            <a:chOff x="761998" y="3232958"/>
            <a:chExt cx="9144000" cy="5143500"/>
          </a:xfrm>
        </p:grpSpPr>
        <p:sp>
          <p:nvSpPr>
            <p:cNvPr id="20" name="Freeform 4"/>
            <p:cNvSpPr/>
            <p:nvPr/>
          </p:nvSpPr>
          <p:spPr>
            <a:xfrm>
              <a:off x="761998" y="3232958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2408296" h="1354667">
                  <a:moveTo>
                    <a:pt x="0" y="0"/>
                  </a:moveTo>
                  <a:lnTo>
                    <a:pt x="2408296" y="0"/>
                  </a:lnTo>
                  <a:lnTo>
                    <a:pt x="2408296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BADCAC"/>
            </a:solidFill>
          </p:spPr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4638893"/>
              <a:ext cx="3124200" cy="26035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9144000" y="0"/>
            <a:ext cx="9144000" cy="5143500"/>
            <a:chOff x="9116291" y="0"/>
            <a:chExt cx="9144000" cy="5143500"/>
          </a:xfrm>
        </p:grpSpPr>
        <p:grpSp>
          <p:nvGrpSpPr>
            <p:cNvPr id="6" name="Group 6"/>
            <p:cNvGrpSpPr/>
            <p:nvPr/>
          </p:nvGrpSpPr>
          <p:grpSpPr>
            <a:xfrm>
              <a:off x="9116291" y="0"/>
              <a:ext cx="9144000" cy="5143500"/>
              <a:chOff x="0" y="0"/>
              <a:chExt cx="2408296" cy="13546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F7B2B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58649" y="715759"/>
              <a:ext cx="3848102" cy="3242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0" y="5143491"/>
            <a:ext cx="9144000" cy="5143500"/>
            <a:chOff x="0" y="5143491"/>
            <a:chExt cx="9144000" cy="51435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143491"/>
              <a:ext cx="9144000" cy="5143500"/>
              <a:chOff x="0" y="0"/>
              <a:chExt cx="2408296" cy="1354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F7B2B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0677" y="6197547"/>
              <a:ext cx="3192541" cy="275595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116290" y="5143491"/>
            <a:ext cx="9144000" cy="5143500"/>
            <a:chOff x="9116290" y="5143491"/>
            <a:chExt cx="9144000" cy="5143500"/>
          </a:xfrm>
        </p:grpSpPr>
        <p:grpSp>
          <p:nvGrpSpPr>
            <p:cNvPr id="12" name="Group 12"/>
            <p:cNvGrpSpPr/>
            <p:nvPr/>
          </p:nvGrpSpPr>
          <p:grpSpPr>
            <a:xfrm>
              <a:off x="9116290" y="5143491"/>
              <a:ext cx="9144000" cy="5143500"/>
              <a:chOff x="0" y="0"/>
              <a:chExt cx="2408296" cy="13546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BADCA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44102" y="6403128"/>
              <a:ext cx="3488375" cy="2443399"/>
            </a:xfrm>
            <a:prstGeom prst="rect">
              <a:avLst/>
            </a:prstGeom>
          </p:spPr>
        </p:pic>
      </p:grpSp>
      <p:sp>
        <p:nvSpPr>
          <p:cNvPr id="29" name="Oval 28">
            <a:hlinkClick r:id="rId7" action="ppaction://hlinksldjump"/>
          </p:cNvPr>
          <p:cNvSpPr/>
          <p:nvPr/>
        </p:nvSpPr>
        <p:spPr>
          <a:xfrm>
            <a:off x="8610600" y="4838700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2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816" b="-58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48767" y="186455"/>
            <a:ext cx="13377057" cy="367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93"/>
              </a:lnSpc>
            </a:pP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Nhà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vịt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ở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gần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một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con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kênh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xinh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xinh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.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Hôm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nay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trời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đẹp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,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bố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mẹ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cho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vịt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ra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kênh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tập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bơi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.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Mới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tập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mà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vịt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con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đã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bơi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rất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nhanh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.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Vịt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bố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vịt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mẹ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vui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quá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kêu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cạp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cạp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.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Gia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đình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vịt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làm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xôn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xao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cả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mặt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 </a:t>
            </a:r>
            <a:r>
              <a:rPr lang="en-US" sz="4138" dirty="0" err="1">
                <a:solidFill>
                  <a:srgbClr val="FE502D"/>
                </a:solidFill>
                <a:latin typeface="DejaVu Serif Bold"/>
              </a:rPr>
              <a:t>kênh</a:t>
            </a:r>
            <a:r>
              <a:rPr lang="en-US" sz="4138" dirty="0">
                <a:solidFill>
                  <a:srgbClr val="FE502D"/>
                </a:solidFill>
                <a:latin typeface="DejaVu Serif Bold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8200" y="3160747"/>
            <a:ext cx="2192536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kênh</a:t>
            </a:r>
            <a:endParaRPr lang="en-US" sz="414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58714" y="222113"/>
            <a:ext cx="2921675" cy="71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xinh</a:t>
            </a:r>
            <a:r>
              <a:rPr lang="en-US" sz="414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xinh</a:t>
            </a:r>
            <a:r>
              <a:rPr lang="en-US" sz="4140" dirty="0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34982" y="912664"/>
            <a:ext cx="2335146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kênh</a:t>
            </a:r>
            <a:endParaRPr lang="en-US" sz="414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44200" y="176198"/>
            <a:ext cx="262483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kênh</a:t>
            </a:r>
            <a:endParaRPr lang="en-US" sz="414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09826" y="2387063"/>
            <a:ext cx="1870479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đình</a:t>
            </a:r>
            <a:endParaRPr lang="en-US" sz="4140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58800" y="1653527"/>
            <a:ext cx="2321505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96"/>
              </a:lnSpc>
            </a:pPr>
            <a:r>
              <a:rPr lang="en-US" sz="4140" dirty="0" err="1">
                <a:solidFill>
                  <a:srgbClr val="000000"/>
                </a:solidFill>
                <a:latin typeface="DejaVu Serif Bold"/>
              </a:rPr>
              <a:t>nhanh</a:t>
            </a:r>
            <a:endParaRPr lang="en-US" sz="4140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9259" y="3231156"/>
            <a:ext cx="13078478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51"/>
              </a:lnSpc>
            </a:pPr>
            <a:r>
              <a:rPr lang="en-US" sz="15595" dirty="0" smtClean="0">
                <a:solidFill>
                  <a:srgbClr val="FFFFFF"/>
                </a:solidFill>
                <a:latin typeface="ไอติม"/>
              </a:rPr>
              <a:t>Thanks you </a:t>
            </a:r>
            <a:endParaRPr lang="en-US" sz="15595" dirty="0">
              <a:solidFill>
                <a:srgbClr val="FFFFFF"/>
              </a:solidFill>
              <a:latin typeface="ไอติม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082914" y="656130"/>
            <a:ext cx="3242195" cy="1568464"/>
          </a:xfrm>
          <a:custGeom>
            <a:avLst/>
            <a:gdLst/>
            <a:ahLst/>
            <a:cxnLst/>
            <a:rect l="l" t="t" r="r" b="b"/>
            <a:pathLst>
              <a:path w="3242195" h="1568464">
                <a:moveTo>
                  <a:pt x="0" y="0"/>
                </a:moveTo>
                <a:lnTo>
                  <a:pt x="3242195" y="0"/>
                </a:lnTo>
                <a:lnTo>
                  <a:pt x="3242195" y="1568465"/>
                </a:lnTo>
                <a:lnTo>
                  <a:pt x="0" y="1568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24491" y="1234531"/>
            <a:ext cx="1516846" cy="411662"/>
          </a:xfrm>
          <a:custGeom>
            <a:avLst/>
            <a:gdLst/>
            <a:ahLst/>
            <a:cxnLst/>
            <a:rect l="l" t="t" r="r" b="b"/>
            <a:pathLst>
              <a:path w="1516846" h="411662">
                <a:moveTo>
                  <a:pt x="0" y="0"/>
                </a:moveTo>
                <a:lnTo>
                  <a:pt x="1516846" y="0"/>
                </a:lnTo>
                <a:lnTo>
                  <a:pt x="1516846" y="411662"/>
                </a:lnTo>
                <a:lnTo>
                  <a:pt x="0" y="41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04012" y="7750266"/>
            <a:ext cx="3110577" cy="3016068"/>
          </a:xfrm>
          <a:custGeom>
            <a:avLst/>
            <a:gdLst/>
            <a:ahLst/>
            <a:cxnLst/>
            <a:rect l="l" t="t" r="r" b="b"/>
            <a:pathLst>
              <a:path w="3110577" h="3016068">
                <a:moveTo>
                  <a:pt x="0" y="0"/>
                </a:moveTo>
                <a:lnTo>
                  <a:pt x="3110576" y="0"/>
                </a:lnTo>
                <a:lnTo>
                  <a:pt x="3110576" y="3016068"/>
                </a:lnTo>
                <a:lnTo>
                  <a:pt x="0" y="3016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07432" y="6317207"/>
            <a:ext cx="2460829" cy="3553986"/>
          </a:xfrm>
          <a:custGeom>
            <a:avLst/>
            <a:gdLst/>
            <a:ahLst/>
            <a:cxnLst/>
            <a:rect l="l" t="t" r="r" b="b"/>
            <a:pathLst>
              <a:path w="2460829" h="3553986">
                <a:moveTo>
                  <a:pt x="0" y="0"/>
                </a:moveTo>
                <a:lnTo>
                  <a:pt x="2460829" y="0"/>
                </a:lnTo>
                <a:lnTo>
                  <a:pt x="2460829" y="3553986"/>
                </a:lnTo>
                <a:lnTo>
                  <a:pt x="0" y="3553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99222" y="-244270"/>
            <a:ext cx="4894091" cy="2374582"/>
          </a:xfrm>
          <a:custGeom>
            <a:avLst/>
            <a:gdLst/>
            <a:ahLst/>
            <a:cxnLst/>
            <a:rect l="l" t="t" r="r" b="b"/>
            <a:pathLst>
              <a:path w="4894091" h="2374582">
                <a:moveTo>
                  <a:pt x="0" y="0"/>
                </a:moveTo>
                <a:lnTo>
                  <a:pt x="4894091" y="0"/>
                </a:lnTo>
                <a:lnTo>
                  <a:pt x="4894091" y="2374582"/>
                </a:lnTo>
                <a:lnTo>
                  <a:pt x="0" y="2374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39882" y="9258300"/>
            <a:ext cx="4685227" cy="1225786"/>
          </a:xfrm>
          <a:custGeom>
            <a:avLst/>
            <a:gdLst/>
            <a:ahLst/>
            <a:cxnLst/>
            <a:rect l="l" t="t" r="r" b="b"/>
            <a:pathLst>
              <a:path w="4685227" h="1225786">
                <a:moveTo>
                  <a:pt x="0" y="0"/>
                </a:moveTo>
                <a:lnTo>
                  <a:pt x="4685227" y="0"/>
                </a:lnTo>
                <a:lnTo>
                  <a:pt x="4685227" y="1225786"/>
                </a:lnTo>
                <a:lnTo>
                  <a:pt x="0" y="1225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7555442"/>
            <a:ext cx="1516846" cy="194824"/>
          </a:xfrm>
          <a:custGeom>
            <a:avLst/>
            <a:gdLst/>
            <a:ahLst/>
            <a:cxnLst/>
            <a:rect l="l" t="t" r="r" b="b"/>
            <a:pathLst>
              <a:path w="1516846" h="194824">
                <a:moveTo>
                  <a:pt x="0" y="0"/>
                </a:moveTo>
                <a:lnTo>
                  <a:pt x="1516846" y="0"/>
                </a:lnTo>
                <a:lnTo>
                  <a:pt x="1516846" y="194824"/>
                </a:lnTo>
                <a:lnTo>
                  <a:pt x="0" y="19482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699278" y="46376"/>
            <a:ext cx="1935613" cy="2376310"/>
          </a:xfrm>
          <a:custGeom>
            <a:avLst/>
            <a:gdLst/>
            <a:ahLst/>
            <a:cxnLst/>
            <a:rect l="l" t="t" r="r" b="b"/>
            <a:pathLst>
              <a:path w="1935613" h="2376310">
                <a:moveTo>
                  <a:pt x="0" y="0"/>
                </a:moveTo>
                <a:lnTo>
                  <a:pt x="1935612" y="0"/>
                </a:lnTo>
                <a:lnTo>
                  <a:pt x="1935612" y="2376310"/>
                </a:lnTo>
                <a:lnTo>
                  <a:pt x="0" y="237631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34890" y="2859736"/>
            <a:ext cx="1516846" cy="452729"/>
          </a:xfrm>
          <a:custGeom>
            <a:avLst/>
            <a:gdLst/>
            <a:ahLst/>
            <a:cxnLst/>
            <a:rect l="l" t="t" r="r" b="b"/>
            <a:pathLst>
              <a:path w="1516846" h="452729">
                <a:moveTo>
                  <a:pt x="0" y="0"/>
                </a:moveTo>
                <a:lnTo>
                  <a:pt x="1516846" y="0"/>
                </a:lnTo>
                <a:lnTo>
                  <a:pt x="1516846" y="452728"/>
                </a:lnTo>
                <a:lnTo>
                  <a:pt x="0" y="4527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49259" y="3168199"/>
            <a:ext cx="13078478" cy="4064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12"/>
              </a:lnSpc>
            </a:pPr>
            <a:r>
              <a:rPr lang="en-US" sz="14245" dirty="0">
                <a:solidFill>
                  <a:srgbClr val="FFFFFF"/>
                </a:solidFill>
                <a:latin typeface="ไอติม"/>
              </a:rPr>
              <a:t>BẠN SẴN SÀNG RỒI CHỨ?</a:t>
            </a:r>
          </a:p>
        </p:txBody>
      </p:sp>
      <p:sp>
        <p:nvSpPr>
          <p:cNvPr id="3" name="Freeform 3"/>
          <p:cNvSpPr/>
          <p:nvPr/>
        </p:nvSpPr>
        <p:spPr>
          <a:xfrm rot="5400000">
            <a:off x="14042227" y="-2386756"/>
            <a:ext cx="3771020" cy="7114657"/>
          </a:xfrm>
          <a:custGeom>
            <a:avLst/>
            <a:gdLst/>
            <a:ahLst/>
            <a:cxnLst/>
            <a:rect l="l" t="t" r="r" b="b"/>
            <a:pathLst>
              <a:path w="3771020" h="7114657">
                <a:moveTo>
                  <a:pt x="0" y="0"/>
                </a:moveTo>
                <a:lnTo>
                  <a:pt x="3771019" y="0"/>
                </a:lnTo>
                <a:lnTo>
                  <a:pt x="3771019" y="7114657"/>
                </a:lnTo>
                <a:lnTo>
                  <a:pt x="0" y="7114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hlinkClick r:id="" action="ppaction://hlinkshowjump?jump=previousslide"/>
          </p:cNvPr>
          <p:cNvSpPr/>
          <p:nvPr/>
        </p:nvSpPr>
        <p:spPr>
          <a:xfrm>
            <a:off x="13353603" y="8688810"/>
            <a:ext cx="3905697" cy="2479550"/>
          </a:xfrm>
          <a:custGeom>
            <a:avLst/>
            <a:gdLst/>
            <a:ahLst/>
            <a:cxnLst/>
            <a:rect l="l" t="t" r="r" b="b"/>
            <a:pathLst>
              <a:path w="3905697" h="2479550">
                <a:moveTo>
                  <a:pt x="0" y="0"/>
                </a:moveTo>
                <a:lnTo>
                  <a:pt x="3905697" y="0"/>
                </a:lnTo>
                <a:lnTo>
                  <a:pt x="3905697" y="2479550"/>
                </a:lnTo>
                <a:lnTo>
                  <a:pt x="0" y="24795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8438" y="1474042"/>
            <a:ext cx="3226882" cy="875755"/>
          </a:xfrm>
          <a:custGeom>
            <a:avLst/>
            <a:gdLst/>
            <a:ahLst/>
            <a:cxnLst/>
            <a:rect l="l" t="t" r="r" b="b"/>
            <a:pathLst>
              <a:path w="3226882" h="875755">
                <a:moveTo>
                  <a:pt x="0" y="0"/>
                </a:moveTo>
                <a:lnTo>
                  <a:pt x="3226882" y="0"/>
                </a:lnTo>
                <a:lnTo>
                  <a:pt x="3226882" y="875755"/>
                </a:lnTo>
                <a:lnTo>
                  <a:pt x="0" y="875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52123" y="0"/>
            <a:ext cx="3038049" cy="1474042"/>
          </a:xfrm>
          <a:custGeom>
            <a:avLst/>
            <a:gdLst/>
            <a:ahLst/>
            <a:cxnLst/>
            <a:rect l="l" t="t" r="r" b="b"/>
            <a:pathLst>
              <a:path w="3038049" h="1474042">
                <a:moveTo>
                  <a:pt x="0" y="0"/>
                </a:moveTo>
                <a:lnTo>
                  <a:pt x="3038049" y="0"/>
                </a:lnTo>
                <a:lnTo>
                  <a:pt x="3038049" y="1474042"/>
                </a:lnTo>
                <a:lnTo>
                  <a:pt x="0" y="14740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49173" y="6879545"/>
            <a:ext cx="3748006" cy="3618530"/>
          </a:xfrm>
          <a:custGeom>
            <a:avLst/>
            <a:gdLst/>
            <a:ahLst/>
            <a:cxnLst/>
            <a:rect l="l" t="t" r="r" b="b"/>
            <a:pathLst>
              <a:path w="3748006" h="3618530">
                <a:moveTo>
                  <a:pt x="0" y="0"/>
                </a:moveTo>
                <a:lnTo>
                  <a:pt x="3748006" y="0"/>
                </a:lnTo>
                <a:lnTo>
                  <a:pt x="3748006" y="3618530"/>
                </a:lnTo>
                <a:lnTo>
                  <a:pt x="0" y="3618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5941463" y="2762931"/>
            <a:ext cx="1952848" cy="250825"/>
          </a:xfrm>
          <a:custGeom>
            <a:avLst/>
            <a:gdLst/>
            <a:ahLst/>
            <a:cxnLst/>
            <a:rect l="l" t="t" r="r" b="b"/>
            <a:pathLst>
              <a:path w="1952848" h="250825">
                <a:moveTo>
                  <a:pt x="0" y="0"/>
                </a:moveTo>
                <a:lnTo>
                  <a:pt x="1952848" y="0"/>
                </a:lnTo>
                <a:lnTo>
                  <a:pt x="1952848" y="250825"/>
                </a:lnTo>
                <a:lnTo>
                  <a:pt x="0" y="2508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8388918"/>
            <a:ext cx="1516846" cy="599784"/>
          </a:xfrm>
          <a:custGeom>
            <a:avLst/>
            <a:gdLst/>
            <a:ahLst/>
            <a:cxnLst/>
            <a:rect l="l" t="t" r="r" b="b"/>
            <a:pathLst>
              <a:path w="1516846" h="599784">
                <a:moveTo>
                  <a:pt x="0" y="0"/>
                </a:moveTo>
                <a:lnTo>
                  <a:pt x="1516846" y="0"/>
                </a:lnTo>
                <a:lnTo>
                  <a:pt x="1516846" y="599784"/>
                </a:lnTo>
                <a:lnTo>
                  <a:pt x="0" y="5997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2968" y="509879"/>
            <a:ext cx="8421032" cy="9267242"/>
          </a:xfrm>
          <a:custGeom>
            <a:avLst/>
            <a:gdLst/>
            <a:ahLst/>
            <a:cxnLst/>
            <a:rect l="l" t="t" r="r" b="b"/>
            <a:pathLst>
              <a:path w="8421032" h="9267242">
                <a:moveTo>
                  <a:pt x="0" y="0"/>
                </a:moveTo>
                <a:lnTo>
                  <a:pt x="8421032" y="0"/>
                </a:lnTo>
                <a:lnTo>
                  <a:pt x="8421032" y="9267242"/>
                </a:lnTo>
                <a:lnTo>
                  <a:pt x="0" y="92672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048"/>
            </a:stretch>
          </a:blipFill>
        </p:spPr>
      </p:sp>
      <p:sp>
        <p:nvSpPr>
          <p:cNvPr id="3" name="AutoShape 3"/>
          <p:cNvSpPr/>
          <p:nvPr/>
        </p:nvSpPr>
        <p:spPr>
          <a:xfrm flipH="1" flipV="1">
            <a:off x="6172200" y="4229100"/>
            <a:ext cx="4616689" cy="3017099"/>
          </a:xfrm>
          <a:prstGeom prst="line">
            <a:avLst/>
          </a:prstGeom>
          <a:ln w="133350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" name="AutoShape 4">
            <a:hlinkClick r:id="rId3" action="ppaction://hlinksldjump"/>
          </p:cNvPr>
          <p:cNvSpPr/>
          <p:nvPr/>
        </p:nvSpPr>
        <p:spPr>
          <a:xfrm>
            <a:off x="13944600" y="8191500"/>
            <a:ext cx="2357021" cy="0"/>
          </a:xfrm>
          <a:prstGeom prst="line">
            <a:avLst/>
          </a:prstGeom>
          <a:ln w="2190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668000" y="6412133"/>
            <a:ext cx="57876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ria </a:t>
            </a:r>
            <a:r>
              <a:rPr lang="en-US" sz="9200" dirty="0" smtClean="0">
                <a:solidFill>
                  <a:srgbClr val="000000"/>
                </a:solidFill>
                <a:latin typeface="Noto Sans Bold"/>
              </a:rPr>
              <a:t>m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50441" y="6365966"/>
            <a:ext cx="2678095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smtClean="0">
                <a:solidFill>
                  <a:srgbClr val="000000"/>
                </a:solidFill>
                <a:latin typeface="Noto Sans Bold"/>
              </a:rPr>
              <a:t> </a:t>
            </a:r>
            <a:r>
              <a:rPr lang="vi-VN" sz="9200" dirty="0" smtClean="0">
                <a:solidFill>
                  <a:srgbClr val="FF0000"/>
                </a:solidFill>
                <a:latin typeface="Noto Sans Bold"/>
              </a:rPr>
              <a:t>ép</a:t>
            </a:r>
            <a:endParaRPr lang="en-US" sz="9200" dirty="0">
              <a:solidFill>
                <a:srgbClr val="FF0000"/>
              </a:solidFill>
              <a:latin typeface="Noto Sans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9525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 smtClean="0"/>
              <a:t>Điền</a:t>
            </a:r>
            <a:r>
              <a:rPr lang="en-US" sz="7200" dirty="0" smtClean="0">
                <a:solidFill>
                  <a:srgbClr val="FF0000"/>
                </a:solidFill>
              </a:rPr>
              <a:t> ep </a:t>
            </a:r>
            <a:r>
              <a:rPr lang="vi-VN" sz="7200" dirty="0" smtClean="0">
                <a:solidFill>
                  <a:srgbClr val="FF0000"/>
                </a:solidFill>
              </a:rPr>
              <a:t>êp ip up </a:t>
            </a:r>
            <a:r>
              <a:rPr lang="vi-VN" sz="7200" dirty="0" smtClean="0"/>
              <a:t>vào phần còn thiếu</a:t>
            </a:r>
            <a:endParaRPr lang="vi-VN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0860" y="1028700"/>
            <a:ext cx="9653843" cy="7023548"/>
          </a:xfrm>
          <a:custGeom>
            <a:avLst/>
            <a:gdLst/>
            <a:ahLst/>
            <a:cxnLst/>
            <a:rect l="l" t="t" r="r" b="b"/>
            <a:pathLst>
              <a:path w="9653843" h="7023548">
                <a:moveTo>
                  <a:pt x="0" y="0"/>
                </a:moveTo>
                <a:lnTo>
                  <a:pt x="9653844" y="0"/>
                </a:lnTo>
                <a:lnTo>
                  <a:pt x="9653844" y="7023548"/>
                </a:lnTo>
                <a:lnTo>
                  <a:pt x="0" y="7023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382000" y="6438900"/>
            <a:ext cx="9653843" cy="15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Noto Sans Bold"/>
              </a:rPr>
              <a:t>b</a:t>
            </a:r>
            <a:r>
              <a:rPr lang="en-US" sz="9200" dirty="0" smtClean="0">
                <a:solidFill>
                  <a:srgbClr val="000000"/>
                </a:solidFill>
                <a:latin typeface="Noto Sans Bold"/>
              </a:rPr>
              <a:t>      </a:t>
            </a:r>
            <a:r>
              <a:rPr lang="en-US" sz="9200" dirty="0" err="1" smtClean="0">
                <a:solidFill>
                  <a:srgbClr val="000000"/>
                </a:solidFill>
                <a:latin typeface="Noto Sans Bold"/>
              </a:rPr>
              <a:t>lửa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4" name="AutoShape 4">
            <a:hlinkClick r:id="rId3" action="ppaction://hlinksldjump"/>
          </p:cNvPr>
          <p:cNvSpPr/>
          <p:nvPr/>
        </p:nvSpPr>
        <p:spPr>
          <a:xfrm>
            <a:off x="10972800" y="8052248"/>
            <a:ext cx="2357021" cy="0"/>
          </a:xfrm>
          <a:prstGeom prst="line">
            <a:avLst/>
          </a:prstGeom>
          <a:ln w="2190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11579949" y="6392733"/>
            <a:ext cx="1628972" cy="1637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880"/>
              </a:lnSpc>
            </a:pPr>
            <a:r>
              <a:rPr lang="vi-VN" sz="9200" dirty="0" smtClean="0">
                <a:solidFill>
                  <a:srgbClr val="FF0000"/>
                </a:solidFill>
                <a:latin typeface="Noto Sans Bold"/>
              </a:rPr>
              <a:t>ếp</a:t>
            </a:r>
            <a:endParaRPr lang="en-US" sz="9200" dirty="0">
              <a:solidFill>
                <a:srgbClr val="FF0000"/>
              </a:solidFill>
              <a:latin typeface="Noto Sans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6328" y="2533471"/>
            <a:ext cx="79816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dirty="0" smtClean="0"/>
              <a:t>Điền</a:t>
            </a:r>
            <a:r>
              <a:rPr lang="en-US" sz="7200" dirty="0" smtClean="0">
                <a:solidFill>
                  <a:srgbClr val="FF0000"/>
                </a:solidFill>
              </a:rPr>
              <a:t> ep </a:t>
            </a:r>
            <a:r>
              <a:rPr lang="vi-VN" sz="7200" dirty="0" smtClean="0">
                <a:solidFill>
                  <a:srgbClr val="FF0000"/>
                </a:solidFill>
              </a:rPr>
              <a:t>êp ip up </a:t>
            </a:r>
          </a:p>
          <a:p>
            <a:r>
              <a:rPr lang="vi-VN" sz="7200" dirty="0" smtClean="0"/>
              <a:t>vào phần còn thiếu</a:t>
            </a:r>
            <a:endParaRPr lang="vi-VN" sz="7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9708" y="615129"/>
            <a:ext cx="6392994" cy="9056741"/>
          </a:xfrm>
          <a:custGeom>
            <a:avLst/>
            <a:gdLst/>
            <a:ahLst/>
            <a:cxnLst/>
            <a:rect l="l" t="t" r="r" b="b"/>
            <a:pathLst>
              <a:path w="6392994" h="9056741">
                <a:moveTo>
                  <a:pt x="0" y="0"/>
                </a:moveTo>
                <a:lnTo>
                  <a:pt x="6392994" y="0"/>
                </a:lnTo>
                <a:lnTo>
                  <a:pt x="6392994" y="9056742"/>
                </a:lnTo>
                <a:lnTo>
                  <a:pt x="0" y="9056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H="1" flipV="1">
            <a:off x="5948843" y="4923813"/>
            <a:ext cx="4294269" cy="2443037"/>
          </a:xfrm>
          <a:prstGeom prst="line">
            <a:avLst/>
          </a:prstGeom>
          <a:ln w="2095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" name="TextBox 4"/>
          <p:cNvSpPr txBox="1"/>
          <p:nvPr/>
        </p:nvSpPr>
        <p:spPr>
          <a:xfrm>
            <a:off x="9829800" y="6594202"/>
            <a:ext cx="602302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mắt</a:t>
            </a:r>
            <a:r>
              <a:rPr lang="en-US" sz="9200" dirty="0">
                <a:solidFill>
                  <a:srgbClr val="000000"/>
                </a:solidFill>
                <a:latin typeface="Noto Sans Bold"/>
              </a:rPr>
              <a:t> </a:t>
            </a:r>
            <a:r>
              <a:rPr lang="en-US" sz="9200" dirty="0" smtClean="0">
                <a:solidFill>
                  <a:srgbClr val="000000"/>
                </a:solidFill>
                <a:latin typeface="Noto Sans Bold"/>
              </a:rPr>
              <a:t>h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5" name="AutoShape 5">
            <a:hlinkClick r:id="rId3" action="ppaction://hlinksldjump"/>
          </p:cNvPr>
          <p:cNvSpPr/>
          <p:nvPr/>
        </p:nvSpPr>
        <p:spPr>
          <a:xfrm>
            <a:off x="13868400" y="8243220"/>
            <a:ext cx="2357021" cy="0"/>
          </a:xfrm>
          <a:prstGeom prst="line">
            <a:avLst/>
          </a:prstGeom>
          <a:ln w="2190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Rectangle 5"/>
          <p:cNvSpPr/>
          <p:nvPr/>
        </p:nvSpPr>
        <p:spPr>
          <a:xfrm>
            <a:off x="13117841" y="6548035"/>
            <a:ext cx="3858137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880"/>
              </a:lnSpc>
            </a:pPr>
            <a:r>
              <a:rPr lang="vi-VN" sz="9200" dirty="0" smtClean="0">
                <a:solidFill>
                  <a:srgbClr val="FF0000"/>
                </a:solidFill>
                <a:latin typeface="Noto Sans Bold"/>
              </a:rPr>
              <a:t>íp</a:t>
            </a:r>
            <a:endParaRPr lang="en-US" sz="9200" dirty="0">
              <a:solidFill>
                <a:srgbClr val="FF0000"/>
              </a:solidFill>
              <a:latin typeface="Noto Sans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7800" y="1780295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7200" dirty="0"/>
              <a:t>Điền</a:t>
            </a:r>
            <a:r>
              <a:rPr lang="en-US" sz="7200" dirty="0">
                <a:solidFill>
                  <a:srgbClr val="FF0000"/>
                </a:solidFill>
              </a:rPr>
              <a:t> ep </a:t>
            </a:r>
            <a:r>
              <a:rPr lang="vi-VN" sz="7200" dirty="0">
                <a:solidFill>
                  <a:srgbClr val="FF0000"/>
                </a:solidFill>
              </a:rPr>
              <a:t>êp ip up </a:t>
            </a:r>
          </a:p>
          <a:p>
            <a:r>
              <a:rPr lang="vi-VN" sz="7200" dirty="0"/>
              <a:t>vào phần còn thiếu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2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7200" y="670640"/>
            <a:ext cx="8945720" cy="8945720"/>
          </a:xfrm>
          <a:custGeom>
            <a:avLst/>
            <a:gdLst/>
            <a:ahLst/>
            <a:cxnLst/>
            <a:rect l="l" t="t" r="r" b="b"/>
            <a:pathLst>
              <a:path w="8945720" h="8945720">
                <a:moveTo>
                  <a:pt x="0" y="0"/>
                </a:moveTo>
                <a:lnTo>
                  <a:pt x="8945720" y="0"/>
                </a:lnTo>
                <a:lnTo>
                  <a:pt x="8945720" y="8945720"/>
                </a:lnTo>
                <a:lnTo>
                  <a:pt x="0" y="8945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353800" y="6854834"/>
            <a:ext cx="509522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 smtClean="0">
                <a:solidFill>
                  <a:srgbClr val="000000"/>
                </a:solidFill>
                <a:latin typeface="Noto Sans Bold"/>
              </a:rPr>
              <a:t>b       </a:t>
            </a:r>
            <a:r>
              <a:rPr lang="en-US" sz="9200" dirty="0" err="1">
                <a:solidFill>
                  <a:srgbClr val="000000"/>
                </a:solidFill>
                <a:latin typeface="Noto Sans Bold"/>
              </a:rPr>
              <a:t>bê</a:t>
            </a:r>
            <a:endParaRPr lang="en-US" sz="9200" dirty="0">
              <a:solidFill>
                <a:srgbClr val="000000"/>
              </a:solidFill>
              <a:latin typeface="Noto Sans Bold"/>
            </a:endParaRPr>
          </a:p>
        </p:txBody>
      </p:sp>
      <p:sp>
        <p:nvSpPr>
          <p:cNvPr id="4" name="AutoShape 4">
            <a:hlinkClick r:id="rId3" action="ppaction://hlinksldjump"/>
          </p:cNvPr>
          <p:cNvSpPr/>
          <p:nvPr/>
        </p:nvSpPr>
        <p:spPr>
          <a:xfrm>
            <a:off x="11821175" y="8427377"/>
            <a:ext cx="2357021" cy="0"/>
          </a:xfrm>
          <a:prstGeom prst="line">
            <a:avLst/>
          </a:prstGeom>
          <a:ln w="21907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Rectangle 4"/>
          <p:cNvSpPr/>
          <p:nvPr/>
        </p:nvSpPr>
        <p:spPr>
          <a:xfrm>
            <a:off x="12344400" y="6919272"/>
            <a:ext cx="34418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200" dirty="0" err="1">
                <a:solidFill>
                  <a:srgbClr val="FF0000"/>
                </a:solidFill>
                <a:latin typeface="Noto Sans Bold"/>
              </a:rPr>
              <a:t>úp</a:t>
            </a:r>
            <a:endParaRPr lang="vi-VN" sz="9200" dirty="0"/>
          </a:p>
        </p:txBody>
      </p:sp>
      <p:sp>
        <p:nvSpPr>
          <p:cNvPr id="6" name="Rectangle 5"/>
          <p:cNvSpPr/>
          <p:nvPr/>
        </p:nvSpPr>
        <p:spPr>
          <a:xfrm>
            <a:off x="9606196" y="1790700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7200" dirty="0"/>
              <a:t>Điền</a:t>
            </a:r>
            <a:r>
              <a:rPr lang="en-US" sz="7200" dirty="0">
                <a:solidFill>
                  <a:srgbClr val="FF0000"/>
                </a:solidFill>
              </a:rPr>
              <a:t> ep </a:t>
            </a:r>
            <a:r>
              <a:rPr lang="vi-VN" sz="7200" dirty="0">
                <a:solidFill>
                  <a:srgbClr val="FF0000"/>
                </a:solidFill>
              </a:rPr>
              <a:t>êp ip up </a:t>
            </a:r>
          </a:p>
          <a:p>
            <a:r>
              <a:rPr lang="vi-VN" sz="7200" dirty="0"/>
              <a:t>vào phần còn thiếu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74544"/>
            <a:ext cx="18288000" cy="5421088"/>
          </a:xfrm>
          <a:custGeom>
            <a:avLst/>
            <a:gdLst/>
            <a:ahLst/>
            <a:cxnLst/>
            <a:rect l="l" t="t" r="r" b="b"/>
            <a:pathLst>
              <a:path w="18288000" h="5421088">
                <a:moveTo>
                  <a:pt x="0" y="0"/>
                </a:moveTo>
                <a:lnTo>
                  <a:pt x="18288000" y="0"/>
                </a:lnTo>
                <a:lnTo>
                  <a:pt x="18288000" y="5421089"/>
                </a:lnTo>
                <a:lnTo>
                  <a:pt x="0" y="5421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0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-234941"/>
            <a:ext cx="9144000" cy="53243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0"/>
              </a:lnSpc>
            </a:pPr>
            <a:endParaRPr/>
          </a:p>
        </p:txBody>
      </p:sp>
      <p:grpSp>
        <p:nvGrpSpPr>
          <p:cNvPr id="24" name="Group 23"/>
          <p:cNvGrpSpPr/>
          <p:nvPr/>
        </p:nvGrpSpPr>
        <p:grpSpPr>
          <a:xfrm>
            <a:off x="9143999" y="19043"/>
            <a:ext cx="9144000" cy="5143500"/>
            <a:chOff x="9116291" y="0"/>
            <a:chExt cx="9144000" cy="5143500"/>
          </a:xfrm>
        </p:grpSpPr>
        <p:grpSp>
          <p:nvGrpSpPr>
            <p:cNvPr id="6" name="Group 6"/>
            <p:cNvGrpSpPr/>
            <p:nvPr/>
          </p:nvGrpSpPr>
          <p:grpSpPr>
            <a:xfrm>
              <a:off x="9116291" y="0"/>
              <a:ext cx="9144000" cy="5143500"/>
              <a:chOff x="0" y="0"/>
              <a:chExt cx="2408296" cy="13546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F7B2B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58649" y="715759"/>
              <a:ext cx="3848102" cy="3242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0" y="5143491"/>
            <a:ext cx="9144000" cy="5143500"/>
            <a:chOff x="0" y="5143491"/>
            <a:chExt cx="9144000" cy="51435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143491"/>
              <a:ext cx="9144000" cy="5143500"/>
              <a:chOff x="0" y="0"/>
              <a:chExt cx="2408296" cy="1354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F7B2B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0677" y="6197547"/>
              <a:ext cx="3192541" cy="275595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144000" y="5143491"/>
            <a:ext cx="9144000" cy="5143500"/>
            <a:chOff x="9116290" y="5143491"/>
            <a:chExt cx="9144000" cy="5143500"/>
          </a:xfrm>
        </p:grpSpPr>
        <p:grpSp>
          <p:nvGrpSpPr>
            <p:cNvPr id="12" name="Group 12"/>
            <p:cNvGrpSpPr/>
            <p:nvPr/>
          </p:nvGrpSpPr>
          <p:grpSpPr>
            <a:xfrm>
              <a:off x="9116290" y="5143491"/>
              <a:ext cx="9144000" cy="5143500"/>
              <a:chOff x="0" y="0"/>
              <a:chExt cx="2408296" cy="13546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BADCA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44102" y="6403128"/>
              <a:ext cx="3488375" cy="2443399"/>
            </a:xfrm>
            <a:prstGeom prst="rect">
              <a:avLst/>
            </a:prstGeom>
          </p:spPr>
        </p:pic>
      </p:grpSp>
      <p:sp>
        <p:nvSpPr>
          <p:cNvPr id="3" name="5-Point Star 2">
            <a:hlinkClick r:id="rId6" action="ppaction://hlinksldjump"/>
          </p:cNvPr>
          <p:cNvSpPr/>
          <p:nvPr/>
        </p:nvSpPr>
        <p:spPr>
          <a:xfrm>
            <a:off x="8285018" y="4729884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5-Point Star 28">
            <a:hlinkClick r:id="rId7" action="ppaction://hlinksldjump"/>
          </p:cNvPr>
          <p:cNvSpPr/>
          <p:nvPr/>
        </p:nvSpPr>
        <p:spPr>
          <a:xfrm>
            <a:off x="8285018" y="9864584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5-Point Star 29">
            <a:hlinkClick r:id="rId8" action="ppaction://hlinksldjump"/>
          </p:cNvPr>
          <p:cNvSpPr/>
          <p:nvPr/>
        </p:nvSpPr>
        <p:spPr>
          <a:xfrm>
            <a:off x="17401308" y="4784594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5-Point Star 31"/>
          <p:cNvSpPr/>
          <p:nvPr/>
        </p:nvSpPr>
        <p:spPr>
          <a:xfrm>
            <a:off x="17401308" y="9929675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5595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B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774544"/>
            <a:ext cx="18288000" cy="5421088"/>
          </a:xfrm>
          <a:custGeom>
            <a:avLst/>
            <a:gdLst/>
            <a:ahLst/>
            <a:cxnLst/>
            <a:rect l="l" t="t" r="r" b="b"/>
            <a:pathLst>
              <a:path w="18288000" h="5421088">
                <a:moveTo>
                  <a:pt x="0" y="0"/>
                </a:moveTo>
                <a:lnTo>
                  <a:pt x="18288000" y="0"/>
                </a:lnTo>
                <a:lnTo>
                  <a:pt x="18288000" y="5421089"/>
                </a:lnTo>
                <a:lnTo>
                  <a:pt x="0" y="5421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0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33400" y="-234941"/>
            <a:ext cx="9144000" cy="53243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220"/>
              </a:lnSpc>
            </a:pPr>
            <a:endParaRPr/>
          </a:p>
        </p:txBody>
      </p:sp>
      <p:grpSp>
        <p:nvGrpSpPr>
          <p:cNvPr id="26" name="Group 25"/>
          <p:cNvGrpSpPr/>
          <p:nvPr/>
        </p:nvGrpSpPr>
        <p:grpSpPr>
          <a:xfrm>
            <a:off x="-1" y="5143491"/>
            <a:ext cx="9144000" cy="5143500"/>
            <a:chOff x="0" y="5143491"/>
            <a:chExt cx="9144000" cy="5143500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5143491"/>
              <a:ext cx="9144000" cy="5143500"/>
              <a:chOff x="0" y="0"/>
              <a:chExt cx="2408296" cy="1354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F7B2BD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0677" y="6197547"/>
              <a:ext cx="3192541" cy="275595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9144000" y="5143491"/>
            <a:ext cx="9144000" cy="5143500"/>
            <a:chOff x="9116290" y="5143491"/>
            <a:chExt cx="9144000" cy="5143500"/>
          </a:xfrm>
        </p:grpSpPr>
        <p:grpSp>
          <p:nvGrpSpPr>
            <p:cNvPr id="12" name="Group 12"/>
            <p:cNvGrpSpPr/>
            <p:nvPr/>
          </p:nvGrpSpPr>
          <p:grpSpPr>
            <a:xfrm>
              <a:off x="9116290" y="5143491"/>
              <a:ext cx="9144000" cy="5143500"/>
              <a:chOff x="0" y="0"/>
              <a:chExt cx="2408296" cy="135466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08296" cy="1354667"/>
              </a:xfrm>
              <a:custGeom>
                <a:avLst/>
                <a:gdLst/>
                <a:ahLst/>
                <a:cxnLst/>
                <a:rect l="l" t="t" r="r" b="b"/>
                <a:pathLst>
                  <a:path w="2408296" h="1354667">
                    <a:moveTo>
                      <a:pt x="0" y="0"/>
                    </a:moveTo>
                    <a:lnTo>
                      <a:pt x="2408296" y="0"/>
                    </a:lnTo>
                    <a:lnTo>
                      <a:pt x="2408296" y="1354667"/>
                    </a:lnTo>
                    <a:lnTo>
                      <a:pt x="0" y="1354667"/>
                    </a:lnTo>
                    <a:close/>
                  </a:path>
                </a:pathLst>
              </a:custGeom>
              <a:solidFill>
                <a:srgbClr val="BADCAC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2408296" cy="14022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44102" y="6403128"/>
              <a:ext cx="3488375" cy="2443399"/>
            </a:xfrm>
            <a:prstGeom prst="rect">
              <a:avLst/>
            </a:prstGeom>
          </p:spPr>
        </p:pic>
      </p:grpSp>
      <p:sp>
        <p:nvSpPr>
          <p:cNvPr id="29" name="5-Point Star 28">
            <a:hlinkClick r:id="rId5" action="ppaction://hlinksldjump"/>
          </p:cNvPr>
          <p:cNvSpPr/>
          <p:nvPr/>
        </p:nvSpPr>
        <p:spPr>
          <a:xfrm>
            <a:off x="8285018" y="9864584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5-Point Star 31">
            <a:hlinkClick r:id="rId6" action="ppaction://hlinksldjump"/>
          </p:cNvPr>
          <p:cNvSpPr/>
          <p:nvPr/>
        </p:nvSpPr>
        <p:spPr>
          <a:xfrm>
            <a:off x="17449800" y="4657874"/>
            <a:ext cx="304800" cy="30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268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165</Words>
  <Application>Microsoft Office PowerPoint</Application>
  <PresentationFormat>Custom</PresentationFormat>
  <Paragraphs>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DejaVu Serif Bold</vt:lpstr>
      <vt:lpstr>Montserrat</vt:lpstr>
      <vt:lpstr>Noto Sans</vt:lpstr>
      <vt:lpstr>Arial</vt:lpstr>
      <vt:lpstr>ไอติม</vt:lpstr>
      <vt:lpstr>ไอติม Bold</vt:lpstr>
      <vt:lpstr>Calibri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Anh Ênh Inh</dc:title>
  <dc:creator>ACER</dc:creator>
  <cp:lastModifiedBy>Admin</cp:lastModifiedBy>
  <cp:revision>47</cp:revision>
  <dcterms:created xsi:type="dcterms:W3CDTF">2006-08-16T00:00:00Z</dcterms:created>
  <dcterms:modified xsi:type="dcterms:W3CDTF">2024-12-13T13:24:46Z</dcterms:modified>
  <dc:identifier>DAFyvOU7ux4</dc:identifier>
</cp:coreProperties>
</file>