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22"/>
  </p:notesMasterIdLst>
  <p:sldIdLst>
    <p:sldId id="1543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9" r:id="rId13"/>
    <p:sldId id="290" r:id="rId14"/>
    <p:sldId id="291" r:id="rId15"/>
    <p:sldId id="292" r:id="rId16"/>
    <p:sldId id="293" r:id="rId17"/>
    <p:sldId id="270" r:id="rId18"/>
    <p:sldId id="295" r:id="rId19"/>
    <p:sldId id="296" r:id="rId20"/>
    <p:sldId id="29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19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B5FF4-76FA-44B0-A419-557CC80B2994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2B289-6599-4AAE-B734-5744F694D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48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2CC4C-641F-4402-810F-0C0205B4E9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06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12140CE-A3DA-4C65-A439-073EEB7601F8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40CE-A3DA-4C65-A439-073EEB7601F8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40CE-A3DA-4C65-A439-073EEB7601F8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9D16728-1DC6-4E00-85AF-B647305397AF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2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8A96191-F596-472C-9DE1-F900FD31564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24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95B6CD-8322-4192-83CD-B9F4BBAEAF8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78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8A4553C-9EE3-49A1-836E-9EF7E3C1D299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99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ED47AD6-51D1-435A-9A01-6F51432E7F94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88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52BE5CA-62B6-40B8-A8BF-9B71408628F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16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CF7E18D-97AE-420B-91E8-9DB6F662944C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36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E26137-07E9-4D83-88DF-24F726326207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9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12140CE-A3DA-4C65-A439-073EEB7601F8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B897E30-69BA-4AF8-A034-0EB62E431D2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49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6906556-DAC0-4B61-AB64-81F7225C21B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1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5DB83EE-D479-438A-A656-FE1172833CAC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1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12140CE-A3DA-4C65-A439-073EEB7601F8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40CE-A3DA-4C65-A439-073EEB7601F8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40CE-A3DA-4C65-A439-073EEB7601F8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2140CE-A3DA-4C65-A439-073EEB7601F8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40CE-A3DA-4C65-A439-073EEB7601F8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12140CE-A3DA-4C65-A439-073EEB7601F8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2140CE-A3DA-4C65-A439-073EEB7601F8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12140CE-A3DA-4C65-A439-073EEB7601F8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ED47CF2-0CDE-4294-A1D1-CE0262480297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4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5" Type="http://schemas.openxmlformats.org/officeDocument/2006/relationships/image" Target="../media/image13.gif"/><Relationship Id="rId10" Type="http://schemas.openxmlformats.org/officeDocument/2006/relationships/image" Target="../media/image8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Relationship Id="rId1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5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3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jp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3.png"/><Relationship Id="rId18" Type="http://schemas.openxmlformats.org/officeDocument/2006/relationships/image" Target="../media/image25.gif"/><Relationship Id="rId3" Type="http://schemas.openxmlformats.org/officeDocument/2006/relationships/slide" Target="slide4.xml"/><Relationship Id="rId21" Type="http://schemas.microsoft.com/office/2007/relationships/hdphoto" Target="../media/hdphoto9.wdp"/><Relationship Id="rId7" Type="http://schemas.openxmlformats.org/officeDocument/2006/relationships/image" Target="../media/image21.png"/><Relationship Id="rId12" Type="http://schemas.openxmlformats.org/officeDocument/2006/relationships/slide" Target="slide7.xml"/><Relationship Id="rId17" Type="http://schemas.microsoft.com/office/2007/relationships/hdphoto" Target="../media/hdphoto8.wdp"/><Relationship Id="rId2" Type="http://schemas.openxmlformats.org/officeDocument/2006/relationships/image" Target="../media/image19.png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slide" Target="slide8.xml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slide" Target="slide6.xml"/><Relationship Id="rId14" Type="http://schemas.microsoft.com/office/2007/relationships/hdphoto" Target="../media/hdphoto7.wdp"/><Relationship Id="rId22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microsoft.com/office/2007/relationships/hdphoto" Target="../media/hdphoto12.wdp"/><Relationship Id="rId5" Type="http://schemas.openxmlformats.org/officeDocument/2006/relationships/slide" Target="slide3.xml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microsoft.com/office/2007/relationships/hdphoto" Target="../media/hdphoto12.wdp"/><Relationship Id="rId5" Type="http://schemas.openxmlformats.org/officeDocument/2006/relationships/slide" Target="slide3.xml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microsoft.com/office/2007/relationships/hdphoto" Target="../media/hdphoto12.wdp"/><Relationship Id="rId5" Type="http://schemas.openxmlformats.org/officeDocument/2006/relationships/slide" Target="slide3.xml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microsoft.com/office/2007/relationships/hdphoto" Target="../media/hdphoto12.wdp"/><Relationship Id="rId5" Type="http://schemas.openxmlformats.org/officeDocument/2006/relationships/slide" Target="slide3.xml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microsoft.com/office/2007/relationships/hdphoto" Target="../media/hdphoto12.wdp"/><Relationship Id="rId5" Type="http://schemas.openxmlformats.org/officeDocument/2006/relationships/slide" Target="slide3.xml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WordArt 5"/>
          <p:cNvSpPr>
            <a:spLocks noChangeArrowheads="1" noChangeShapeType="1" noTextEdit="1"/>
          </p:cNvSpPr>
          <p:nvPr/>
        </p:nvSpPr>
        <p:spPr bwMode="auto">
          <a:xfrm>
            <a:off x="1357874" y="1700986"/>
            <a:ext cx="6713109" cy="505811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CHÀO MỪNG QUÝ THẦY CÔ </a:t>
            </a:r>
            <a:r>
              <a:rPr lang="en-US" sz="2700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  <a:endParaRPr lang="en-US" sz="2700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.VnBahamasBH" panose="020BE200000000000000" pitchFamily="34" charset="0"/>
            </a:endParaRPr>
          </a:p>
        </p:txBody>
      </p:sp>
      <p:grpSp>
        <p:nvGrpSpPr>
          <p:cNvPr id="3078" name="Group 29"/>
          <p:cNvGrpSpPr>
            <a:grpSpLocks/>
          </p:cNvGrpSpPr>
          <p:nvPr/>
        </p:nvGrpSpPr>
        <p:grpSpPr bwMode="auto">
          <a:xfrm rot="5400000">
            <a:off x="27293" y="-418117"/>
            <a:ext cx="761062" cy="1360755"/>
            <a:chOff x="0" y="192"/>
            <a:chExt cx="1392" cy="1301"/>
          </a:xfrm>
        </p:grpSpPr>
        <p:pic>
          <p:nvPicPr>
            <p:cNvPr id="3093" name="Picture 30" descr="Christmas decoration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576"/>
              <a:ext cx="1152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Picture 31" descr="amaryllis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1030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5" name="Picture 32" descr="Asian lil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"/>
              <a:ext cx="881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9" name="Group 33"/>
          <p:cNvGrpSpPr>
            <a:grpSpLocks/>
          </p:cNvGrpSpPr>
          <p:nvPr/>
        </p:nvGrpSpPr>
        <p:grpSpPr bwMode="auto">
          <a:xfrm rot="5400000" flipV="1">
            <a:off x="8308813" y="-398851"/>
            <a:ext cx="761062" cy="1413052"/>
            <a:chOff x="0" y="192"/>
            <a:chExt cx="1392" cy="1301"/>
          </a:xfrm>
        </p:grpSpPr>
        <p:pic>
          <p:nvPicPr>
            <p:cNvPr id="3090" name="Picture 34" descr="Christmas decoration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576"/>
              <a:ext cx="1152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" name="Picture 35" descr="amaryllis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1030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2" name="Picture 36" descr="Asian lil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"/>
              <a:ext cx="881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81" name="Group 14"/>
          <p:cNvGrpSpPr>
            <a:grpSpLocks/>
          </p:cNvGrpSpPr>
          <p:nvPr/>
        </p:nvGrpSpPr>
        <p:grpSpPr bwMode="auto">
          <a:xfrm>
            <a:off x="8187839" y="6222071"/>
            <a:ext cx="1355526" cy="763998"/>
            <a:chOff x="0" y="192"/>
            <a:chExt cx="1392" cy="1301"/>
          </a:xfrm>
        </p:grpSpPr>
        <p:pic>
          <p:nvPicPr>
            <p:cNvPr id="3087" name="Picture 15" descr="Christmas decoration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576"/>
              <a:ext cx="1152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16" descr="amaryllis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1030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17" descr="Asian lil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"/>
              <a:ext cx="881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82" name="Group 18"/>
          <p:cNvGrpSpPr>
            <a:grpSpLocks/>
          </p:cNvGrpSpPr>
          <p:nvPr/>
        </p:nvGrpSpPr>
        <p:grpSpPr bwMode="auto">
          <a:xfrm>
            <a:off x="-36896" y="6176723"/>
            <a:ext cx="1355526" cy="763998"/>
            <a:chOff x="0" y="192"/>
            <a:chExt cx="1392" cy="1301"/>
          </a:xfrm>
        </p:grpSpPr>
        <p:pic>
          <p:nvPicPr>
            <p:cNvPr id="3084" name="Picture 19" descr="Christmas decoration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576"/>
              <a:ext cx="1152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20" descr="amaryllis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1030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21" descr="Asian lil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"/>
              <a:ext cx="881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28915" y="4450659"/>
            <a:ext cx="8999468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 LỚP 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1B</a:t>
            </a:r>
            <a:endParaRPr lang="en-US" sz="2800" b="1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issTheRain-Yiruma_3gx7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86371" y="4416668"/>
            <a:ext cx="4572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596393"/>
            <a:ext cx="3691995" cy="1648617"/>
          </a:xfrm>
          <a:prstGeom prst="rect">
            <a:avLst/>
          </a:prstGeom>
        </p:spPr>
      </p:pic>
      <p:pic>
        <p:nvPicPr>
          <p:cNvPr id="62" name="Picture 27" descr="174201117595410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3" y="5608646"/>
            <a:ext cx="704510" cy="55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7" descr="174201117595410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317" y="5459518"/>
            <a:ext cx="606649" cy="48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5" descr="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286" flipH="1">
            <a:off x="7171857" y="628343"/>
            <a:ext cx="1204844" cy="71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5" descr="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286" flipH="1">
            <a:off x="923405" y="1479756"/>
            <a:ext cx="1204844" cy="71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26" descr="20070910141832536">
            <a:extLst>
              <a:ext uri="{FF2B5EF4-FFF2-40B4-BE49-F238E27FC236}">
                <a16:creationId xmlns:a16="http://schemas.microsoft.com/office/drawing/2014/main" id="{435115E9-08B1-A729-9CA8-15888D451D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42" y="1288548"/>
            <a:ext cx="371475" cy="462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26" descr="20070910141832536">
            <a:extLst>
              <a:ext uri="{FF2B5EF4-FFF2-40B4-BE49-F238E27FC236}">
                <a16:creationId xmlns:a16="http://schemas.microsoft.com/office/drawing/2014/main" id="{435115E9-08B1-A729-9CA8-15888D451D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314" y="2038656"/>
            <a:ext cx="371475" cy="363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25" descr="5">
            <a:extLst>
              <a:ext uri="{FF2B5EF4-FFF2-40B4-BE49-F238E27FC236}">
                <a16:creationId xmlns:a16="http://schemas.microsoft.com/office/drawing/2014/main" id="{B06E7EDC-987D-B859-79F4-0D89A64094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62198" y="94732"/>
            <a:ext cx="881373" cy="22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23" descr="20070910141832536">
            <a:extLst>
              <a:ext uri="{FF2B5EF4-FFF2-40B4-BE49-F238E27FC236}">
                <a16:creationId xmlns:a16="http://schemas.microsoft.com/office/drawing/2014/main" id="{15CCCFA3-27AB-6EDA-1F42-8AF2A55D6D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8331" y="5744688"/>
            <a:ext cx="665559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8" descr="x53122380[1]">
            <a:extLst>
              <a:ext uri="{FF2B5EF4-FFF2-40B4-BE49-F238E27FC236}">
                <a16:creationId xmlns:a16="http://schemas.microsoft.com/office/drawing/2014/main" id="{B6C5453F-2CCD-B065-FB75-BD3D25DE33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33137" y="5175884"/>
            <a:ext cx="404683" cy="293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8" descr="x53122380[1]">
            <a:extLst>
              <a:ext uri="{FF2B5EF4-FFF2-40B4-BE49-F238E27FC236}">
                <a16:creationId xmlns:a16="http://schemas.microsoft.com/office/drawing/2014/main" id="{B6C5453F-2CCD-B065-FB75-BD3D25DE33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17659" y="5175884"/>
            <a:ext cx="404683" cy="293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8" descr="x53122380[1]">
            <a:extLst>
              <a:ext uri="{FF2B5EF4-FFF2-40B4-BE49-F238E27FC236}">
                <a16:creationId xmlns:a16="http://schemas.microsoft.com/office/drawing/2014/main" id="{B6C5453F-2CCD-B065-FB75-BD3D25DE33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28861" y="-1104313"/>
            <a:ext cx="349494" cy="293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8" descr="x53122380[1]">
            <a:extLst>
              <a:ext uri="{FF2B5EF4-FFF2-40B4-BE49-F238E27FC236}">
                <a16:creationId xmlns:a16="http://schemas.microsoft.com/office/drawing/2014/main" id="{B6C5453F-2CCD-B065-FB75-BD3D25DE33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02115" y="-1112682"/>
            <a:ext cx="266726" cy="293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23" descr="20070910141832536">
            <a:extLst>
              <a:ext uri="{FF2B5EF4-FFF2-40B4-BE49-F238E27FC236}">
                <a16:creationId xmlns:a16="http://schemas.microsoft.com/office/drawing/2014/main" id="{15CCCFA3-27AB-6EDA-1F42-8AF2A55D6D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1388" y="-491087"/>
            <a:ext cx="665559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7" descr="BƯỚM 58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821721" y="1435214"/>
            <a:ext cx="828222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7" descr="BƯỚM 58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63905" y="576138"/>
            <a:ext cx="828222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5949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43476"/>
              </p:ext>
            </p:extLst>
          </p:nvPr>
        </p:nvGraphicFramePr>
        <p:xfrm>
          <a:off x="3190253" y="1874321"/>
          <a:ext cx="2400300" cy="1771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825">
                <a:tc gridSpan="2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63" name="Text Box 6"/>
          <p:cNvSpPr txBox="1">
            <a:spLocks noChangeArrowheads="1"/>
          </p:cNvSpPr>
          <p:nvPr/>
        </p:nvSpPr>
        <p:spPr bwMode="auto">
          <a:xfrm>
            <a:off x="898416" y="898882"/>
            <a:ext cx="7755591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95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r>
              <a:rPr lang="en-US" sz="4950" b="1" dirty="0">
                <a:solidFill>
                  <a:srgbClr val="FF0000"/>
                </a:solidFill>
                <a:latin typeface="VNI-Avo" pitchFamily="2" charset="0"/>
              </a:rPr>
              <a:t>     </a:t>
            </a:r>
            <a:r>
              <a:rPr lang="en-US" sz="4950" b="1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r>
              <a:rPr lang="en-US" sz="4950" b="1" dirty="0">
                <a:solidFill>
                  <a:srgbClr val="FF0000"/>
                </a:solidFill>
                <a:latin typeface="VNI-Avo" pitchFamily="2" charset="0"/>
              </a:rPr>
              <a:t>    </a:t>
            </a:r>
            <a:r>
              <a:rPr lang="en-US" sz="4950" b="1" dirty="0" err="1">
                <a:solidFill>
                  <a:srgbClr val="FF0000"/>
                </a:solidFill>
                <a:latin typeface="VNI-Avo" pitchFamily="2" charset="0"/>
              </a:rPr>
              <a:t>ieâp</a:t>
            </a:r>
            <a:r>
              <a:rPr lang="en-US" sz="4950" b="1" dirty="0">
                <a:solidFill>
                  <a:srgbClr val="FF0000"/>
                </a:solidFill>
                <a:latin typeface="VNI-Avo" pitchFamily="2" charset="0"/>
              </a:rPr>
              <a:t>             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96148" y="1975316"/>
            <a:ext cx="9144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500" b="1" dirty="0">
                <a:latin typeface="VNI-Avo" pitchFamily="2" charset="0"/>
              </a:rPr>
              <a:t>b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139952" y="1961456"/>
            <a:ext cx="151279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561728" y="2915760"/>
            <a:ext cx="16573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500" b="1" dirty="0" err="1">
                <a:latin typeface="VNI-Avo" pitchFamily="2" charset="0"/>
              </a:rPr>
              <a:t>bieác</a:t>
            </a:r>
            <a:endParaRPr lang="en-US" sz="4500" b="1" dirty="0">
              <a:latin typeface="VNI-Avo" pitchFamily="2" charset="0"/>
            </a:endParaRPr>
          </a:p>
        </p:txBody>
      </p:sp>
      <p:sp>
        <p:nvSpPr>
          <p:cNvPr id="13330" name="TextBox 25"/>
          <p:cNvSpPr txBox="1">
            <a:spLocks noChangeArrowheads="1"/>
          </p:cNvSpPr>
          <p:nvPr/>
        </p:nvSpPr>
        <p:spPr bwMode="auto">
          <a:xfrm>
            <a:off x="9886950" y="-1346845"/>
            <a:ext cx="85725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300">
                <a:solidFill>
                  <a:srgbClr val="FF0000"/>
                </a:solidFill>
                <a:latin typeface="VNI-Avo" pitchFamily="2" charset="0"/>
              </a:rPr>
              <a:t>aâu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810796" y="2915759"/>
            <a:ext cx="153881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1267" y="4086079"/>
            <a:ext cx="18714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thieác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8598" y="4086080"/>
            <a:ext cx="15483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tieäc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5929" y="4086078"/>
            <a:ext cx="16812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xieác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0981" y="4971363"/>
            <a:ext cx="17480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ñieän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8597" y="4971363"/>
            <a:ext cx="15483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kieán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5929" y="4978277"/>
            <a:ext cx="16812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thieän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3144" y="5897776"/>
            <a:ext cx="17498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dieäp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12568" y="5934719"/>
            <a:ext cx="19065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thieáp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2258" y="5897775"/>
            <a:ext cx="16812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tieäp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19037" y="4082991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96136" y="5901899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7030A0"/>
                </a:solidFill>
                <a:latin typeface="VNI-Avo" pitchFamily="2" charset="0"/>
              </a:rPr>
              <a:t>ieâp</a:t>
            </a:r>
            <a:endParaRPr lang="en-US" sz="45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41771" y="4081963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62121" y="4081963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3911" y="4968275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B050"/>
                </a:solidFill>
                <a:latin typeface="VNI-Avo" pitchFamily="2" charset="0"/>
              </a:rPr>
              <a:t>ieân</a:t>
            </a:r>
            <a:endParaRPr lang="en-US" sz="45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07914" y="4972311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B050"/>
                </a:solidFill>
                <a:latin typeface="VNI-Avo" pitchFamily="2" charset="0"/>
              </a:rPr>
              <a:t>ieân</a:t>
            </a:r>
            <a:endParaRPr lang="en-US" sz="45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51475" y="4978277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B050"/>
                </a:solidFill>
                <a:latin typeface="VNI-Avo" pitchFamily="2" charset="0"/>
              </a:rPr>
              <a:t>ieân</a:t>
            </a:r>
            <a:endParaRPr lang="en-US" sz="45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20056" y="5897775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7030A0"/>
                </a:solidFill>
                <a:latin typeface="VNI-Avo" pitchFamily="2" charset="0"/>
              </a:rPr>
              <a:t>ieâp</a:t>
            </a:r>
            <a:endParaRPr lang="en-US" sz="45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37161" y="5935876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7030A0"/>
                </a:solidFill>
                <a:latin typeface="VNI-Avo" pitchFamily="2" charset="0"/>
              </a:rPr>
              <a:t>ieâp</a:t>
            </a:r>
            <a:endParaRPr lang="en-US" sz="4500" b="1" dirty="0">
              <a:solidFill>
                <a:srgbClr val="7030A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6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3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052686"/>
            <a:ext cx="8592728" cy="475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771800" y="5833329"/>
            <a:ext cx="333823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>
                <a:solidFill>
                  <a:srgbClr val="0070C0"/>
                </a:solidFill>
                <a:latin typeface="VNI-Avo" pitchFamily="2" charset="0"/>
              </a:rPr>
              <a:t>xanh</a:t>
            </a:r>
            <a:r>
              <a:rPr lang="en-US" sz="49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950" b="1" dirty="0" err="1">
                <a:solidFill>
                  <a:srgbClr val="0070C0"/>
                </a:solidFill>
                <a:latin typeface="VNI-Avo" pitchFamily="2" charset="0"/>
              </a:rPr>
              <a:t>bieác</a:t>
            </a:r>
            <a:endParaRPr lang="en-US" sz="495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9968" y="5833329"/>
            <a:ext cx="140185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95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25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052736"/>
            <a:ext cx="860336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347864" y="5752046"/>
            <a:ext cx="334831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>
                <a:solidFill>
                  <a:srgbClr val="0070C0"/>
                </a:solidFill>
                <a:latin typeface="VNI-Avo" pitchFamily="2" charset="0"/>
              </a:rPr>
              <a:t>bôø</a:t>
            </a:r>
            <a:r>
              <a:rPr lang="en-US" sz="49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950" b="1" dirty="0" err="1">
                <a:solidFill>
                  <a:srgbClr val="0070C0"/>
                </a:solidFill>
                <a:latin typeface="VNI-Avo" pitchFamily="2" charset="0"/>
              </a:rPr>
              <a:t>bieån</a:t>
            </a:r>
            <a:endParaRPr lang="en-US" sz="495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24" y="5733256"/>
            <a:ext cx="122032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en-US" sz="495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930"/>
            <a:ext cx="9144000" cy="479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131840" y="5900239"/>
            <a:ext cx="369121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>
                <a:solidFill>
                  <a:srgbClr val="0070C0"/>
                </a:solidFill>
                <a:latin typeface="VNI-Avo" pitchFamily="2" charset="0"/>
              </a:rPr>
              <a:t>soø</a:t>
            </a:r>
            <a:r>
              <a:rPr lang="en-US" sz="49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950" b="1" dirty="0" err="1">
                <a:solidFill>
                  <a:srgbClr val="0070C0"/>
                </a:solidFill>
                <a:latin typeface="VNI-Avo" pitchFamily="2" charset="0"/>
              </a:rPr>
              <a:t>ñieäp</a:t>
            </a:r>
            <a:endParaRPr lang="en-US" sz="495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2928" y="5900239"/>
            <a:ext cx="224902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>
                <a:solidFill>
                  <a:srgbClr val="FF0000"/>
                </a:solidFill>
                <a:latin typeface="VNI-Avo" pitchFamily="2" charset="0"/>
              </a:rPr>
              <a:t>ieâp</a:t>
            </a:r>
            <a:endParaRPr lang="en-US" sz="495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76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969" y="1204548"/>
            <a:ext cx="4149280" cy="372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7738" y="1204548"/>
            <a:ext cx="4407064" cy="372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24555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599" y="482901"/>
            <a:ext cx="84639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Vònh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Haï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Long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laø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moät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kì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quan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thieân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nhieân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Nôi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ñaây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coù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nhöõng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hoøn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ñaûo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lôùn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nhoû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truøng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ñieäp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soi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boùng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treân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maët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bieån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xanh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bieác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. Du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khaùch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thích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ñeán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ñaây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ngaém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caûnh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taém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maùt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vaø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ñi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daïo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treân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nhöõng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baõi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bieån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18486" y="2325711"/>
            <a:ext cx="10692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6016" y="2325712"/>
            <a:ext cx="119931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en-US" sz="405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12382" y="4153579"/>
            <a:ext cx="11156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2240" y="1700808"/>
            <a:ext cx="108012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ieâp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5347" y="1092185"/>
            <a:ext cx="1070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12031" y="1092185"/>
            <a:ext cx="1007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76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9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686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fontAlgn="base"/>
            <a:r>
              <a:rPr lang="en-US" sz="4400" b="1" dirty="0"/>
              <a:t> </a:t>
            </a:r>
            <a:r>
              <a:rPr lang="vi-VN" sz="4400" b="1" dirty="0"/>
              <a:t> </a:t>
            </a:r>
            <a:r>
              <a:rPr lang="vi-VN" sz="3600" b="1" dirty="0"/>
              <a:t>Hòn đảo: vùng đất rộng có nước bao quan</a:t>
            </a:r>
            <a:r>
              <a:rPr lang="en-US" sz="3600" b="1" dirty="0"/>
              <a:t>h</a:t>
            </a:r>
            <a:r>
              <a:rPr lang="vi-VN" sz="3600" b="1" dirty="0"/>
              <a:t> ở sông hồ hoặc biển</a:t>
            </a:r>
            <a:endParaRPr lang="vi-VN" sz="3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00240"/>
            <a:ext cx="290036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7550" y="2000240"/>
            <a:ext cx="2671772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2000240"/>
            <a:ext cx="285752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i\Downloads\images2797011813082019083350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2815" y="0"/>
            <a:ext cx="8471647" cy="541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000208" y="5504353"/>
            <a:ext cx="60007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VNI-Avo" pitchFamily="2" charset="0"/>
              </a:rPr>
              <a:t>Theá</a:t>
            </a:r>
            <a:r>
              <a:rPr lang="en-US" sz="33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VNI-Avo" pitchFamily="2" charset="0"/>
              </a:rPr>
              <a:t>giôùi</a:t>
            </a:r>
            <a:r>
              <a:rPr lang="en-US" sz="33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VNI-Avo" pitchFamily="2" charset="0"/>
              </a:rPr>
              <a:t>trong</a:t>
            </a:r>
            <a:r>
              <a:rPr lang="en-US" sz="33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VNI-Avo" pitchFamily="2" charset="0"/>
              </a:rPr>
              <a:t>loøng</a:t>
            </a:r>
            <a:r>
              <a:rPr lang="en-US" sz="33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VNI-Avo" pitchFamily="2" charset="0"/>
              </a:rPr>
              <a:t>bieån</a:t>
            </a:r>
            <a:endParaRPr lang="en-US" sz="33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2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Hi\Downloads\tải xuống (2).jf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74" y="0"/>
            <a:ext cx="2965850" cy="312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Hi\Downloads\tải xuống (3).jf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823" y="0"/>
            <a:ext cx="3060037" cy="312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Hi\Downloads\images (6).jfif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74" y="3109913"/>
            <a:ext cx="9122025" cy="361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Hi\Downloads\images (9).jf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7861" y="0"/>
            <a:ext cx="3096139" cy="312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139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Hi\Downloads\images27970118130820190833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2819971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14942" y="2722563"/>
            <a:ext cx="200430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sao</a:t>
            </a:r>
            <a:r>
              <a:rPr lang="en-US" sz="33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bieån</a:t>
            </a:r>
            <a:endParaRPr lang="en-US" sz="33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14" name="Picture 13" descr="C:\Users\Hi\Downloads\tải xuống (3).jf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972" y="-1"/>
            <a:ext cx="3099230" cy="272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569835" y="2706778"/>
            <a:ext cx="204900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ruøa</a:t>
            </a:r>
            <a:r>
              <a:rPr lang="en-US" sz="33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bieån</a:t>
            </a:r>
            <a:endParaRPr lang="en-US" sz="33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16" name="Picture 15" descr="C:\Users\Hi\Downloads\tải xuống (2).jfif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9203" y="0"/>
            <a:ext cx="3224798" cy="272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701147" y="2681131"/>
            <a:ext cx="16609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VNI-Avo" pitchFamily="2" charset="0"/>
              </a:rPr>
              <a:t>san </a:t>
            </a:r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hoâ</a:t>
            </a:r>
            <a:endParaRPr lang="en-US" sz="33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18" name="Picture 17" descr="C:\Users\Hi\Downloads\images (6).jf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82162"/>
            <a:ext cx="2819971" cy="220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354180" y="5962427"/>
            <a:ext cx="190673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caù</a:t>
            </a:r>
            <a:r>
              <a:rPr lang="en-US" sz="33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bieån</a:t>
            </a:r>
            <a:endParaRPr lang="en-US" sz="33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972" y="3702225"/>
            <a:ext cx="3099230" cy="218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3203679" y="5962426"/>
            <a:ext cx="24151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baïch</a:t>
            </a:r>
            <a:r>
              <a:rPr lang="en-US" sz="33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tuoäc</a:t>
            </a:r>
            <a:endParaRPr lang="en-US" sz="33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19202" y="3682162"/>
            <a:ext cx="3224798" cy="220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6561602" y="5962426"/>
            <a:ext cx="198240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caù</a:t>
            </a:r>
            <a:r>
              <a:rPr lang="en-US" sz="33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möïc</a:t>
            </a:r>
            <a:endParaRPr lang="en-US" sz="3300" b="1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18" y="754736"/>
            <a:ext cx="4343397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1" y="1501914"/>
            <a:ext cx="4048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SÔNG</a:t>
            </a:r>
          </a:p>
        </p:txBody>
      </p:sp>
      <p:pic>
        <p:nvPicPr>
          <p:cNvPr id="12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6" y="5064895"/>
            <a:ext cx="2124074" cy="8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53538" y="5471160"/>
            <a:ext cx="609600" cy="54864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995294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6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88864" cy="684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019" y="5358701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873879"/>
            <a:ext cx="1175593" cy="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919" y="4287965"/>
            <a:ext cx="1158522" cy="8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25" y="3411817"/>
            <a:ext cx="1164735" cy="87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05" y="2550076"/>
            <a:ext cx="1127934" cy="8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921" y="133606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9" y="592140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7039132" y="410323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2588766" y="-432165"/>
            <a:ext cx="1673636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97" y="4905847"/>
            <a:ext cx="1036007" cy="138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980477" y="-447967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8350011" y="581487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107739" y="2667146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994" y="2694776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43" y="1487116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1351085" y="-896589"/>
            <a:ext cx="1673636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742796" y="-912391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73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1319 L 0.03333 -0.1669 C 0.04062 -0.20069 0.05416 -0.22176 0.06979 -0.22569 C 0.08767 -0.23102 0.10329 -0.21805 0.1151 -0.18981 L 0.17517 -0.06273 " pathEditMode="relative" rAng="21060000" ptsTypes="AAAAA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73 L 0.40173 -0.14398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73 -0.14398 L 0.5526 -0.2108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26 -0.21088 L 0.56805 -0.354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805 -0.35417 L 0.48229 -0.4671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29 -0.46713 L 0.48993 -0.6159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18 -0.6618 L 0.28177 -0.6618 C 0.29114 -0.6618 0.30191 -0.67662 0.31198 -0.67916 C 0.31875 -0.67916 0.33212 -0.66528 0.33802 -0.66528 C 0.34653 -0.66528 0.35468 -0.66944 0.37048 -0.66944 L 0.38125 -0.83379 L 0.39323 -0.63518 L 0.40764 -0.6618 L 0.41927 -0.66944 L 0.44861 -0.66296 C 0.46163 -0.6662 0.47222 -0.68009 0.48541 -0.68518 C 0.49028 -0.68657 0.50104 -0.6875 0.50816 -0.68518 C 0.51545 -0.6831 0.5217 -0.66828 0.52396 -0.66713 C 0.5276 -0.66296 0.53576 -0.66713 0.54062 -0.66528 L 0.54774 -0.6618 L 0.56146 -0.6618 " pathEditMode="relative" rAng="0" ptsTypes="AAAAAAAAAAAAAAAA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-726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403572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28217" y="1487935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haõy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ñoïc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töø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ngöõ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856415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" y="3408609"/>
            <a:ext cx="7107222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4539" y="4408884"/>
            <a:ext cx="6082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ong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oâng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ung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öng</a:t>
            </a:r>
            <a:endParaRPr lang="en-US" sz="4400" b="1" dirty="0">
              <a:solidFill>
                <a:srgbClr val="008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290576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7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403572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856415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194326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62874" y="4187914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chong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choùng</a:t>
            </a:r>
            <a:endParaRPr lang="en-US" sz="4400" b="1" dirty="0">
              <a:solidFill>
                <a:srgbClr val="008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290576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07667" y="1557308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haõy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ñoïc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töø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ngöõ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6705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403572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28217" y="1337310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haõy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ñoïc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töø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ngöõ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856415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4913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62874" y="4308697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boâng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suùng</a:t>
            </a:r>
            <a:endParaRPr lang="en-US" sz="4400" b="1" dirty="0">
              <a:solidFill>
                <a:srgbClr val="008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290576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22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403572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6" y="1337310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856415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194326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62874" y="425402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baùnh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chöng</a:t>
            </a:r>
            <a:endParaRPr lang="en-US" sz="4400" b="1" dirty="0">
              <a:solidFill>
                <a:srgbClr val="008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290576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65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403572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28217" y="1595382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haõy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ñoïc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töø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ngöõ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856415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194326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290576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62874" y="4187914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doøng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soâng</a:t>
            </a:r>
            <a:endParaRPr lang="en-US" sz="4400" b="1" dirty="0">
              <a:solidFill>
                <a:srgbClr val="008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78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692696"/>
            <a:ext cx="8770216" cy="452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07504" y="5377702"/>
            <a:ext cx="87702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Bieån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xanh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bieác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.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Nhöõng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hoøn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ñaûo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lôùn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nhoû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truøng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ñieäp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6097" y="6000949"/>
            <a:ext cx="162373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0000"/>
                </a:solidFill>
                <a:latin typeface="VNI-Avo" pitchFamily="2" charset="0"/>
              </a:rPr>
              <a:t>ieâp</a:t>
            </a:r>
            <a:endParaRPr lang="en-US" sz="405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067" y="5359573"/>
            <a:ext cx="162373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en-US" sz="405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2123" y="5377702"/>
            <a:ext cx="162373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05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65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606</TotalTime>
  <Words>212</Words>
  <Application>Microsoft Office PowerPoint</Application>
  <PresentationFormat>On-screen Show (4:3)</PresentationFormat>
  <Paragraphs>67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.VnBahamasBH</vt:lpstr>
      <vt:lpstr>Aptos</vt:lpstr>
      <vt:lpstr>Arial</vt:lpstr>
      <vt:lpstr>Century Schoolbook</vt:lpstr>
      <vt:lpstr>Times New Roman</vt:lpstr>
      <vt:lpstr>VNI-Avo</vt:lpstr>
      <vt:lpstr>Wingdings</vt:lpstr>
      <vt:lpstr>Wingdings 2</vt:lpstr>
      <vt:lpstr>Oriel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Hòn đảo: vùng đất rộng có nước bao quanh ở sông hồ hoặc biển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</dc:creator>
  <cp:lastModifiedBy>Admin</cp:lastModifiedBy>
  <cp:revision>71</cp:revision>
  <dcterms:created xsi:type="dcterms:W3CDTF">2020-08-14T10:47:32Z</dcterms:created>
  <dcterms:modified xsi:type="dcterms:W3CDTF">2024-12-13T13:27:22Z</dcterms:modified>
</cp:coreProperties>
</file>