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6" r:id="rId3"/>
  </p:sldMasterIdLst>
  <p:notesMasterIdLst>
    <p:notesMasterId r:id="rId14"/>
  </p:notesMasterIdLst>
  <p:sldIdLst>
    <p:sldId id="282" r:id="rId4"/>
    <p:sldId id="291" r:id="rId5"/>
    <p:sldId id="292" r:id="rId6"/>
    <p:sldId id="293" r:id="rId7"/>
    <p:sldId id="284" r:id="rId8"/>
    <p:sldId id="295" r:id="rId9"/>
    <p:sldId id="288" r:id="rId10"/>
    <p:sldId id="289" r:id="rId11"/>
    <p:sldId id="290" r:id="rId12"/>
    <p:sldId id="294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>
        <p:scale>
          <a:sx n="84" d="100"/>
          <a:sy n="84" d="100"/>
        </p:scale>
        <p:origin x="-8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9370-935B-4DC9-A659-8AB2D4431533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B486-B0B6-4469-ABF9-881174B02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09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21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49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6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40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4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98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9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6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685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1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9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64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86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82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77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76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5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53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21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7E255-71D3-4A74-AB32-BB1D29EB2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B00F-11F4-4E5C-910A-803D0DD52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A985-94DA-4BEF-897D-B39C01434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0BCC-D086-4124-8FF0-8F2AA201B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microsoft.com/office/2007/relationships/hdphoto" Target="../media/hdphoto5.wdp"/><Relationship Id="rId18" Type="http://schemas.openxmlformats.org/officeDocument/2006/relationships/image" Target="../media/image24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1.png"/><Relationship Id="rId17" Type="http://schemas.microsoft.com/office/2007/relationships/hdphoto" Target="../media/hdphoto7.wdp"/><Relationship Id="rId2" Type="http://schemas.openxmlformats.org/officeDocument/2006/relationships/image" Target="../media/image12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g"/><Relationship Id="rId11" Type="http://schemas.microsoft.com/office/2007/relationships/hdphoto" Target="../media/hdphoto4.wdp"/><Relationship Id="rId5" Type="http://schemas.openxmlformats.org/officeDocument/2006/relationships/image" Target="../media/image15.jpg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36815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u="sng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TOÁN</a:t>
            </a:r>
            <a:endParaRPr lang="en-US" sz="4000" u="sng" dirty="0" smtClean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49"/>
            <a:ext cx="7818555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6" y="395385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7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7" y="2879776"/>
            <a:ext cx="1211607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7" y="491830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7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698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0691" y="3006461"/>
            <a:ext cx="3692188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49"/>
            <a:ext cx="7818555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6" y="395385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7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7" y="2879776"/>
            <a:ext cx="1211607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7" y="491830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7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698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4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2194539" y="227659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Tính rồi tìm thùng hoặc bao hàng thích hợp.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958AB2C-A3FF-42E9-8A02-BE45C29FAD2E}"/>
              </a:ext>
            </a:extLst>
          </p:cNvPr>
          <p:cNvGrpSpPr/>
          <p:nvPr/>
        </p:nvGrpSpPr>
        <p:grpSpPr>
          <a:xfrm>
            <a:off x="1931712" y="1384301"/>
            <a:ext cx="8139389" cy="5012343"/>
            <a:chOff x="1931711" y="1192305"/>
            <a:chExt cx="8328577" cy="5204336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427A9AC-D91C-4AAD-BE67-BB2DEE6D9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2848" r="1223"/>
            <a:stretch/>
          </p:blipFill>
          <p:spPr>
            <a:xfrm>
              <a:off x="1931711" y="1192305"/>
              <a:ext cx="8328577" cy="5204336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03C2843D-3F12-4F14-AD47-ED95A73FE18D}"/>
                </a:ext>
              </a:extLst>
            </p:cNvPr>
            <p:cNvSpPr/>
            <p:nvPr/>
          </p:nvSpPr>
          <p:spPr>
            <a:xfrm>
              <a:off x="2181683" y="1531659"/>
              <a:ext cx="2075709" cy="623153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200" b="1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15 </a:t>
              </a:r>
              <a:r>
                <a:rPr lang="vi-VN" sz="2200" b="1" dirty="0" smtClean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 </a:t>
              </a:r>
              <a:r>
                <a:rPr lang="vi-VN" sz="2200" b="1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+ 35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4A25E05F-2ED7-4A38-B265-97FC7E24998D}"/>
                </a:ext>
              </a:extLst>
            </p:cNvPr>
            <p:cNvSpPr/>
            <p:nvPr/>
          </p:nvSpPr>
          <p:spPr>
            <a:xfrm>
              <a:off x="6230466" y="1531659"/>
              <a:ext cx="2075709" cy="623153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200" b="1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76 </a:t>
              </a:r>
              <a:r>
                <a:rPr lang="vi-VN" sz="2200" b="1" dirty="0" smtClean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 </a:t>
              </a:r>
              <a:r>
                <a:rPr lang="vi-VN" sz="2200" b="1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+ 17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67DD4B82-FCB6-49B9-B79C-8631F8AE98A5}"/>
                </a:ext>
              </a:extLst>
            </p:cNvPr>
            <p:cNvSpPr/>
            <p:nvPr/>
          </p:nvSpPr>
          <p:spPr>
            <a:xfrm>
              <a:off x="4276353" y="2461412"/>
              <a:ext cx="2075709" cy="557975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200" b="1" dirty="0" smtClean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21 </a:t>
              </a:r>
              <a:r>
                <a:rPr lang="vi-VN" sz="2200" b="1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+ </a:t>
              </a:r>
              <a:r>
                <a:rPr lang="vi-VN" sz="2200" b="1" dirty="0" smtClean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39</a:t>
              </a:r>
              <a:endParaRPr lang="vi-VN" sz="22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4A1A5F4B-5FCD-47CC-844E-0DC29D920DD8}"/>
                </a:ext>
              </a:extLst>
            </p:cNvPr>
            <p:cNvSpPr/>
            <p:nvPr/>
          </p:nvSpPr>
          <p:spPr>
            <a:xfrm>
              <a:off x="8171583" y="2476284"/>
              <a:ext cx="2075709" cy="623153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200" b="1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28 </a:t>
              </a:r>
              <a:r>
                <a:rPr lang="vi-VN" sz="2200" b="1" dirty="0" smtClean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 </a:t>
              </a:r>
              <a:r>
                <a:rPr lang="vi-VN" sz="2200" b="1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+ 28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4760AEB3-E9A9-4B8C-8846-47C7EF33A4EB}"/>
                </a:ext>
              </a:extLst>
            </p:cNvPr>
            <p:cNvGrpSpPr/>
            <p:nvPr/>
          </p:nvGrpSpPr>
          <p:grpSpPr>
            <a:xfrm>
              <a:off x="3662902" y="4959999"/>
              <a:ext cx="840295" cy="421926"/>
              <a:chOff x="3662902" y="4959999"/>
              <a:chExt cx="840295" cy="421926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B0E38153-9FCD-488A-9199-C28DA4BA81B4}"/>
                  </a:ext>
                </a:extLst>
              </p:cNvPr>
              <p:cNvSpPr/>
              <p:nvPr/>
            </p:nvSpPr>
            <p:spPr>
              <a:xfrm>
                <a:off x="3740150" y="4960916"/>
                <a:ext cx="647700" cy="421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CCAAB8B4-1914-43D5-9710-E53FDD908E9C}"/>
                  </a:ext>
                </a:extLst>
              </p:cNvPr>
              <p:cNvSpPr/>
              <p:nvPr/>
            </p:nvSpPr>
            <p:spPr>
              <a:xfrm>
                <a:off x="3662902" y="4959999"/>
                <a:ext cx="840295" cy="415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000" b="1" dirty="0" smtClean="0">
                    <a:solidFill>
                      <a:prstClr val="black"/>
                    </a:solidFill>
                  </a:rPr>
                  <a:t>60</a:t>
                </a:r>
                <a:endParaRPr lang="vi-VN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6B537E10-2291-4A12-BAD4-69AD61EED045}"/>
                </a:ext>
              </a:extLst>
            </p:cNvPr>
            <p:cNvGrpSpPr/>
            <p:nvPr/>
          </p:nvGrpSpPr>
          <p:grpSpPr>
            <a:xfrm>
              <a:off x="7491280" y="4898065"/>
              <a:ext cx="840295" cy="421926"/>
              <a:chOff x="3662902" y="4959999"/>
              <a:chExt cx="840295" cy="4219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2B48F1AC-E578-4D08-A5AD-2C519412613C}"/>
                  </a:ext>
                </a:extLst>
              </p:cNvPr>
              <p:cNvSpPr/>
              <p:nvPr/>
            </p:nvSpPr>
            <p:spPr>
              <a:xfrm>
                <a:off x="3740150" y="4960916"/>
                <a:ext cx="647700" cy="421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D8EC31D2-5355-41F8-BB53-3F48815C279C}"/>
                  </a:ext>
                </a:extLst>
              </p:cNvPr>
              <p:cNvSpPr/>
              <p:nvPr/>
            </p:nvSpPr>
            <p:spPr>
              <a:xfrm>
                <a:off x="3662902" y="4959999"/>
                <a:ext cx="840295" cy="415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000" b="1" dirty="0" smtClean="0">
                    <a:solidFill>
                      <a:prstClr val="black"/>
                    </a:solidFill>
                  </a:rPr>
                  <a:t>50</a:t>
                </a:r>
                <a:endParaRPr lang="vi-VN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9232645B-CA10-4452-A150-7904340C6CC6}"/>
                </a:ext>
              </a:extLst>
            </p:cNvPr>
            <p:cNvSpPr/>
            <p:nvPr/>
          </p:nvSpPr>
          <p:spPr>
            <a:xfrm>
              <a:off x="5364769" y="5332691"/>
              <a:ext cx="949193" cy="599984"/>
            </a:xfrm>
            <a:prstGeom prst="rect">
              <a:avLst/>
            </a:prstGeom>
            <a:solidFill>
              <a:srgbClr val="C4EA79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b="1" dirty="0" smtClean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56</a:t>
              </a:r>
              <a:endParaRPr lang="vi-VN" sz="24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0D38DDCB-5DA5-483D-BC02-AD9B17C67F56}"/>
                </a:ext>
              </a:extLst>
            </p:cNvPr>
            <p:cNvSpPr/>
            <p:nvPr/>
          </p:nvSpPr>
          <p:spPr>
            <a:xfrm>
              <a:off x="9010925" y="5241295"/>
              <a:ext cx="949193" cy="599984"/>
            </a:xfrm>
            <a:prstGeom prst="rect">
              <a:avLst/>
            </a:prstGeom>
            <a:solidFill>
              <a:srgbClr val="C4EA79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b="1" dirty="0" smtClean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</a:rPr>
                <a:t>93</a:t>
              </a:r>
              <a:endParaRPr lang="vi-VN" sz="24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1F25ED8-FCE6-4FE6-91AF-4D4581E36DC7}"/>
              </a:ext>
            </a:extLst>
          </p:cNvPr>
          <p:cNvGrpSpPr/>
          <p:nvPr/>
        </p:nvGrpSpPr>
        <p:grpSpPr>
          <a:xfrm>
            <a:off x="4793469" y="1839420"/>
            <a:ext cx="780648" cy="662828"/>
            <a:chOff x="1750172" y="2926500"/>
            <a:chExt cx="780648" cy="662828"/>
          </a:xfrm>
        </p:grpSpPr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A76DAB45-C204-41C1-89B5-FE82257737C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F71BC2B0-159D-44DF-A3B1-7D9A1BBFB62A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50E8622-B4A6-40E5-A4A2-51A51E714DA0}"/>
              </a:ext>
            </a:extLst>
          </p:cNvPr>
          <p:cNvSpPr/>
          <p:nvPr/>
        </p:nvSpPr>
        <p:spPr>
          <a:xfrm>
            <a:off x="4127501" y="3182220"/>
            <a:ext cx="1056295" cy="1351680"/>
          </a:xfrm>
          <a:custGeom>
            <a:avLst/>
            <a:gdLst>
              <a:gd name="connsiteX0" fmla="*/ 1079500 w 1079500"/>
              <a:gd name="connsiteY0" fmla="*/ 0 h 1231900"/>
              <a:gd name="connsiteX1" fmla="*/ 228600 w 1079500"/>
              <a:gd name="connsiteY1" fmla="*/ 635000 h 1231900"/>
              <a:gd name="connsiteX2" fmla="*/ 0 w 1079500"/>
              <a:gd name="connsiteY2" fmla="*/ 1231900 h 1231900"/>
              <a:gd name="connsiteX3" fmla="*/ 0 w 1079500"/>
              <a:gd name="connsiteY3" fmla="*/ 1231900 h 1231900"/>
              <a:gd name="connsiteX0" fmla="*/ 921602 w 921602"/>
              <a:gd name="connsiteY0" fmla="*/ 0 h 1286285"/>
              <a:gd name="connsiteX1" fmla="*/ 228600 w 921602"/>
              <a:gd name="connsiteY1" fmla="*/ 689385 h 1286285"/>
              <a:gd name="connsiteX2" fmla="*/ 0 w 921602"/>
              <a:gd name="connsiteY2" fmla="*/ 1286285 h 1286285"/>
              <a:gd name="connsiteX3" fmla="*/ 0 w 921602"/>
              <a:gd name="connsiteY3" fmla="*/ 1286285 h 1286285"/>
              <a:gd name="connsiteX0" fmla="*/ 921602 w 921602"/>
              <a:gd name="connsiteY0" fmla="*/ 0 h 1286285"/>
              <a:gd name="connsiteX1" fmla="*/ 527776 w 921602"/>
              <a:gd name="connsiteY1" fmla="*/ 834412 h 1286285"/>
              <a:gd name="connsiteX2" fmla="*/ 0 w 921602"/>
              <a:gd name="connsiteY2" fmla="*/ 1286285 h 1286285"/>
              <a:gd name="connsiteX3" fmla="*/ 0 w 921602"/>
              <a:gd name="connsiteY3" fmla="*/ 1286285 h 1286285"/>
              <a:gd name="connsiteX0" fmla="*/ 921602 w 1004540"/>
              <a:gd name="connsiteY0" fmla="*/ 0 h 1294497"/>
              <a:gd name="connsiteX1" fmla="*/ 976539 w 1004540"/>
              <a:gd name="connsiteY1" fmla="*/ 1133530 h 1294497"/>
              <a:gd name="connsiteX2" fmla="*/ 0 w 1004540"/>
              <a:gd name="connsiteY2" fmla="*/ 1286285 h 1294497"/>
              <a:gd name="connsiteX3" fmla="*/ 0 w 1004540"/>
              <a:gd name="connsiteY3" fmla="*/ 1286285 h 1294497"/>
              <a:gd name="connsiteX0" fmla="*/ 921602 w 921602"/>
              <a:gd name="connsiteY0" fmla="*/ 0 h 1286285"/>
              <a:gd name="connsiteX1" fmla="*/ 710605 w 921602"/>
              <a:gd name="connsiteY1" fmla="*/ 875201 h 1286285"/>
              <a:gd name="connsiteX2" fmla="*/ 0 w 921602"/>
              <a:gd name="connsiteY2" fmla="*/ 1286285 h 1286285"/>
              <a:gd name="connsiteX3" fmla="*/ 0 w 921602"/>
              <a:gd name="connsiteY3" fmla="*/ 1286285 h 128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602" h="1286285">
                <a:moveTo>
                  <a:pt x="921602" y="0"/>
                </a:moveTo>
                <a:cubicBezTo>
                  <a:pt x="586110" y="214841"/>
                  <a:pt x="864205" y="660820"/>
                  <a:pt x="710605" y="875201"/>
                </a:cubicBezTo>
                <a:cubicBezTo>
                  <a:pt x="557005" y="1089582"/>
                  <a:pt x="0" y="1286285"/>
                  <a:pt x="0" y="1286285"/>
                </a:cubicBezTo>
                <a:lnTo>
                  <a:pt x="0" y="128628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0414AC56-C8CA-4426-A086-EA5441D0BBB4}"/>
              </a:ext>
            </a:extLst>
          </p:cNvPr>
          <p:cNvGrpSpPr/>
          <p:nvPr/>
        </p:nvGrpSpPr>
        <p:grpSpPr>
          <a:xfrm>
            <a:off x="6744075" y="1102191"/>
            <a:ext cx="806047" cy="662828"/>
            <a:chOff x="1750173" y="2926500"/>
            <a:chExt cx="806047" cy="662828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25426DA-BC6E-4A90-ACC3-C6EE62C3BBE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F36AE15E-2A4C-4BEE-AED8-669613B5904A}"/>
                </a:ext>
              </a:extLst>
            </p:cNvPr>
            <p:cNvSpPr txBox="1"/>
            <p:nvPr/>
          </p:nvSpPr>
          <p:spPr>
            <a:xfrm>
              <a:off x="17755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DF843CF-5855-48F3-B17B-A2D21AEE4828}"/>
              </a:ext>
            </a:extLst>
          </p:cNvPr>
          <p:cNvSpPr/>
          <p:nvPr/>
        </p:nvSpPr>
        <p:spPr>
          <a:xfrm>
            <a:off x="7079919" y="2425700"/>
            <a:ext cx="2172032" cy="2444750"/>
          </a:xfrm>
          <a:custGeom>
            <a:avLst/>
            <a:gdLst>
              <a:gd name="connsiteX0" fmla="*/ 332 w 2172032"/>
              <a:gd name="connsiteY0" fmla="*/ 0 h 2444750"/>
              <a:gd name="connsiteX1" fmla="*/ 140032 w 2172032"/>
              <a:gd name="connsiteY1" fmla="*/ 869950 h 2444750"/>
              <a:gd name="connsiteX2" fmla="*/ 857582 w 2172032"/>
              <a:gd name="connsiteY2" fmla="*/ 1454150 h 2444750"/>
              <a:gd name="connsiteX3" fmla="*/ 1778332 w 2172032"/>
              <a:gd name="connsiteY3" fmla="*/ 1651000 h 2444750"/>
              <a:gd name="connsiteX4" fmla="*/ 2172032 w 2172032"/>
              <a:gd name="connsiteY4" fmla="*/ 244475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032" h="2444750">
                <a:moveTo>
                  <a:pt x="332" y="0"/>
                </a:moveTo>
                <a:cubicBezTo>
                  <a:pt x="-1256" y="313796"/>
                  <a:pt x="-2843" y="627592"/>
                  <a:pt x="140032" y="869950"/>
                </a:cubicBezTo>
                <a:cubicBezTo>
                  <a:pt x="282907" y="1112308"/>
                  <a:pt x="584532" y="1323975"/>
                  <a:pt x="857582" y="1454150"/>
                </a:cubicBezTo>
                <a:cubicBezTo>
                  <a:pt x="1130632" y="1584325"/>
                  <a:pt x="1559257" y="1485900"/>
                  <a:pt x="1778332" y="1651000"/>
                </a:cubicBezTo>
                <a:cubicBezTo>
                  <a:pt x="1997407" y="1816100"/>
                  <a:pt x="2084719" y="2130425"/>
                  <a:pt x="2172032" y="24447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7B1EBA6-EEB5-4369-A9C9-3D183160DA81}"/>
              </a:ext>
            </a:extLst>
          </p:cNvPr>
          <p:cNvGrpSpPr/>
          <p:nvPr/>
        </p:nvGrpSpPr>
        <p:grpSpPr>
          <a:xfrm>
            <a:off x="8641099" y="1940393"/>
            <a:ext cx="806047" cy="662828"/>
            <a:chOff x="1750173" y="2926500"/>
            <a:chExt cx="806047" cy="662828"/>
          </a:xfrm>
        </p:grpSpPr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3910BA3F-C866-4612-876F-DA635ED517D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B085F86-FC69-4F4E-B63A-FCCD25BDE148}"/>
                </a:ext>
              </a:extLst>
            </p:cNvPr>
            <p:cNvSpPr txBox="1"/>
            <p:nvPr/>
          </p:nvSpPr>
          <p:spPr>
            <a:xfrm>
              <a:off x="17755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5</a:t>
              </a:r>
              <a:r>
                <a:rPr lang="vi-VN" sz="3200" b="1" dirty="0" smtClean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2DC71A2-052D-4D63-8F64-7CDA47428A1E}"/>
              </a:ext>
            </a:extLst>
          </p:cNvPr>
          <p:cNvSpPr/>
          <p:nvPr/>
        </p:nvSpPr>
        <p:spPr>
          <a:xfrm>
            <a:off x="5750603" y="3314700"/>
            <a:ext cx="3231476" cy="1555750"/>
          </a:xfrm>
          <a:custGeom>
            <a:avLst/>
            <a:gdLst>
              <a:gd name="connsiteX0" fmla="*/ 1705519 w 1705519"/>
              <a:gd name="connsiteY0" fmla="*/ 0 h 1219200"/>
              <a:gd name="connsiteX1" fmla="*/ 1086394 w 1705519"/>
              <a:gd name="connsiteY1" fmla="*/ 514350 h 1219200"/>
              <a:gd name="connsiteX2" fmla="*/ 143419 w 1705519"/>
              <a:gd name="connsiteY2" fmla="*/ 771525 h 1219200"/>
              <a:gd name="connsiteX3" fmla="*/ 19594 w 170551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519" h="1219200">
                <a:moveTo>
                  <a:pt x="1705519" y="0"/>
                </a:moveTo>
                <a:cubicBezTo>
                  <a:pt x="1526131" y="192881"/>
                  <a:pt x="1346744" y="385763"/>
                  <a:pt x="1086394" y="514350"/>
                </a:cubicBezTo>
                <a:cubicBezTo>
                  <a:pt x="826044" y="642937"/>
                  <a:pt x="321219" y="654050"/>
                  <a:pt x="143419" y="771525"/>
                </a:cubicBezTo>
                <a:cubicBezTo>
                  <a:pt x="-34381" y="889000"/>
                  <a:pt x="-7394" y="1054100"/>
                  <a:pt x="19594" y="1219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47"/>
            <a:ext cx="7818555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4" y="395385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6" y="409143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6" y="2879776"/>
            <a:ext cx="1211607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6" y="49182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7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7" y="121669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9626" y="3006461"/>
            <a:ext cx="3974315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49"/>
            <a:ext cx="7818555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6" y="395385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7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7" y="2879776"/>
            <a:ext cx="1211607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7" y="491830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7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698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3667" y="3006461"/>
            <a:ext cx="3926226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201</Words>
  <Application>Microsoft Office PowerPoint</Application>
  <PresentationFormat>Custom</PresentationFormat>
  <Paragraphs>74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71</cp:revision>
  <dcterms:created xsi:type="dcterms:W3CDTF">2021-06-02T01:34:28Z</dcterms:created>
  <dcterms:modified xsi:type="dcterms:W3CDTF">2022-12-21T13:13:25Z</dcterms:modified>
</cp:coreProperties>
</file>