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1" r:id="rId3"/>
    <p:sldMasterId id="2147483723" r:id="rId4"/>
    <p:sldMasterId id="2147483735" r:id="rId5"/>
  </p:sldMasterIdLst>
  <p:notesMasterIdLst>
    <p:notesMasterId r:id="rId15"/>
  </p:notesMasterIdLst>
  <p:sldIdLst>
    <p:sldId id="260" r:id="rId6"/>
    <p:sldId id="290" r:id="rId7"/>
    <p:sldId id="291" r:id="rId8"/>
    <p:sldId id="270" r:id="rId9"/>
    <p:sldId id="292" r:id="rId10"/>
    <p:sldId id="275" r:id="rId11"/>
    <p:sldId id="276" r:id="rId12"/>
    <p:sldId id="283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67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C2D5A-AF67-4C3E-A5D0-059AEE82019A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02F9A-584E-4583-8807-56722264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3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9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8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97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2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4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6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60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3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35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92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8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97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23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4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6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8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3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35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92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8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97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23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6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60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3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351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92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8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97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23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4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8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60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4455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941200" y="2050408"/>
            <a:ext cx="5975950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vi-VN" sz="80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Khởi động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2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941200" y="2050408"/>
            <a:ext cx="5975950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vi-VN" sz="80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Khám phá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2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xmlns="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941200" y="2050408"/>
            <a:ext cx="5975950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vi-VN" sz="80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Hoạt động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2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941200" y="2050408"/>
            <a:ext cx="5975950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vi-VN" sz="80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Vận dụng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2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389</Words>
  <Application>Microsoft Office PowerPoint</Application>
  <PresentationFormat>Custom</PresentationFormat>
  <Paragraphs>183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85</cp:revision>
  <dcterms:created xsi:type="dcterms:W3CDTF">2021-06-02T01:34:28Z</dcterms:created>
  <dcterms:modified xsi:type="dcterms:W3CDTF">2022-12-21T12:10:49Z</dcterms:modified>
</cp:coreProperties>
</file>