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0" r:id="rId3"/>
    <p:sldId id="301" r:id="rId4"/>
    <p:sldId id="302" r:id="rId5"/>
    <p:sldId id="303" r:id="rId6"/>
    <p:sldId id="304" r:id="rId7"/>
    <p:sldId id="276" r:id="rId8"/>
    <p:sldId id="308" r:id="rId9"/>
    <p:sldId id="309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6B90-B3F0-3A71-60B0-6A2125E5C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E1802-20CA-29DF-563E-34BB25C7D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E0AC6-B8A0-2B97-88F4-480D25D1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D54A-BBC0-44C0-9AC8-B01F6A49EBA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46D4-ECB9-1640-602D-FC1AF2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90EBF-CC13-C2EA-294E-3ACFE9B1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D60-CD7E-4B1A-B7D0-C437FDA1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3E0A-C165-E503-DCE8-A1FE60F51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C3A78-8FDF-6BD1-4C5E-115642B59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954E7-C776-9FC0-444E-D96AF68B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D54A-BBC0-44C0-9AC8-B01F6A49EBA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A768F-C15E-525B-A5CC-E06E4ED1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CD07A-8EF0-4F4A-7733-C65FF853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D60-CD7E-4B1A-B7D0-C437FDA1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0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146BD-CE47-6136-8F0B-76E37F86E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B044E-C1BA-8E92-17EF-D95231EDA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C6D73-DB56-62DA-98FE-53EDD26D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D54A-BBC0-44C0-9AC8-B01F6A49EBA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7395B-EE17-A75C-4C52-0D823A4A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58B1C-AFBF-A773-119E-9F64B905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D60-CD7E-4B1A-B7D0-C437FDA1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5E89-9C30-A114-9309-24497BF2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EFBBA-18E5-BE5D-E864-E2CA3F4BB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F118E-42EB-B019-F56D-1F2BBC42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D54A-BBC0-44C0-9AC8-B01F6A49EBA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1252D-EB2B-55B9-EC18-BE5C338D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363AA-8130-0C31-72A1-6137202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D60-CD7E-4B1A-B7D0-C437FDA1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5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C3D5-E505-6509-AF3B-7053D654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18A97-212D-2EF9-BA43-95D4269DB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0C5F8-5FDD-C36F-23EF-5D42931B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D54A-BBC0-44C0-9AC8-B01F6A49EBA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079EB-D703-E2AD-90C0-5803C9C7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83AAF-21D9-4126-6393-009CEB14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D60-CD7E-4B1A-B7D0-C437FDA1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6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D674-0C7A-31C4-33D2-4A11094F6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CC78-92A0-C8DE-12D1-D4085DF48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CC4AC-92F7-1529-46F9-4F7C00746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530CF-3F13-6846-76BA-7464DAE1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D54A-BBC0-44C0-9AC8-B01F6A49EBA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63CDD-C048-CCA5-ED73-74059410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06D40-3262-6C37-7F75-A5B483BC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D60-CD7E-4B1A-B7D0-C437FDA1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4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C573-8FA8-037A-1395-780B6D45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D1085-8837-C4EE-3420-DAE5DCC56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50D4F-ED22-1B5A-D742-55FD69AC5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E2AF1-41B6-9D3F-B3A3-492C6CEFF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05EAB-E3F9-563C-467A-13D058270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F2C92-B1D1-1A60-8E06-9BF7E2C6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D54A-BBC0-44C0-9AC8-B01F6A49EBA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77FF4-DD4F-C279-CAD1-06BAD223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681AE6-867F-A9CD-2A58-F2EA99A6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D60-CD7E-4B1A-B7D0-C437FDA1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F730-2F16-E4EA-9500-1CDADBE2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67B41-FA79-D1EE-E7E0-A784EFD4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D54A-BBC0-44C0-9AC8-B01F6A49EBA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62BAE-4CC8-DA2E-A82B-F0740507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73C86-DF76-FE18-77E5-5FB5C4E6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D60-CD7E-4B1A-B7D0-C437FDA1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5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F8DCF-7753-838F-3986-EB699714F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D54A-BBC0-44C0-9AC8-B01F6A49EBA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BFDA-839A-6EED-D27D-4C659002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74605-9E9C-5CD2-7C3B-E13C6DF3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D60-CD7E-4B1A-B7D0-C437FDA1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9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50C3-C8FF-C1CF-EC67-9B0609CB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A6A9-A529-0002-77D6-7316920AB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63306-24D5-4876-FD79-9449F4D02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6670D-C3E7-1ED3-61B6-A1CA3A71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D54A-BBC0-44C0-9AC8-B01F6A49EBA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6F6EE-AB8E-F842-EE97-4507E9BF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AEFD7-D101-E742-D853-191A6E14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D60-CD7E-4B1A-B7D0-C437FDA1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21E7-7A85-0141-088E-F838A089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6A789-A612-4545-463D-EE7FBA7E4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9B52B-B34C-C3EF-0B7B-46FB6A18E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8BAD2-7A0E-9054-DA39-DB10ABEF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D54A-BBC0-44C0-9AC8-B01F6A49EBA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B5D53-512A-F0BB-F370-3E281670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17F65-7B55-30C3-BFE3-2E81F3B1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7D60-CD7E-4B1A-B7D0-C437FDA1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7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2632C-465E-B54E-CFAC-533618B8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BE56-FDC4-8385-2ECF-F98969BC7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6CA3-E7EC-B977-59B5-F2A6B2441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D54A-BBC0-44C0-9AC8-B01F6A49EBA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CFB57-3532-A594-3AA9-C1BE381D6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ADB9-DD55-D0C5-1240-6FB97FA1F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E7D60-CD7E-4B1A-B7D0-C437FDA1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1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2.png"/><Relationship Id="rId10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11.jpeg"/><Relationship Id="rId5" Type="http://schemas.openxmlformats.org/officeDocument/2006/relationships/image" Target="../media/image2.png"/><Relationship Id="rId10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11.jpeg"/><Relationship Id="rId5" Type="http://schemas.openxmlformats.org/officeDocument/2006/relationships/image" Target="../media/image2.png"/><Relationship Id="rId10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CD42-CCCC-E070-E503-BFD907B8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ED88D-E4AD-DF04-052C-A92EBD85A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30B83-1450-9036-F501-F78120531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1" y="0"/>
            <a:ext cx="12049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3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793E637-3181-4738-BB49-C0D84B85B6EF}"/>
              </a:ext>
            </a:extLst>
          </p:cNvPr>
          <p:cNvSpPr/>
          <p:nvPr/>
        </p:nvSpPr>
        <p:spPr>
          <a:xfrm>
            <a:off x="500706" y="1198797"/>
            <a:ext cx="533631" cy="5142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785B5B-857B-4861-935D-CAA7CFC3C5F6}"/>
              </a:ext>
            </a:extLst>
          </p:cNvPr>
          <p:cNvSpPr/>
          <p:nvPr/>
        </p:nvSpPr>
        <p:spPr>
          <a:xfrm>
            <a:off x="1185893" y="1198797"/>
            <a:ext cx="988140" cy="5142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E5AB7-935F-B3A9-7984-E4755C58C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4" y="260761"/>
            <a:ext cx="2701909" cy="915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6B531-74B3-162B-70E3-F86999B22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4" y="1803714"/>
            <a:ext cx="7602011" cy="2333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DE8E5B-B1C5-4596-CFEE-D3F98DFB4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06" y="4254319"/>
            <a:ext cx="5115639" cy="609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083C07-ACEE-9965-3C68-B82CA09D4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211" y="1867939"/>
            <a:ext cx="1971950" cy="1505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5D0F9-8A1E-32D7-1549-171F953DD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681" y="4259081"/>
            <a:ext cx="5087060" cy="60015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45696F-E0FE-BE73-E14B-D7F3C2150294}"/>
              </a:ext>
            </a:extLst>
          </p:cNvPr>
          <p:cNvSpPr/>
          <p:nvPr/>
        </p:nvSpPr>
        <p:spPr>
          <a:xfrm>
            <a:off x="3178125" y="4346434"/>
            <a:ext cx="452762" cy="443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1953EA-F2E5-30E6-D6BA-48335AFB73F7}"/>
              </a:ext>
            </a:extLst>
          </p:cNvPr>
          <p:cNvSpPr/>
          <p:nvPr/>
        </p:nvSpPr>
        <p:spPr>
          <a:xfrm>
            <a:off x="8533488" y="4346434"/>
            <a:ext cx="485456" cy="443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2106EF-28D2-14B4-C2EA-074BC264AD65}"/>
              </a:ext>
            </a:extLst>
          </p:cNvPr>
          <p:cNvSpPr txBox="1"/>
          <p:nvPr/>
        </p:nvSpPr>
        <p:spPr>
          <a:xfrm>
            <a:off x="1185893" y="4885488"/>
            <a:ext cx="1009785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3474-C749-5D45-5811-4ADF9AAB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27733-AD86-3EBC-AE66-9C693FC6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F94C2-98B9-D3CD-4E43-7BF6B16ED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5" t="12370" r="6172" b="30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6AF3D5-F4A5-6F24-9AF1-88C1569D7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25" y="3800224"/>
            <a:ext cx="2891566" cy="2110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AB726-CC8A-9A89-2574-0A48F117E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93" y="3936846"/>
            <a:ext cx="2891565" cy="2047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86AAC1-6019-08F9-6DF3-30A5F4692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45" y="4855255"/>
            <a:ext cx="1814393" cy="1838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2FF247-04ED-8317-3199-06AC72B2EC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663" y="4960617"/>
            <a:ext cx="1857375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C6038F-CCD8-69D1-7FB7-7DB0241E9A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9E7339-A856-8663-DD20-28F68A82155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8241" y="5737655"/>
            <a:ext cx="12191999" cy="37498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618D36-AC3F-AB24-9B42-DFFB42623CEE}"/>
              </a:ext>
            </a:extLst>
          </p:cNvPr>
          <p:cNvSpPr txBox="1"/>
          <p:nvPr/>
        </p:nvSpPr>
        <p:spPr>
          <a:xfrm>
            <a:off x="1304368" y="2577657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F6A47D-6916-7A7E-0D34-5A1ADADBF70B}"/>
              </a:ext>
            </a:extLst>
          </p:cNvPr>
          <p:cNvSpPr/>
          <p:nvPr/>
        </p:nvSpPr>
        <p:spPr>
          <a:xfrm>
            <a:off x="2530397" y="1923416"/>
            <a:ext cx="7385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BAN NHẠC GẤU CON</a:t>
            </a:r>
            <a:endParaRPr kumimoji="0" lang="en-US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7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1.875E-6 0.00024 C 0.00013 -0.01203 -1.875E-6 -0.01481 0.00052 -0.02361 C 0.00065 -0.02662 0.00091 -0.02916 0.00104 -0.03194 C 0.00117 -0.03333 0.00104 -0.03588 0.00143 -0.03611 L 0.00248 -0.0375 C 0.00287 -0.03703 0.00352 -0.03796 0.00365 -0.03611 C 0.00391 -0.03217 0.00352 -0.02777 0.00339 -0.02361 C 0.00339 -0.02222 0.00313 -0.02106 0.00313 -0.01944 C 0.003 -0.01736 0.00287 -0.01481 0.00287 -0.0125 C 0.00274 -0.01111 0.00261 -0.00995 0.00248 -0.00833 C 0.00235 -0.00671 0.00235 -0.00463 0.00222 -0.00277 C 0.00209 -3.7037E-6 0.00182 0.00255 0.00169 0.00556 C 0.00169 0.00579 0.00117 0.01459 0.00104 0.01528 C 0.00078 0.01621 0.00052 0.01621 0.00026 0.01667 C 0.00052 0.00093 -1.875E-6 0.00278 -1.875E-6 -3.7037E-6 Z " pathEditMode="relative" rAng="0" ptsTypes="AAAAAAAAAAAAAA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DEC6-2468-6D36-7E15-FD77A68A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A1F06-48E5-DA67-D5D8-B0D8A4CDF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231E6-9068-7C68-8256-6F12550C7C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5" t="12370" r="6172" b="30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02489-C748-7D67-725A-D32FD54A4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6" name="1" descr="Táº­p tin:Star icon stylized.svg â Wikipedia tiáº¿ng Viá»t">
            <a:extLst>
              <a:ext uri="{FF2B5EF4-FFF2-40B4-BE49-F238E27FC236}">
                <a16:creationId xmlns:a16="http://schemas.microsoft.com/office/drawing/2014/main" id="{4D66A109-809B-DD85-E23A-1F1F5839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83" y="708396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" descr="Táº­p tin:Star icon stylized.svg â Wikipedia tiáº¿ng Viá»t">
            <a:hlinkClick r:id="rId8" action="ppaction://hlinksldjump"/>
            <a:extLst>
              <a:ext uri="{FF2B5EF4-FFF2-40B4-BE49-F238E27FC236}">
                <a16:creationId xmlns:a16="http://schemas.microsoft.com/office/drawing/2014/main" id="{21E72CC0-CF16-B42E-4641-652C6BB6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75" y="708396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3" descr="Táº­p tin:Star icon stylized.svg â Wikipedia tiáº¿ng Viá»t">
            <a:hlinkClick r:id="" action="ppaction://noaction"/>
            <a:extLst>
              <a:ext uri="{FF2B5EF4-FFF2-40B4-BE49-F238E27FC236}">
                <a16:creationId xmlns:a16="http://schemas.microsoft.com/office/drawing/2014/main" id="{C069EF21-46FE-32D4-ADBD-137730D52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67" y="708396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279F34-0A0A-66A4-2C3E-0920FA1F24F9}"/>
              </a:ext>
            </a:extLst>
          </p:cNvPr>
          <p:cNvSpPr/>
          <p:nvPr/>
        </p:nvSpPr>
        <p:spPr>
          <a:xfrm>
            <a:off x="519249" y="796001"/>
            <a:ext cx="10500851" cy="8751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49D262-FF59-0364-D626-A6D6FEB21B48}"/>
              </a:ext>
            </a:extLst>
          </p:cNvPr>
          <p:cNvSpPr/>
          <p:nvPr/>
        </p:nvSpPr>
        <p:spPr>
          <a:xfrm>
            <a:off x="6417252" y="459060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084CF-53A3-EDAB-B884-F300C9605722}"/>
              </a:ext>
            </a:extLst>
          </p:cNvPr>
          <p:cNvSpPr/>
          <p:nvPr/>
        </p:nvSpPr>
        <p:spPr>
          <a:xfrm>
            <a:off x="622425" y="567351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C65F0E-4479-4B4A-6ABC-0347A9B0A364}"/>
              </a:ext>
            </a:extLst>
          </p:cNvPr>
          <p:cNvSpPr/>
          <p:nvPr/>
        </p:nvSpPr>
        <p:spPr>
          <a:xfrm>
            <a:off x="6417252" y="56735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6A483D-85EB-0927-8C28-D53FFFA03963}"/>
              </a:ext>
            </a:extLst>
          </p:cNvPr>
          <p:cNvSpPr/>
          <p:nvPr/>
        </p:nvSpPr>
        <p:spPr>
          <a:xfrm>
            <a:off x="600204" y="463868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7407ECC-106D-DE7D-AE26-DA665F3D3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9960" y="43381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12CF318-167D-4F05-A751-377CE5854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12553" y="543856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DC45FB1-1C89-A9AC-1C39-42C42F8AA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77475" y="53322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214F1AF-A154-B192-0C56-00642C870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43846" y="428172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074F691-93AB-9CE1-1631-DA95474D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7794" y="1879449"/>
            <a:ext cx="4836412" cy="4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AB68F3-80B6-C3D8-3849-91C3210C8A64}"/>
              </a:ext>
            </a:extLst>
          </p:cNvPr>
          <p:cNvSpPr txBox="1"/>
          <p:nvPr/>
        </p:nvSpPr>
        <p:spPr>
          <a:xfrm>
            <a:off x="763032" y="898769"/>
            <a:ext cx="946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27 – 7 + 30 = </a:t>
            </a:r>
          </a:p>
        </p:txBody>
      </p:sp>
    </p:spTree>
    <p:extLst>
      <p:ext uri="{BB962C8B-B14F-4D97-AF65-F5344CB8AC3E}">
        <p14:creationId xmlns:p14="http://schemas.microsoft.com/office/powerpoint/2010/main" val="12486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4.58333E-6 0.00023 C 0.00534 0.01574 0.01016 0.03287 0.01641 0.04815 C 0.0181 0.05254 0.02149 0.05347 0.02331 0.05764 C 0.03672 0.08981 0.02331 0.07731 0.0375 0.0868 C 0.03972 0.0919 0.04206 0.09676 0.04454 0.10139 C 0.04818 0.10833 0.05326 0.1125 0.05612 0.12083 C 0.05821 0.12615 0.05625 0.13541 0.0586 0.14004 C 0.06224 0.14791 0.0681 0.14884 0.07266 0.15463 C 0.09362 0.18217 0.07605 0.16828 0.09141 0.17893 C 0.09375 0.18379 0.09584 0.18958 0.09844 0.19352 C 0.11146 0.2125 0.1073 0.19236 0.12201 0.22245 C 0.12995 0.23912 0.13698 0.25486 0.14779 0.2662 C 0.15092 0.26921 0.15404 0.27222 0.15717 0.27569 C 0.16993 0.29074 0.15834 0.28125 0.17123 0.29004 C 0.18855 0.3169 0.17214 0.29352 0.1948 0.31921 C 0.20886 0.33541 0.19467 0.32731 0.21823 0.34352 C 0.22618 0.34907 0.22995 0.34583 0.23698 0.35324 C 0.23946 0.35578 0.24141 0.36065 0.24402 0.36273 C 0.24779 0.36574 0.25183 0.36574 0.25573 0.36782 C 0.25821 0.36898 0.26042 0.37106 0.2629 0.37245 C 0.26589 0.3743 0.26902 0.37569 0.27214 0.37731 C 0.27461 0.3787 0.27683 0.38078 0.2793 0.3824 C 0.29987 0.39444 0.27878 0.38032 0.29571 0.3919 C 0.30157 0.4 0.30534 0.40602 0.31211 0.41134 C 0.31628 0.41435 0.32956 0.41944 0.33321 0.42083 C 0.33633 0.42245 0.33959 0.42407 0.34258 0.42592 C 0.34493 0.42708 0.34727 0.42963 0.34961 0.43055 C 0.35352 0.43264 0.35743 0.43403 0.36133 0.43541 C 0.36993 0.44722 0.36693 0.4456 0.37787 0.45 C 0.38243 0.45185 0.39584 0.45532 0.40131 0.45972 C 0.40235 0.46041 0.40287 0.46296 0.40378 0.46481 " pathEditMode="relative" rAng="0" ptsTypes="AAAAAAAAAAAAAAAAAAAAAAAAAAAAAAAA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8A9E-E25D-0202-9D59-2BA9469E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45889-88DF-D79D-A1A5-11F5F6386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ẤM BUÔN BÁN, CẤM REUP">
            <a:extLst>
              <a:ext uri="{FF2B5EF4-FFF2-40B4-BE49-F238E27FC236}">
                <a16:creationId xmlns:a16="http://schemas.microsoft.com/office/drawing/2014/main" id="{E35A2554-EACE-3FBB-6586-B5E252CDBF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5" t="12370" r="6172" b="30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ĐC SHARE MIỄN PHÍ BỞI NK POWERSKILLS">
            <a:extLst>
              <a:ext uri="{FF2B5EF4-FFF2-40B4-BE49-F238E27FC236}">
                <a16:creationId xmlns:a16="http://schemas.microsoft.com/office/drawing/2014/main" id="{6845812A-26BA-6772-7601-79C6A78236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93" y="3936846"/>
            <a:ext cx="2891565" cy="2047541"/>
          </a:xfrm>
          <a:prstGeom prst="rect">
            <a:avLst/>
          </a:prstGeom>
        </p:spPr>
      </p:pic>
      <p:pic>
        <p:nvPicPr>
          <p:cNvPr id="6" name="CẤM BUÔN BÁN, CẤM REUP">
            <a:extLst>
              <a:ext uri="{FF2B5EF4-FFF2-40B4-BE49-F238E27FC236}">
                <a16:creationId xmlns:a16="http://schemas.microsoft.com/office/drawing/2014/main" id="{1947B964-9818-404E-F565-844951602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7" name="Vào http://fb.com/nkpowerskills tải game miễn phí" descr="Táº­p tin:Star icon stylized.svg â Wikipedia tiáº¿ng Viá»t">
            <a:hlinkClick r:id="rId8" action="ppaction://hlinksldjump"/>
            <a:extLst>
              <a:ext uri="{FF2B5EF4-FFF2-40B4-BE49-F238E27FC236}">
                <a16:creationId xmlns:a16="http://schemas.microsoft.com/office/drawing/2014/main" id="{40A48972-C07F-8177-0B85-3DA54C69F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44" y="1361538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ào http://fb.com/nkpowerskills tải game miễn phí">
            <a:extLst>
              <a:ext uri="{FF2B5EF4-FFF2-40B4-BE49-F238E27FC236}">
                <a16:creationId xmlns:a16="http://schemas.microsoft.com/office/drawing/2014/main" id="{F6149D9E-176F-1FCA-543D-CD77ADBDBBF2}"/>
              </a:ext>
            </a:extLst>
          </p:cNvPr>
          <p:cNvSpPr/>
          <p:nvPr/>
        </p:nvSpPr>
        <p:spPr>
          <a:xfrm>
            <a:off x="694269" y="692356"/>
            <a:ext cx="10500851" cy="1476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ĐC SHARE MIỄN PHÍ BỞI NK POWERSKILLS">
            <a:extLst>
              <a:ext uri="{FF2B5EF4-FFF2-40B4-BE49-F238E27FC236}">
                <a16:creationId xmlns:a16="http://schemas.microsoft.com/office/drawing/2014/main" id="{CFC8EBA3-1E79-5C9F-B172-AFCBB7725E9D}"/>
              </a:ext>
            </a:extLst>
          </p:cNvPr>
          <p:cNvSpPr/>
          <p:nvPr/>
        </p:nvSpPr>
        <p:spPr>
          <a:xfrm>
            <a:off x="6524380" y="459060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0" name="CẤM BUÔN BÁN, CẤM REUP">
            <a:extLst>
              <a:ext uri="{FF2B5EF4-FFF2-40B4-BE49-F238E27FC236}">
                <a16:creationId xmlns:a16="http://schemas.microsoft.com/office/drawing/2014/main" id="{C3459A53-4D11-E652-85D9-0E3E19CA29D5}"/>
              </a:ext>
            </a:extLst>
          </p:cNvPr>
          <p:cNvSpPr/>
          <p:nvPr/>
        </p:nvSpPr>
        <p:spPr>
          <a:xfrm>
            <a:off x="729553" y="567351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1" name="Vào http://fb.com/nkpowerskills tải game miễn phí">
            <a:extLst>
              <a:ext uri="{FF2B5EF4-FFF2-40B4-BE49-F238E27FC236}">
                <a16:creationId xmlns:a16="http://schemas.microsoft.com/office/drawing/2014/main" id="{DB817845-2C60-53CE-2004-9FB762DA0917}"/>
              </a:ext>
            </a:extLst>
          </p:cNvPr>
          <p:cNvSpPr/>
          <p:nvPr/>
        </p:nvSpPr>
        <p:spPr>
          <a:xfrm>
            <a:off x="6524380" y="56735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2" name="ĐC SHARE MIỄN PHÍ BỞI NK POWERSKILLS">
            <a:extLst>
              <a:ext uri="{FF2B5EF4-FFF2-40B4-BE49-F238E27FC236}">
                <a16:creationId xmlns:a16="http://schemas.microsoft.com/office/drawing/2014/main" id="{80D07F0C-84E8-6385-56E5-FB2271D91986}"/>
              </a:ext>
            </a:extLst>
          </p:cNvPr>
          <p:cNvSpPr/>
          <p:nvPr/>
        </p:nvSpPr>
        <p:spPr>
          <a:xfrm>
            <a:off x="870160" y="4606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pic>
        <p:nvPicPr>
          <p:cNvPr id="13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A3FFBFA1-F007-9109-8546-BF8BCC2D8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97088" y="43381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Vào http://fb.com/nkpowerskills tải game miễn phí" descr="Káº¿t quáº£ hÃ¬nh áº£nh cho right wrong tick icon">
            <a:extLst>
              <a:ext uri="{FF2B5EF4-FFF2-40B4-BE49-F238E27FC236}">
                <a16:creationId xmlns:a16="http://schemas.microsoft.com/office/drawing/2014/main" id="{61F59C2B-5B02-11BF-97AA-FA9E11A7D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19681" y="543856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ĐC SHARE MIỄN PHÍ BỞI NK POWERSKILLS" descr="Káº¿t quáº£ hÃ¬nh áº£nh cho right wrong tick icon">
            <a:extLst>
              <a:ext uri="{FF2B5EF4-FFF2-40B4-BE49-F238E27FC236}">
                <a16:creationId xmlns:a16="http://schemas.microsoft.com/office/drawing/2014/main" id="{922F0E12-D790-AEA8-5313-7B1C1E29C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4603" y="53322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745BA06E-1CC9-7685-C574-2F6BD7D47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0974" y="428172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Vào http://fb.com/nkpowerskills tải game miễn phí">
            <a:extLst>
              <a:ext uri="{FF2B5EF4-FFF2-40B4-BE49-F238E27FC236}">
                <a16:creationId xmlns:a16="http://schemas.microsoft.com/office/drawing/2014/main" id="{5B28DA24-1CD8-DFEE-0F24-FF555A847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7799" y="1843750"/>
            <a:ext cx="4836412" cy="4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ĐC SHARE MIỄN PHÍ BỞI NK POWERSKILLS">
            <a:extLst>
              <a:ext uri="{FF2B5EF4-FFF2-40B4-BE49-F238E27FC236}">
                <a16:creationId xmlns:a16="http://schemas.microsoft.com/office/drawing/2014/main" id="{1C4F79E8-308F-6E69-6AF9-5D0854F7529A}"/>
              </a:ext>
            </a:extLst>
          </p:cNvPr>
          <p:cNvSpPr txBox="1"/>
          <p:nvPr/>
        </p:nvSpPr>
        <p:spPr>
          <a:xfrm>
            <a:off x="870160" y="898769"/>
            <a:ext cx="978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60 + 50 – 20 =</a:t>
            </a:r>
          </a:p>
        </p:txBody>
      </p:sp>
    </p:spTree>
    <p:extLst>
      <p:ext uri="{BB962C8B-B14F-4D97-AF65-F5344CB8AC3E}">
        <p14:creationId xmlns:p14="http://schemas.microsoft.com/office/powerpoint/2010/main" val="23729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F593-B3FB-5CD3-D9BF-1D461599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04D82-65D8-11E5-84C5-DE1E1164F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B0E77-A474-5F3D-243D-576507C4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5" t="12370" r="6172" b="3037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C262F-F4A3-B5C0-2DAF-841D8B5B6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25" y="3800224"/>
            <a:ext cx="2891566" cy="2110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D08347-490A-18A0-2A84-788C5432DF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93" y="3936846"/>
            <a:ext cx="2891565" cy="2047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CBE8AB-5C11-75B4-7D9E-75F66986FC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5" y="4484210"/>
            <a:ext cx="1580265" cy="2061216"/>
          </a:xfrm>
          <a:prstGeom prst="rect">
            <a:avLst/>
          </a:prstGeom>
        </p:spPr>
      </p:pic>
      <p:pic>
        <p:nvPicPr>
          <p:cNvPr id="8" name="Picture 2" descr="Táº­p tin:Star icon stylized.svg â Wikipedia tiáº¿ng Viá»t">
            <a:hlinkClick r:id="" action="ppaction://noaction"/>
            <a:extLst>
              <a:ext uri="{FF2B5EF4-FFF2-40B4-BE49-F238E27FC236}">
                <a16:creationId xmlns:a16="http://schemas.microsoft.com/office/drawing/2014/main" id="{3E87BAAB-C047-7DF4-ED87-0AF960F9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53" y="1413790"/>
            <a:ext cx="2090236" cy="19881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9E82CC-E0D1-3CC3-DF17-931E11DAE1C9}"/>
              </a:ext>
            </a:extLst>
          </p:cNvPr>
          <p:cNvSpPr/>
          <p:nvPr/>
        </p:nvSpPr>
        <p:spPr>
          <a:xfrm>
            <a:off x="707332" y="718482"/>
            <a:ext cx="10500851" cy="13323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797A94-1B20-DC06-4AAD-AB38F5F3707A}"/>
              </a:ext>
            </a:extLst>
          </p:cNvPr>
          <p:cNvSpPr/>
          <p:nvPr/>
        </p:nvSpPr>
        <p:spPr>
          <a:xfrm>
            <a:off x="6524380" y="459060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A0341F-2096-C989-13A9-E92A3C2C66EB}"/>
              </a:ext>
            </a:extLst>
          </p:cNvPr>
          <p:cNvSpPr/>
          <p:nvPr/>
        </p:nvSpPr>
        <p:spPr>
          <a:xfrm>
            <a:off x="729553" y="567351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3BD607-0CB5-F034-D37C-55AB3D7598C1}"/>
              </a:ext>
            </a:extLst>
          </p:cNvPr>
          <p:cNvSpPr/>
          <p:nvPr/>
        </p:nvSpPr>
        <p:spPr>
          <a:xfrm>
            <a:off x="6524380" y="567351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0D03F8-CE41-AD38-04A7-200FF7385BF7}"/>
              </a:ext>
            </a:extLst>
          </p:cNvPr>
          <p:cNvSpPr/>
          <p:nvPr/>
        </p:nvSpPr>
        <p:spPr>
          <a:xfrm>
            <a:off x="707332" y="463868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0AB385D-8CDE-D5AF-70E4-B12460E29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97088" y="43381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7EE24B7-C69C-9154-2937-C874AF09A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19681" y="543856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07E7C5D-C362-7081-38CE-2D775930E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84603" y="53322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073B27A-908A-B4EC-CB31-F71A0D7E6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0974" y="428172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FEBD8AE-9B1A-3881-B748-38CD46ED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869" y="1491053"/>
            <a:ext cx="4836412" cy="4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0DD37C-F6B4-BC19-CAC4-9F24DB4DFEBA}"/>
              </a:ext>
            </a:extLst>
          </p:cNvPr>
          <p:cNvSpPr txBox="1"/>
          <p:nvPr/>
        </p:nvSpPr>
        <p:spPr>
          <a:xfrm>
            <a:off x="870159" y="898769"/>
            <a:ext cx="7856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9 x 4=</a:t>
            </a:r>
          </a:p>
        </p:txBody>
      </p:sp>
    </p:spTree>
    <p:extLst>
      <p:ext uri="{BB962C8B-B14F-4D97-AF65-F5344CB8AC3E}">
        <p14:creationId xmlns:p14="http://schemas.microsoft.com/office/powerpoint/2010/main" val="8453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5.55556E-6 L -1.45833E-6 -5.55556E-6 C 0.00716 0.00277 0.01471 0.00439 0.02175 0.00856 C 0.02748 0.0118 0.03203 0.0236 0.0362 0.03009 C 0.04011 0.0361 0.04427 0.04166 0.04831 0.04722 C 0.05065 0.05022 0.05313 0.05323 0.0556 0.05578 C 0.05873 0.05902 0.06237 0.06064 0.06524 0.06434 C 0.0681 0.06782 0.06992 0.07337 0.07253 0.07731 C 0.07474 0.08055 0.07761 0.0824 0.07982 0.08587 C 0.08763 0.09837 0.09792 0.11597 0.10404 0.13309 C 0.10599 0.13865 0.10677 0.14513 0.10886 0.15022 C 0.1155 0.16666 0.11758 0.16157 0.12578 0.17615 C 0.12865 0.18124 0.13073 0.18749 0.13307 0.19328 C 0.13646 0.20184 0.14271 0.21921 0.14271 0.21921 C 0.14349 0.22476 0.14401 0.23078 0.14518 0.23634 C 0.14649 0.24235 0.14974 0.24722 0.15 0.25347 C 0.1513 0.27916 0.15 0.30509 0.15 0.33101 " pathEditMode="relative" ptsTypes="AAAAAAAAAAAAAAA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3F4070-3D54-A4D2-3442-7F644ACC3392}"/>
              </a:ext>
            </a:extLst>
          </p:cNvPr>
          <p:cNvSpPr txBox="1"/>
          <p:nvPr/>
        </p:nvSpPr>
        <p:spPr>
          <a:xfrm>
            <a:off x="2326042" y="138112"/>
            <a:ext cx="789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6AAD0-5860-259C-BCE9-F1A068637B12}"/>
              </a:ext>
            </a:extLst>
          </p:cNvPr>
          <p:cNvSpPr txBox="1"/>
          <p:nvPr/>
        </p:nvSpPr>
        <p:spPr>
          <a:xfrm>
            <a:off x="3051138" y="845998"/>
            <a:ext cx="69765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B3676B-FABF-9845-4FD8-65B7E5690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99" y="237002"/>
            <a:ext cx="2625760" cy="954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98ED25-2E9B-C3E2-0206-4A42BC495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7" b="97460" l="6273" r="92989">
                        <a14:foregroundMark x1="24354" y1="14088" x2="56089" y2="52656"/>
                        <a14:foregroundMark x1="45756" y1="7159" x2="54244" y2="10393"/>
                        <a14:foregroundMark x1="38007" y1="8545" x2="41697" y2="13857"/>
                        <a14:foregroundMark x1="51292" y1="34642" x2="73063" y2="37644"/>
                        <a14:foregroundMark x1="73063" y1="37644" x2="75646" y2="38568"/>
                        <a14:foregroundMark x1="86716" y1="24480" x2="92989" y2="27021"/>
                        <a14:foregroundMark x1="45387" y1="35335" x2="57196" y2="43880"/>
                        <a14:foregroundMark x1="28044" y1="35797" x2="43173" y2="48499"/>
                        <a14:foregroundMark x1="14022" y1="59353" x2="7380" y2="60277"/>
                        <a14:foregroundMark x1="7011" y1="60277" x2="7011" y2="60277"/>
                        <a14:foregroundMark x1="37638" y1="89145" x2="46494" y2="93072"/>
                        <a14:foregroundMark x1="46494" y1="93303" x2="46494" y2="93303"/>
                        <a14:foregroundMark x1="36900" y1="93533" x2="47232" y2="97460"/>
                        <a14:foregroundMark x1="34317" y1="93764" x2="39114" y2="97460"/>
                        <a14:foregroundMark x1="29520" y1="38337" x2="53137" y2="44573"/>
                        <a14:foregroundMark x1="33948" y1="35104" x2="59779" y2="43418"/>
                        <a14:foregroundMark x1="62731" y1="36028" x2="66790" y2="41801"/>
                        <a14:foregroundMark x1="51292" y1="25635" x2="51292" y2="25635"/>
                        <a14:foregroundMark x1="32841" y1="33718" x2="30996" y2="39723"/>
                        <a14:foregroundMark x1="50554" y1="24249" x2="53875" y2="26328"/>
                        <a14:foregroundMark x1="44649" y1="19630" x2="44649" y2="19630"/>
                        <a14:foregroundMark x1="59041" y1="30023" x2="66052" y2="33487"/>
                        <a14:foregroundMark x1="49815" y1="25635" x2="54613" y2="26559"/>
                        <a14:foregroundMark x1="58672" y1="30254" x2="58303" y2="32794"/>
                        <a14:foregroundMark x1="39114" y1="11316" x2="36162" y2="13395"/>
                        <a14:foregroundMark x1="29520" y1="33718" x2="22509" y2="39492"/>
                        <a14:foregroundMark x1="30996" y1="47344" x2="37269" y2="48037"/>
                        <a14:foregroundMark x1="53137" y1="36490" x2="63469" y2="397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131" y="2825150"/>
            <a:ext cx="2581275" cy="3208968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388A8F7-2FFC-C453-4D6E-5A1BCCA5CD77}"/>
              </a:ext>
            </a:extLst>
          </p:cNvPr>
          <p:cNvSpPr/>
          <p:nvPr/>
        </p:nvSpPr>
        <p:spPr>
          <a:xfrm>
            <a:off x="1833629" y="1786820"/>
            <a:ext cx="4404107" cy="1167257"/>
          </a:xfrm>
          <a:prstGeom prst="wedgeRoundRectCallout">
            <a:avLst>
              <a:gd name="adj1" fmla="val -35649"/>
              <a:gd name="adj2" fmla="val 6930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x 3 = 6 (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C63C06-F3FE-2277-A49B-BDADAF150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28" b="89344" l="9043" r="96809">
                        <a14:foregroundMark x1="30319" y1="5328" x2="91489" y2="13115"/>
                        <a14:foregroundMark x1="57447" y1="8607" x2="72340" y2="20492"/>
                        <a14:foregroundMark x1="54255" y1="17623" x2="64362" y2="25000"/>
                        <a14:foregroundMark x1="31915" y1="16393" x2="41489" y2="19262"/>
                        <a14:foregroundMark x1="30319" y1="18443" x2="39362" y2="23361"/>
                        <a14:foregroundMark x1="96277" y1="21721" x2="96809" y2="28689"/>
                        <a14:foregroundMark x1="46809" y1="20902" x2="59043" y2="28689"/>
                        <a14:foregroundMark x1="90957" y1="20902" x2="96277" y2="26639"/>
                        <a14:foregroundMark x1="44149" y1="89344" x2="57979" y2="88525"/>
                        <a14:foregroundMark x1="78191" y1="86066" x2="84043" y2="86885"/>
                        <a14:foregroundMark x1="40957" y1="86475" x2="44149" y2="87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2067" y="3178636"/>
            <a:ext cx="2472484" cy="2842106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2714E73-A6B8-AFEF-9151-68961A608C38}"/>
              </a:ext>
            </a:extLst>
          </p:cNvPr>
          <p:cNvSpPr/>
          <p:nvPr/>
        </p:nvSpPr>
        <p:spPr>
          <a:xfrm>
            <a:off x="6676446" y="1836381"/>
            <a:ext cx="3572785" cy="1158824"/>
          </a:xfrm>
          <a:prstGeom prst="wedgeRoundRectCallout">
            <a:avLst>
              <a:gd name="adj1" fmla="val 40705"/>
              <a:gd name="adj2" fmla="val 7244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: 2 = 3 (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B415CB-4370-CA66-9CC0-5A437B07F1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4" b="96203" l="238" r="98575">
                        <a14:foregroundMark x1="5463" y1="15190" x2="42755" y2="17089"/>
                        <a14:foregroundMark x1="42755" y1="17089" x2="75534" y2="12025"/>
                        <a14:foregroundMark x1="75534" y1="12025" x2="96675" y2="12025"/>
                        <a14:foregroundMark x1="1425" y1="86076" x2="30879" y2="89873"/>
                        <a14:foregroundMark x1="34295" y1="53165" x2="33967" y2="96835"/>
                        <a14:foregroundMark x1="34442" y1="33544" x2="34295" y2="53165"/>
                        <a14:foregroundMark x1="783" y1="77215" x2="713" y2="97468"/>
                        <a14:foregroundMark x1="950" y1="29114" x2="923" y2="36971"/>
                        <a14:foregroundMark x1="12719" y1="33812" x2="14252" y2="34177"/>
                        <a14:foregroundMark x1="950" y1="31013" x2="5911" y2="32193"/>
                        <a14:foregroundMark x1="14252" y1="34177" x2="32067" y2="25949"/>
                        <a14:foregroundMark x1="29691" y1="30380" x2="44924" y2="33279"/>
                        <a14:foregroundMark x1="63658" y1="31646" x2="63658" y2="31646"/>
                        <a14:foregroundMark x1="2375" y1="96835" x2="14252" y2="95570"/>
                        <a14:foregroundMark x1="14252" y1="95570" x2="31829" y2="95570"/>
                        <a14:foregroundMark x1="86698" y1="29747" x2="98812" y2="29114"/>
                        <a14:foregroundMark x1="52969" y1="27215" x2="82185" y2="31013"/>
                        <a14:foregroundMark x1="238" y1="37975" x2="1426" y2="56962"/>
                        <a14:foregroundMark x1="1188" y1="52532" x2="1440" y2="56962"/>
                        <a14:foregroundMark x1="33967" y1="34177" x2="35867" y2="66456"/>
                        <a14:foregroundMark x1="35867" y1="66456" x2="34917" y2="73418"/>
                        <a14:foregroundMark x1="35154" y1="76582" x2="33967" y2="82278"/>
                        <a14:foregroundMark x1="33492" y1="82278" x2="32542" y2="33544"/>
                        <a14:backgroundMark x1="12757" y1="45377" x2="28266" y2="65823"/>
                        <a14:backgroundMark x1="11751" y1="44051" x2="12042" y2="44435"/>
                        <a14:backgroundMark x1="12988" y1="45270" x2="26603" y2="61392"/>
                        <a14:backgroundMark x1="11799" y1="43861" x2="12091" y2="44207"/>
                        <a14:backgroundMark x1="17700" y1="43094" x2="29920" y2="52267"/>
                        <a14:backgroundMark x1="42682" y1="44580" x2="82185" y2="82911"/>
                        <a14:backgroundMark x1="47936" y1="41002" x2="95012" y2="75949"/>
                        <a14:backgroundMark x1="95012" y1="75949" x2="95487" y2="76582"/>
                        <a14:backgroundMark x1="58847" y1="39585" x2="85036" y2="62658"/>
                        <a14:backgroundMark x1="4751" y1="39873" x2="18290" y2="55063"/>
                        <a14:backgroundMark x1="4751" y1="37342" x2="12352" y2="35443"/>
                        <a14:backgroundMark x1="4513" y1="56962" x2="4513" y2="77215"/>
                        <a14:backgroundMark x1="43943" y1="36709" x2="64608" y2="51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5626" y="3092643"/>
            <a:ext cx="4483448" cy="1505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DDF67C-D3FB-261E-6414-0024B21F8CC6}"/>
              </a:ext>
            </a:extLst>
          </p:cNvPr>
          <p:cNvSpPr txBox="1"/>
          <p:nvPr/>
        </p:nvSpPr>
        <p:spPr>
          <a:xfrm>
            <a:off x="431359" y="1329827"/>
            <a:ext cx="602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C065A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F5AC5E-FD76-F847-7BCC-081048972CDE}"/>
              </a:ext>
            </a:extLst>
          </p:cNvPr>
          <p:cNvSpPr/>
          <p:nvPr/>
        </p:nvSpPr>
        <p:spPr>
          <a:xfrm>
            <a:off x="3233406" y="4882886"/>
            <a:ext cx="5876015" cy="106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solidFill>
                  <a:srgbClr val="0C06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734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592411-A539-6129-2C0E-6A84EB7882AB}"/>
              </a:ext>
            </a:extLst>
          </p:cNvPr>
          <p:cNvSpPr txBox="1"/>
          <p:nvPr/>
        </p:nvSpPr>
        <p:spPr>
          <a:xfrm>
            <a:off x="457436" y="314901"/>
            <a:ext cx="11030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AB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8cm,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2cm.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AB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276E6-2E6A-242A-AF10-945474F2C502}"/>
              </a:ext>
            </a:extLst>
          </p:cNvPr>
          <p:cNvSpPr txBox="1"/>
          <p:nvPr/>
        </p:nvSpPr>
        <p:spPr>
          <a:xfrm>
            <a:off x="518110" y="1584741"/>
            <a:ext cx="4580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C065A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02B4F-8ACC-C720-26F4-1CFE78172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77" y="2026086"/>
            <a:ext cx="5153744" cy="895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5621C2-188E-2FFB-B7B4-CEF48227F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77" y="2921561"/>
            <a:ext cx="2124371" cy="743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B4DC8F-A90F-170F-2725-6C785FD2C9B3}"/>
              </a:ext>
            </a:extLst>
          </p:cNvPr>
          <p:cNvSpPr txBox="1"/>
          <p:nvPr/>
        </p:nvSpPr>
        <p:spPr>
          <a:xfrm>
            <a:off x="5942266" y="1687530"/>
            <a:ext cx="52227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AB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8 : 2 = 4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</a:t>
            </a:r>
            <a:r>
              <a:rPr kumimoji="0" lang="en-US" sz="2800" b="1" u="sng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2800" b="1" u="sng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u="sng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1" u="sng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C065A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C065A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EB2467-9F21-A2C1-93C4-E52C5147B021}"/>
              </a:ext>
            </a:extLst>
          </p:cNvPr>
          <p:cNvCxnSpPr/>
          <p:nvPr/>
        </p:nvCxnSpPr>
        <p:spPr>
          <a:xfrm>
            <a:off x="938336" y="767997"/>
            <a:ext cx="37404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BF9C87-DF2B-7A94-2BCF-FBB83355C487}"/>
              </a:ext>
            </a:extLst>
          </p:cNvPr>
          <p:cNvCxnSpPr>
            <a:cxnSpLocks/>
          </p:cNvCxnSpPr>
          <p:nvPr/>
        </p:nvCxnSpPr>
        <p:spPr>
          <a:xfrm>
            <a:off x="4809652" y="767997"/>
            <a:ext cx="35711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C7F848-6698-0717-7FBB-96DFA9693215}"/>
              </a:ext>
            </a:extLst>
          </p:cNvPr>
          <p:cNvCxnSpPr>
            <a:cxnSpLocks/>
          </p:cNvCxnSpPr>
          <p:nvPr/>
        </p:nvCxnSpPr>
        <p:spPr>
          <a:xfrm>
            <a:off x="611170" y="1242385"/>
            <a:ext cx="54848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2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D06214-7ECC-C2B0-EDD7-3C3F3D87D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4" y="230188"/>
            <a:ext cx="2486649" cy="8444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C78D364-6683-C22D-4237-7ED0F64F016D}"/>
              </a:ext>
            </a:extLst>
          </p:cNvPr>
          <p:cNvSpPr/>
          <p:nvPr/>
        </p:nvSpPr>
        <p:spPr>
          <a:xfrm flipH="1">
            <a:off x="764637" y="1142767"/>
            <a:ext cx="557850" cy="4398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8341C5-7A62-F6AF-7EAD-4B767405DB39}"/>
              </a:ext>
            </a:extLst>
          </p:cNvPr>
          <p:cNvSpPr/>
          <p:nvPr/>
        </p:nvSpPr>
        <p:spPr>
          <a:xfrm>
            <a:off x="1462167" y="1092425"/>
            <a:ext cx="923223" cy="5142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F01A7-A02E-C52F-4626-8894D04CC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487" y="1782591"/>
            <a:ext cx="8947139" cy="30718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2217D5-9D3E-32E3-8465-416505DEFE21}"/>
              </a:ext>
            </a:extLst>
          </p:cNvPr>
          <p:cNvSpPr/>
          <p:nvPr/>
        </p:nvSpPr>
        <p:spPr>
          <a:xfrm>
            <a:off x="6969810" y="3668516"/>
            <a:ext cx="1589102" cy="10995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9E0537-A6C0-8AA6-400D-FB49E443F583}"/>
              </a:ext>
            </a:extLst>
          </p:cNvPr>
          <p:cNvSpPr/>
          <p:nvPr/>
        </p:nvSpPr>
        <p:spPr>
          <a:xfrm>
            <a:off x="8619718" y="3668516"/>
            <a:ext cx="1589102" cy="10995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601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262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</cp:revision>
  <dcterms:created xsi:type="dcterms:W3CDTF">2022-12-19T13:37:52Z</dcterms:created>
  <dcterms:modified xsi:type="dcterms:W3CDTF">2023-12-20T10:39:08Z</dcterms:modified>
</cp:coreProperties>
</file>