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0" r:id="rId3"/>
  </p:sldMasterIdLst>
  <p:notesMasterIdLst>
    <p:notesMasterId r:id="rId20"/>
  </p:notesMasterIdLst>
  <p:sldIdLst>
    <p:sldId id="263" r:id="rId4"/>
    <p:sldId id="2646" r:id="rId5"/>
    <p:sldId id="2647" r:id="rId6"/>
    <p:sldId id="333" r:id="rId7"/>
    <p:sldId id="2685" r:id="rId8"/>
    <p:sldId id="2661" r:id="rId9"/>
    <p:sldId id="300" r:id="rId10"/>
    <p:sldId id="261" r:id="rId11"/>
    <p:sldId id="2686" r:id="rId12"/>
    <p:sldId id="2687" r:id="rId13"/>
    <p:sldId id="2663" r:id="rId14"/>
    <p:sldId id="266" r:id="rId15"/>
    <p:sldId id="2689" r:id="rId16"/>
    <p:sldId id="271" r:id="rId17"/>
    <p:sldId id="272" r:id="rId18"/>
    <p:sldId id="26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11055B"/>
    <a:srgbClr val="0E0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EB62F-25AD-474D-8824-AF7F44918000}"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D23FC-E35C-4893-9634-6C10E51E29A3}" type="slidenum">
              <a:rPr lang="en-US" smtClean="0"/>
              <a:t>‹#›</a:t>
            </a:fld>
            <a:endParaRPr lang="en-US"/>
          </a:p>
        </p:txBody>
      </p:sp>
    </p:spTree>
    <p:extLst>
      <p:ext uri="{BB962C8B-B14F-4D97-AF65-F5344CB8AC3E}">
        <p14:creationId xmlns:p14="http://schemas.microsoft.com/office/powerpoint/2010/main" val="204977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1516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3784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72448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25764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12/29/2024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279492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36A11C-9BBA-4DA5-A576-DA3FF68E2598}"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235474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549971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36A11C-9BBA-4DA5-A576-DA3FF68E2598}"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205701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36A11C-9BBA-4DA5-A576-DA3FF68E2598}"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57103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36A11C-9BBA-4DA5-A576-DA3FF68E2598}" type="datetimeFigureOut">
              <a:rPr lang="en-US" smtClean="0"/>
              <a:t>12/29/2024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46851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36A11C-9BBA-4DA5-A576-DA3FF68E2598}"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41355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9B9EE9-F3BF-4B40-83E7-C9BC68FDDB0E}" type="datetimeFigureOut">
              <a:rPr lang="en-US" smtClean="0"/>
              <a:t>12/29/2024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615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A11C-9BBA-4DA5-A576-DA3FF68E2598}" type="datetimeFigureOut">
              <a:rPr lang="en-US" smtClean="0"/>
              <a:t>12/29/2024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70827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2517514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6A11C-9BBA-4DA5-A576-DA3FF68E2598}"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658859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125749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36A11C-9BBA-4DA5-A576-DA3FF68E2598}"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C0655-4D81-4ACB-AA7E-12F7DDECA208}" type="slidenum">
              <a:rPr lang="en-US" smtClean="0"/>
              <a:t>‹#›</a:t>
            </a:fld>
            <a:endParaRPr lang="en-US"/>
          </a:p>
        </p:txBody>
      </p:sp>
    </p:spTree>
    <p:extLst>
      <p:ext uri="{BB962C8B-B14F-4D97-AF65-F5344CB8AC3E}">
        <p14:creationId xmlns:p14="http://schemas.microsoft.com/office/powerpoint/2010/main" val="52345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9B9EE9-F3BF-4B40-83E7-C9BC68FDDB0E}"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3911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t>12/29/2024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873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9B9EE9-F3BF-4B40-83E7-C9BC68FDDB0E}" type="datetimeFigureOut">
              <a:rPr lang="en-US" smtClean="0"/>
              <a:t>12/29/2024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099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30" lvl="0" indent="-422910" rtl="0">
              <a:spcBef>
                <a:spcPts val="0"/>
              </a:spcBef>
              <a:spcAft>
                <a:spcPts val="0"/>
              </a:spcAft>
              <a:buClr>
                <a:schemeClr val="accent3"/>
              </a:buClr>
              <a:buSzPts val="1400"/>
              <a:buAutoNum type="arabicPeriod"/>
              <a:defRPr sz="1600"/>
            </a:lvl1pPr>
            <a:lvl2pPr marL="1217295" lvl="1" indent="-422910" rtl="0">
              <a:spcBef>
                <a:spcPts val="0"/>
              </a:spcBef>
              <a:spcAft>
                <a:spcPts val="0"/>
              </a:spcAft>
              <a:buSzPts val="1400"/>
              <a:buAutoNum type="alphaLcPeriod"/>
              <a:defRPr/>
            </a:lvl2pPr>
            <a:lvl3pPr marL="1825625" lvl="2" indent="-422910" rtl="0">
              <a:spcBef>
                <a:spcPts val="0"/>
              </a:spcBef>
              <a:spcAft>
                <a:spcPts val="0"/>
              </a:spcAft>
              <a:buSzPts val="1400"/>
              <a:buAutoNum type="romanLcPeriod"/>
              <a:defRPr/>
            </a:lvl3pPr>
            <a:lvl4pPr marL="2434590" lvl="3" indent="-422910" rtl="0">
              <a:spcBef>
                <a:spcPts val="0"/>
              </a:spcBef>
              <a:spcAft>
                <a:spcPts val="0"/>
              </a:spcAft>
              <a:buSzPts val="1400"/>
              <a:buAutoNum type="arabicPeriod"/>
              <a:defRPr/>
            </a:lvl4pPr>
            <a:lvl5pPr marL="3042920" lvl="4" indent="-422910" rtl="0">
              <a:spcBef>
                <a:spcPts val="0"/>
              </a:spcBef>
              <a:spcAft>
                <a:spcPts val="0"/>
              </a:spcAft>
              <a:buSzPts val="1400"/>
              <a:buAutoNum type="alphaLcPeriod"/>
              <a:defRPr/>
            </a:lvl5pPr>
            <a:lvl6pPr marL="3651885" lvl="5" indent="-422910" rtl="0">
              <a:spcBef>
                <a:spcPts val="0"/>
              </a:spcBef>
              <a:spcAft>
                <a:spcPts val="0"/>
              </a:spcAft>
              <a:buSzPts val="1400"/>
              <a:buAutoNum type="romanLcPeriod"/>
              <a:defRPr/>
            </a:lvl6pPr>
            <a:lvl7pPr marL="4260215" lvl="6" indent="-422910" rtl="0">
              <a:spcBef>
                <a:spcPts val="0"/>
              </a:spcBef>
              <a:spcAft>
                <a:spcPts val="0"/>
              </a:spcAft>
              <a:buSzPts val="1400"/>
              <a:buAutoNum type="arabicPeriod"/>
              <a:defRPr/>
            </a:lvl7pPr>
            <a:lvl8pPr marL="4869180" lvl="7" indent="-422910" rtl="0">
              <a:spcBef>
                <a:spcPts val="0"/>
              </a:spcBef>
              <a:spcAft>
                <a:spcPts val="0"/>
              </a:spcAft>
              <a:buSzPts val="1400"/>
              <a:buAutoNum type="alphaLcPeriod"/>
              <a:defRPr/>
            </a:lvl8pPr>
            <a:lvl9pPr marL="5477510" lvl="8" indent="-422910"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933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27318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111021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66656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dirty="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BDE255D7-44AA-4582-A961-592298367E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65980" y="299546"/>
            <a:ext cx="1456720" cy="1456720"/>
          </a:xfrm>
          <a:prstGeom prst="rect">
            <a:avLst/>
          </a:prstGeom>
        </p:spPr>
      </p:pic>
    </p:spTree>
    <p:extLst>
      <p:ext uri="{BB962C8B-B14F-4D97-AF65-F5344CB8AC3E}">
        <p14:creationId xmlns:p14="http://schemas.microsoft.com/office/powerpoint/2010/main" val="1316757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3802299927"/>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6A11C-9BBA-4DA5-A576-DA3FF68E2598}" type="datetimeFigureOut">
              <a:rPr lang="en-US" smtClean="0"/>
              <a:t>12/29/2024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C0655-4D81-4ACB-AA7E-12F7DDECA208}" type="slidenum">
              <a:rPr lang="en-US" smtClean="0"/>
              <a:t>‹#›</a:t>
            </a:fld>
            <a:endParaRPr lang="en-US"/>
          </a:p>
        </p:txBody>
      </p:sp>
    </p:spTree>
    <p:extLst>
      <p:ext uri="{BB962C8B-B14F-4D97-AF65-F5344CB8AC3E}">
        <p14:creationId xmlns:p14="http://schemas.microsoft.com/office/powerpoint/2010/main" val="12875738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18.png"/><Relationship Id="rId18" Type="http://schemas.openxmlformats.org/officeDocument/2006/relationships/image" Target="../media/image21.png"/><Relationship Id="rId26" Type="http://schemas.microsoft.com/office/2007/relationships/hdphoto" Target="../media/hdphoto3.wdp"/><Relationship Id="rId3" Type="http://schemas.openxmlformats.org/officeDocument/2006/relationships/slideLayout" Target="../slideLayouts/slideLayout8.xml"/><Relationship Id="rId21" Type="http://schemas.openxmlformats.org/officeDocument/2006/relationships/slide" Target="slide6.xml"/><Relationship Id="rId7" Type="http://schemas.openxmlformats.org/officeDocument/2006/relationships/image" Target="../media/image13.GIF"/><Relationship Id="rId12" Type="http://schemas.openxmlformats.org/officeDocument/2006/relationships/image" Target="../media/image17.png"/><Relationship Id="rId17" Type="http://schemas.openxmlformats.org/officeDocument/2006/relationships/slide" Target="slide4.xml"/><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0.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16.GIF"/><Relationship Id="rId24" Type="http://schemas.microsoft.com/office/2007/relationships/hdphoto" Target="../media/hdphoto2.wdp"/><Relationship Id="rId5" Type="http://schemas.openxmlformats.org/officeDocument/2006/relationships/image" Target="../media/image11.jpeg"/><Relationship Id="rId15" Type="http://schemas.openxmlformats.org/officeDocument/2006/relationships/slide" Target="slide3.xml"/><Relationship Id="rId23" Type="http://schemas.openxmlformats.org/officeDocument/2006/relationships/image" Target="../media/image24.png"/><Relationship Id="rId10" Type="http://schemas.microsoft.com/office/2007/relationships/hdphoto" Target="../media/hdphoto1.wdp"/><Relationship Id="rId19" Type="http://schemas.openxmlformats.org/officeDocument/2006/relationships/slide" Target="slide5.xml"/><Relationship Id="rId4" Type="http://schemas.openxmlformats.org/officeDocument/2006/relationships/notesSlide" Target="../notesSlides/notesSlide1.xml"/><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81289" y="-533400"/>
            <a:ext cx="1914676" cy="242726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853109" y="432153"/>
            <a:ext cx="2969414" cy="235141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545763" y="52768"/>
            <a:ext cx="1775067" cy="179011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417470" y="1140708"/>
            <a:ext cx="2274934" cy="218454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046684" y="3704360"/>
            <a:ext cx="2565178" cy="2821697"/>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6529414" y="4104225"/>
            <a:ext cx="2533369" cy="251829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041877" y="897013"/>
            <a:ext cx="8108244" cy="5324817"/>
          </a:xfrm>
          <a:prstGeom prst="rect">
            <a:avLst/>
          </a:prstGeom>
        </p:spPr>
      </p:pic>
      <p:sp>
        <p:nvSpPr>
          <p:cNvPr id="2" name="TextBox 1"/>
          <p:cNvSpPr txBox="1"/>
          <p:nvPr/>
        </p:nvSpPr>
        <p:spPr>
          <a:xfrm>
            <a:off x="2524509" y="2713672"/>
            <a:ext cx="7142981"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iCiel Cadena" panose="02000503000000020004" pitchFamily="50" charset="0"/>
                <a:ea typeface="+mn-ea"/>
                <a:cs typeface="+mn-cs"/>
              </a:rPr>
              <a:t>KHỞI ĐỘNG</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138201" y="-424374"/>
            <a:ext cx="11833105" cy="565912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10106"/>
              <a:gd name="connsiteY0" fmla="*/ 0 h 6867053"/>
              <a:gd name="connsiteX1" fmla="*/ 12210106 w 12210106"/>
              <a:gd name="connsiteY1" fmla="*/ 9053 h 6867053"/>
              <a:gd name="connsiteX2" fmla="*/ 12210106 w 12210106"/>
              <a:gd name="connsiteY2" fmla="*/ 6867053 h 6867053"/>
              <a:gd name="connsiteX3" fmla="*/ 18107 w 12210106"/>
              <a:gd name="connsiteY3" fmla="*/ 6867053 h 6867053"/>
              <a:gd name="connsiteX4" fmla="*/ 0 w 12210106"/>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0106" h="6867053">
                <a:moveTo>
                  <a:pt x="0" y="0"/>
                </a:moveTo>
                <a:lnTo>
                  <a:pt x="12210106" y="9053"/>
                </a:lnTo>
                <a:lnTo>
                  <a:pt x="12210106" y="6867053"/>
                </a:lnTo>
                <a:lnTo>
                  <a:pt x="18107" y="6867053"/>
                </a:lnTo>
                <a:cubicBezTo>
                  <a:pt x="12071" y="4578035"/>
                  <a:pt x="6036" y="2289018"/>
                  <a:pt x="0" y="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(Sơn Tùng)</a:t>
            </a:r>
          </a:p>
        </p:txBody>
      </p:sp>
      <p:pic>
        <p:nvPicPr>
          <p:cNvPr id="2" name="Picture 1"/>
          <p:cNvPicPr>
            <a:picLocks noChangeAspect="1"/>
          </p:cNvPicPr>
          <p:nvPr/>
        </p:nvPicPr>
        <p:blipFill>
          <a:blip r:embed="rId2"/>
          <a:stretch>
            <a:fillRect/>
          </a:stretch>
        </p:blipFill>
        <p:spPr>
          <a:xfrm>
            <a:off x="11050730" y="172899"/>
            <a:ext cx="920576" cy="835224"/>
          </a:xfrm>
          <a:prstGeom prst="rect">
            <a:avLst/>
          </a:prstGeom>
        </p:spPr>
      </p:pic>
      <p:sp>
        <p:nvSpPr>
          <p:cNvPr id="4" name="Rectangle 3">
            <a:extLst>
              <a:ext uri="{FF2B5EF4-FFF2-40B4-BE49-F238E27FC236}">
                <a16:creationId xmlns:a16="http://schemas.microsoft.com/office/drawing/2014/main" id="{D3C9C1F7-C01B-3834-75D4-5AC3C4394E1A}"/>
              </a:ext>
            </a:extLst>
          </p:cNvPr>
          <p:cNvSpPr/>
          <p:nvPr/>
        </p:nvSpPr>
        <p:spPr>
          <a:xfrm>
            <a:off x="3324009" y="253443"/>
            <a:ext cx="5525872"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Những</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ngọn</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hải</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đăng</a:t>
            </a:r>
            <a:endParaRPr kumimoji="0" lang="en-US" sz="4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5E60EAB-91D8-B2B8-DAA4-6A0FB49CBE5A}"/>
              </a:ext>
            </a:extLst>
          </p:cNvPr>
          <p:cNvPicPr>
            <a:picLocks noChangeAspect="1"/>
          </p:cNvPicPr>
          <p:nvPr/>
        </p:nvPicPr>
        <p:blipFill>
          <a:blip r:embed="rId3"/>
          <a:stretch>
            <a:fillRect/>
          </a:stretch>
        </p:blipFill>
        <p:spPr>
          <a:xfrm>
            <a:off x="-137588" y="1084440"/>
            <a:ext cx="853514" cy="755970"/>
          </a:xfrm>
          <a:prstGeom prst="rect">
            <a:avLst/>
          </a:prstGeom>
        </p:spPr>
      </p:pic>
    </p:spTree>
    <p:extLst>
      <p:ext uri="{BB962C8B-B14F-4D97-AF65-F5344CB8AC3E}">
        <p14:creationId xmlns:p14="http://schemas.microsoft.com/office/powerpoint/2010/main" val="1187717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DB606-01F9-B701-83E0-6E8E7122CE8C}"/>
              </a:ext>
            </a:extLst>
          </p:cNvPr>
          <p:cNvSpPr txBox="1"/>
          <p:nvPr/>
        </p:nvSpPr>
        <p:spPr>
          <a:xfrm>
            <a:off x="4761074" y="418974"/>
            <a:ext cx="2563091" cy="523220"/>
          </a:xfrm>
          <a:prstGeom prst="rect">
            <a:avLst/>
          </a:prstGeom>
          <a:noFill/>
        </p:spPr>
        <p:txBody>
          <a:bodyPr wrap="square" rtlCol="0">
            <a:spAutoFit/>
          </a:bodyPr>
          <a:lstStyle/>
          <a:p>
            <a:r>
              <a:rPr lang="en-US" sz="2800" b="1" u="sng" dirty="0" err="1">
                <a:solidFill>
                  <a:srgbClr val="0000CC"/>
                </a:solidFill>
                <a:latin typeface="Times New Roman" panose="02020603050405020304" pitchFamily="18" charset="0"/>
                <a:cs typeface="Times New Roman" panose="02020603050405020304" pitchFamily="18" charset="0"/>
              </a:rPr>
              <a:t>Tiếng</a:t>
            </a:r>
            <a:r>
              <a:rPr lang="en-US" sz="2800" b="1" u="sng" dirty="0">
                <a:solidFill>
                  <a:srgbClr val="0000CC"/>
                </a:solidFill>
                <a:latin typeface="Times New Roman" panose="02020603050405020304" pitchFamily="18" charset="0"/>
                <a:cs typeface="Times New Roman" panose="02020603050405020304" pitchFamily="18" charset="0"/>
              </a:rPr>
              <a:t> </a:t>
            </a:r>
            <a:r>
              <a:rPr lang="en-US" sz="2800" b="1" u="sng" dirty="0" err="1">
                <a:solidFill>
                  <a:srgbClr val="0000CC"/>
                </a:solidFill>
                <a:latin typeface="Times New Roman" panose="02020603050405020304" pitchFamily="18" charset="0"/>
                <a:cs typeface="Times New Roman" panose="02020603050405020304" pitchFamily="18" charset="0"/>
              </a:rPr>
              <a:t>Việt</a:t>
            </a:r>
            <a:r>
              <a:rPr lang="en-US" sz="2800" b="1" u="sng" dirty="0">
                <a:solidFill>
                  <a:srgbClr val="0000CC"/>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A48F276-A2A5-9804-614B-EF0334FD0497}"/>
              </a:ext>
            </a:extLst>
          </p:cNvPr>
          <p:cNvSpPr txBox="1"/>
          <p:nvPr/>
        </p:nvSpPr>
        <p:spPr>
          <a:xfrm>
            <a:off x="3883169" y="785106"/>
            <a:ext cx="4696691"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đăng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78976DA-C4FB-BAEC-0986-766224615171}"/>
              </a:ext>
            </a:extLst>
          </p:cNvPr>
          <p:cNvSpPr txBox="1"/>
          <p:nvPr/>
        </p:nvSpPr>
        <p:spPr>
          <a:xfrm>
            <a:off x="6377002" y="1322452"/>
            <a:ext cx="3228108" cy="461665"/>
          </a:xfrm>
          <a:prstGeom prst="rect">
            <a:avLst/>
          </a:prstGeom>
          <a:noFill/>
        </p:spPr>
        <p:txBody>
          <a:bodyPr wrap="square" rtlCol="0">
            <a:spAutoFit/>
          </a:bodyPr>
          <a:lstStyle/>
          <a:p>
            <a:r>
              <a:rPr lang="en-US" sz="2400" b="1" i="1" dirty="0" err="1">
                <a:solidFill>
                  <a:srgbClr val="006600"/>
                </a:solidFill>
                <a:latin typeface="Times New Roman" panose="02020603050405020304" pitchFamily="18" charset="0"/>
                <a:cs typeface="Times New Roman" panose="02020603050405020304" pitchFamily="18" charset="0"/>
              </a:rPr>
              <a:t>Sơn</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Tùng</a:t>
            </a:r>
            <a:endParaRPr lang="en-US" sz="2400" b="1" i="1" dirty="0">
              <a:solidFill>
                <a:srgbClr val="006600"/>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7303C65-35DD-4205-5A0F-A2EB4476446D}"/>
              </a:ext>
            </a:extLst>
          </p:cNvPr>
          <p:cNvCxnSpPr/>
          <p:nvPr/>
        </p:nvCxnSpPr>
        <p:spPr>
          <a:xfrm>
            <a:off x="7201235" y="2479120"/>
            <a:ext cx="0" cy="381000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2CC04E-9CAF-DB0E-FD5F-FEF5149891CB}"/>
              </a:ext>
            </a:extLst>
          </p:cNvPr>
          <p:cNvSpPr txBox="1"/>
          <p:nvPr/>
        </p:nvSpPr>
        <p:spPr>
          <a:xfrm>
            <a:off x="4720895" y="1886893"/>
            <a:ext cx="2457060" cy="523220"/>
          </a:xfrm>
          <a:prstGeom prst="rect">
            <a:avLst/>
          </a:prstGeom>
          <a:noFill/>
        </p:spPr>
        <p:txBody>
          <a:bodyPr wrap="square" rtlCol="0">
            <a:spAutoFit/>
          </a:bodyPr>
          <a:lstStyle/>
          <a:p>
            <a:r>
              <a:rPr lang="en-US" sz="2800" b="1" u="sng" dirty="0" err="1">
                <a:solidFill>
                  <a:srgbClr val="000099"/>
                </a:solidFill>
                <a:latin typeface="Times New Roman" panose="02020603050405020304" pitchFamily="18" charset="0"/>
                <a:cs typeface="Times New Roman" panose="02020603050405020304" pitchFamily="18" charset="0"/>
              </a:rPr>
              <a:t>Tìm</a:t>
            </a:r>
            <a:r>
              <a:rPr lang="en-US" sz="2800" b="1" u="sng" dirty="0">
                <a:solidFill>
                  <a:srgbClr val="000099"/>
                </a:solidFill>
                <a:latin typeface="Times New Roman" panose="02020603050405020304" pitchFamily="18" charset="0"/>
                <a:cs typeface="Times New Roman" panose="02020603050405020304" pitchFamily="18" charset="0"/>
              </a:rPr>
              <a:t> </a:t>
            </a:r>
            <a:r>
              <a:rPr lang="en-US" sz="2800" b="1" u="sng" dirty="0" err="1">
                <a:solidFill>
                  <a:srgbClr val="000099"/>
                </a:solidFill>
                <a:latin typeface="Times New Roman" panose="02020603050405020304" pitchFamily="18" charset="0"/>
                <a:cs typeface="Times New Roman" panose="02020603050405020304" pitchFamily="18" charset="0"/>
              </a:rPr>
              <a:t>hiểu</a:t>
            </a:r>
            <a:r>
              <a:rPr lang="en-US" sz="2800" b="1" u="sng" dirty="0">
                <a:solidFill>
                  <a:srgbClr val="000099"/>
                </a:solidFill>
                <a:latin typeface="Times New Roman" panose="02020603050405020304" pitchFamily="18" charset="0"/>
                <a:cs typeface="Times New Roman" panose="02020603050405020304" pitchFamily="18" charset="0"/>
              </a:rPr>
              <a:t> </a:t>
            </a:r>
            <a:r>
              <a:rPr lang="en-US" sz="2800" b="1" u="sng" dirty="0" err="1">
                <a:solidFill>
                  <a:srgbClr val="000099"/>
                </a:solidFill>
                <a:latin typeface="Times New Roman" panose="02020603050405020304" pitchFamily="18" charset="0"/>
                <a:cs typeface="Times New Roman" panose="02020603050405020304" pitchFamily="18" charset="0"/>
              </a:rPr>
              <a:t>bài</a:t>
            </a:r>
            <a:endParaRPr lang="en-US" sz="2800" b="1" u="sng" dirty="0">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1FF1B56-A45C-1CF9-43C2-D161BF30F4F0}"/>
              </a:ext>
            </a:extLst>
          </p:cNvPr>
          <p:cNvSpPr txBox="1"/>
          <p:nvPr/>
        </p:nvSpPr>
        <p:spPr>
          <a:xfrm>
            <a:off x="1229539" y="2316374"/>
            <a:ext cx="3176202" cy="523220"/>
          </a:xfrm>
          <a:prstGeom prst="rect">
            <a:avLst/>
          </a:prstGeom>
          <a:noFill/>
        </p:spPr>
        <p:txBody>
          <a:bodyPr wrap="square" rtlCol="0">
            <a:spAutoFit/>
          </a:bodyPr>
          <a:lstStyle/>
          <a:p>
            <a:r>
              <a:rPr lang="en-US" sz="2800" b="1" i="1" u="sng" dirty="0" err="1">
                <a:solidFill>
                  <a:srgbClr val="006600"/>
                </a:solidFill>
                <a:latin typeface="Times New Roman" panose="02020603050405020304" pitchFamily="18" charset="0"/>
                <a:cs typeface="Times New Roman" panose="02020603050405020304" pitchFamily="18" charset="0"/>
              </a:rPr>
              <a:t>Luyện</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đọc</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từ</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khó</a:t>
            </a:r>
            <a:endParaRPr lang="en-US" sz="2800" b="1" i="1" u="sng" dirty="0">
              <a:solidFill>
                <a:srgbClr val="0066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E1E247-221E-EEBD-6533-D2CC1FE221E2}"/>
              </a:ext>
            </a:extLst>
          </p:cNvPr>
          <p:cNvSpPr txBox="1"/>
          <p:nvPr/>
        </p:nvSpPr>
        <p:spPr>
          <a:xfrm>
            <a:off x="8744919" y="2190569"/>
            <a:ext cx="2457060" cy="523220"/>
          </a:xfrm>
          <a:prstGeom prst="rect">
            <a:avLst/>
          </a:prstGeom>
          <a:noFill/>
        </p:spPr>
        <p:txBody>
          <a:bodyPr wrap="square" rtlCol="0">
            <a:spAutoFit/>
          </a:bodyPr>
          <a:lstStyle/>
          <a:p>
            <a:r>
              <a:rPr lang="en-US" sz="2800" b="1" i="1" u="sng" dirty="0" err="1">
                <a:solidFill>
                  <a:srgbClr val="006600"/>
                </a:solidFill>
                <a:latin typeface="Times New Roman" panose="02020603050405020304" pitchFamily="18" charset="0"/>
                <a:cs typeface="Times New Roman" panose="02020603050405020304" pitchFamily="18" charset="0"/>
              </a:rPr>
              <a:t>Từ</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ngữ</a:t>
            </a:r>
            <a:endParaRPr lang="en-US" sz="2800" b="1" i="1" u="sng" dirty="0">
              <a:solidFill>
                <a:srgbClr val="0066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24FF75F-9313-9C9A-F1D6-2462E42BB888}"/>
              </a:ext>
            </a:extLst>
          </p:cNvPr>
          <p:cNvSpPr txBox="1"/>
          <p:nvPr/>
        </p:nvSpPr>
        <p:spPr>
          <a:xfrm>
            <a:off x="1104839" y="3494014"/>
            <a:ext cx="2457060" cy="523220"/>
          </a:xfrm>
          <a:prstGeom prst="rect">
            <a:avLst/>
          </a:prstGeom>
          <a:noFill/>
        </p:spPr>
        <p:txBody>
          <a:bodyPr wrap="square" rtlCol="0">
            <a:spAutoFit/>
          </a:bodyPr>
          <a:lstStyle/>
          <a:p>
            <a:r>
              <a:rPr lang="en-US" sz="2800" b="1" i="1" u="sng" dirty="0" err="1">
                <a:solidFill>
                  <a:srgbClr val="006600"/>
                </a:solidFill>
                <a:latin typeface="Times New Roman" panose="02020603050405020304" pitchFamily="18" charset="0"/>
                <a:cs typeface="Times New Roman" panose="02020603050405020304" pitchFamily="18" charset="0"/>
              </a:rPr>
              <a:t>Luyện</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đọc</a:t>
            </a:r>
            <a:r>
              <a:rPr lang="en-US" sz="2800" b="1" i="1" u="sng" dirty="0">
                <a:solidFill>
                  <a:srgbClr val="006600"/>
                </a:solidFill>
                <a:latin typeface="Times New Roman" panose="02020603050405020304" pitchFamily="18" charset="0"/>
                <a:cs typeface="Times New Roman" panose="02020603050405020304" pitchFamily="18" charset="0"/>
              </a:rPr>
              <a:t> </a:t>
            </a:r>
            <a:r>
              <a:rPr lang="en-US" sz="2800" b="1" i="1" u="sng" dirty="0" err="1">
                <a:solidFill>
                  <a:srgbClr val="006600"/>
                </a:solidFill>
                <a:latin typeface="Times New Roman" panose="02020603050405020304" pitchFamily="18" charset="0"/>
                <a:cs typeface="Times New Roman" panose="02020603050405020304" pitchFamily="18" charset="0"/>
              </a:rPr>
              <a:t>câu</a:t>
            </a:r>
            <a:endParaRPr lang="en-US" sz="2800" b="1" i="1" u="sng" dirty="0">
              <a:solidFill>
                <a:srgbClr val="0066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913A7A1-B252-15A9-78CF-1E60BD40ED9C}"/>
              </a:ext>
            </a:extLst>
          </p:cNvPr>
          <p:cNvSpPr txBox="1"/>
          <p:nvPr/>
        </p:nvSpPr>
        <p:spPr>
          <a:xfrm>
            <a:off x="623454" y="2895584"/>
            <a:ext cx="6481431" cy="584775"/>
          </a:xfrm>
          <a:prstGeom prst="rect">
            <a:avLst/>
          </a:prstGeom>
          <a:noFill/>
        </p:spPr>
        <p:txBody>
          <a:bodyPr wrap="square" rtlCol="0">
            <a:spAutoFit/>
          </a:bodyPr>
          <a:lstStyle/>
          <a:p>
            <a:r>
              <a:rPr lang="en-US" sz="3200" b="1" dirty="0" err="1">
                <a:solidFill>
                  <a:srgbClr val="000099"/>
                </a:solidFill>
                <a:latin typeface="Times New Roman" panose="02020603050405020304" pitchFamily="18" charset="0"/>
                <a:cs typeface="Times New Roman" panose="02020603050405020304" pitchFamily="18" charset="0"/>
              </a:rPr>
              <a:t>hải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đăng</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4C82FF-A110-5D0D-B67C-C032ED47A831}"/>
              </a:ext>
            </a:extLst>
          </p:cNvPr>
          <p:cNvSpPr txBox="1"/>
          <p:nvPr/>
        </p:nvSpPr>
        <p:spPr>
          <a:xfrm>
            <a:off x="86260" y="4044443"/>
            <a:ext cx="7018625" cy="2062103"/>
          </a:xfrm>
          <a:prstGeom prst="rect">
            <a:avLst/>
          </a:prstGeom>
          <a:noFill/>
        </p:spPr>
        <p:txBody>
          <a:bodyPr wrap="square">
            <a:spAutoFit/>
          </a:bodyPr>
          <a:lstStyle/>
          <a:p>
            <a:pPr lvl="0" algn="just"/>
            <a:r>
              <a:rPr lang="en-US" sz="3200" b="1" dirty="0" err="1">
                <a:solidFill>
                  <a:srgbClr val="002060"/>
                </a:solidFill>
                <a:latin typeface="Cambria" panose="02040503050406030204" pitchFamily="18" charset="0"/>
                <a:ea typeface="Cambria" panose="02040503050406030204" pitchFamily="18" charset="0"/>
              </a:rPr>
              <a:t>Hải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đăng</a:t>
            </a:r>
            <a:r>
              <a:rPr lang="en-US" sz="3200" b="1" dirty="0">
                <a:solidFill>
                  <a:srgbClr val="002060"/>
                </a:solidFill>
                <a:latin typeface="Cambria" panose="02040503050406030204" pitchFamily="18" charset="0"/>
                <a:ea typeface="Cambria" panose="02040503050406030204" pitchFamily="18" charset="0"/>
              </a:rPr>
              <a:t>  hay </a:t>
            </a:r>
            <a:r>
              <a:rPr lang="en-US" sz="3200" b="1" dirty="0" err="1">
                <a:solidFill>
                  <a:srgbClr val="002060"/>
                </a:solidFill>
                <a:latin typeface="Cambria" panose="02040503050406030204" pitchFamily="18" charset="0"/>
                <a:ea typeface="Cambria" panose="02040503050406030204" pitchFamily="18" charset="0"/>
              </a:rPr>
              <a:t>đèn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biển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tháp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bằng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hệ</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thống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đèn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giúp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tàu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thuyền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định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hướng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giữa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dương</a:t>
            </a:r>
            <a:r>
              <a:rPr lang="en-US" sz="3200" b="1" dirty="0">
                <a:solidFill>
                  <a:srgbClr val="002060"/>
                </a:solidFill>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E896C09C-E8C4-8BC1-9BA3-4B218CF00F78}"/>
              </a:ext>
            </a:extLst>
          </p:cNvPr>
          <p:cNvSpPr txBox="1"/>
          <p:nvPr/>
        </p:nvSpPr>
        <p:spPr>
          <a:xfrm>
            <a:off x="568040" y="5620437"/>
            <a:ext cx="6096000" cy="584775"/>
          </a:xfrm>
          <a:prstGeom prst="rect">
            <a:avLst/>
          </a:prstGeom>
          <a:noFill/>
        </p:spPr>
        <p:txBody>
          <a:bodyPr wrap="square">
            <a:spAutoFit/>
          </a:bodyPr>
          <a:lstStyle/>
          <a:p>
            <a:pPr lvl="0" fontAlgn="t"/>
            <a:endParaRPr lang="vi-VN"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2D3CDA36-F805-B8AC-2D73-6AC89B263CEF}"/>
              </a:ext>
            </a:extLst>
          </p:cNvPr>
          <p:cNvPicPr>
            <a:picLocks noChangeAspect="1"/>
          </p:cNvPicPr>
          <p:nvPr/>
        </p:nvPicPr>
        <p:blipFill>
          <a:blip r:embed="rId2"/>
          <a:stretch>
            <a:fillRect/>
          </a:stretch>
        </p:blipFill>
        <p:spPr>
          <a:xfrm>
            <a:off x="1835361" y="4149969"/>
            <a:ext cx="237738" cy="445761"/>
          </a:xfrm>
          <a:prstGeom prst="rect">
            <a:avLst/>
          </a:prstGeom>
        </p:spPr>
      </p:pic>
      <p:pic>
        <p:nvPicPr>
          <p:cNvPr id="15" name="Picture 14">
            <a:extLst>
              <a:ext uri="{FF2B5EF4-FFF2-40B4-BE49-F238E27FC236}">
                <a16:creationId xmlns:a16="http://schemas.microsoft.com/office/drawing/2014/main" id="{F74DF2BA-8980-838F-93A2-F44094772F72}"/>
              </a:ext>
            </a:extLst>
          </p:cNvPr>
          <p:cNvPicPr>
            <a:picLocks noChangeAspect="1"/>
          </p:cNvPicPr>
          <p:nvPr/>
        </p:nvPicPr>
        <p:blipFill>
          <a:blip r:embed="rId2"/>
          <a:stretch>
            <a:fillRect/>
          </a:stretch>
        </p:blipFill>
        <p:spPr>
          <a:xfrm>
            <a:off x="4468441" y="4147369"/>
            <a:ext cx="237739" cy="445761"/>
          </a:xfrm>
          <a:prstGeom prst="rect">
            <a:avLst/>
          </a:prstGeom>
        </p:spPr>
      </p:pic>
      <p:pic>
        <p:nvPicPr>
          <p:cNvPr id="16" name="Picture 15">
            <a:extLst>
              <a:ext uri="{FF2B5EF4-FFF2-40B4-BE49-F238E27FC236}">
                <a16:creationId xmlns:a16="http://schemas.microsoft.com/office/drawing/2014/main" id="{73AC641E-5773-C8E3-4A77-20FEF0369AD7}"/>
              </a:ext>
            </a:extLst>
          </p:cNvPr>
          <p:cNvPicPr>
            <a:picLocks noChangeAspect="1"/>
          </p:cNvPicPr>
          <p:nvPr/>
        </p:nvPicPr>
        <p:blipFill>
          <a:blip r:embed="rId2"/>
          <a:stretch>
            <a:fillRect/>
          </a:stretch>
        </p:blipFill>
        <p:spPr>
          <a:xfrm>
            <a:off x="2673409" y="4630439"/>
            <a:ext cx="237739" cy="445761"/>
          </a:xfrm>
          <a:prstGeom prst="rect">
            <a:avLst/>
          </a:prstGeom>
        </p:spPr>
      </p:pic>
      <p:pic>
        <p:nvPicPr>
          <p:cNvPr id="17" name="Picture 16">
            <a:extLst>
              <a:ext uri="{FF2B5EF4-FFF2-40B4-BE49-F238E27FC236}">
                <a16:creationId xmlns:a16="http://schemas.microsoft.com/office/drawing/2014/main" id="{101690E4-8973-45D1-FEDA-3054D71439DC}"/>
              </a:ext>
            </a:extLst>
          </p:cNvPr>
          <p:cNvPicPr>
            <a:picLocks noChangeAspect="1"/>
          </p:cNvPicPr>
          <p:nvPr/>
        </p:nvPicPr>
        <p:blipFill>
          <a:blip r:embed="rId2"/>
          <a:stretch>
            <a:fillRect/>
          </a:stretch>
        </p:blipFill>
        <p:spPr>
          <a:xfrm>
            <a:off x="2312950" y="5035226"/>
            <a:ext cx="278371" cy="521947"/>
          </a:xfrm>
          <a:prstGeom prst="rect">
            <a:avLst/>
          </a:prstGeom>
        </p:spPr>
      </p:pic>
      <p:pic>
        <p:nvPicPr>
          <p:cNvPr id="19" name="Picture 18">
            <a:extLst>
              <a:ext uri="{FF2B5EF4-FFF2-40B4-BE49-F238E27FC236}">
                <a16:creationId xmlns:a16="http://schemas.microsoft.com/office/drawing/2014/main" id="{D869C3F7-4853-3D5F-6720-DAE962FE7392}"/>
              </a:ext>
            </a:extLst>
          </p:cNvPr>
          <p:cNvPicPr>
            <a:picLocks noChangeAspect="1"/>
          </p:cNvPicPr>
          <p:nvPr/>
        </p:nvPicPr>
        <p:blipFill>
          <a:blip r:embed="rId3"/>
          <a:stretch>
            <a:fillRect/>
          </a:stretch>
        </p:blipFill>
        <p:spPr>
          <a:xfrm>
            <a:off x="5096383" y="5318602"/>
            <a:ext cx="1018120" cy="1066892"/>
          </a:xfrm>
          <a:prstGeom prst="rect">
            <a:avLst/>
          </a:prstGeom>
        </p:spPr>
      </p:pic>
    </p:spTree>
    <p:extLst>
      <p:ext uri="{BB962C8B-B14F-4D97-AF65-F5344CB8AC3E}">
        <p14:creationId xmlns:p14="http://schemas.microsoft.com/office/powerpoint/2010/main" val="37576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nodePh="1">
                                  <p:stCondLst>
                                    <p:cond delay="0"/>
                                  </p:stCondLst>
                                  <p:endCondLst>
                                    <p:cond evt="begin" delay="0">
                                      <p:tn val="24"/>
                                    </p:cond>
                                  </p:end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p:cNvSpPr/>
          <p:nvPr/>
        </p:nvSpPr>
        <p:spPr>
          <a:xfrm>
            <a:off x="1669864" y="67786"/>
            <a:ext cx="9152212" cy="106330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endParaRPr kumimoji="0" lang="id-ID" sz="3200" b="1" i="0" u="none" strike="noStrike" kern="0" cap="none" spc="0" normalizeH="0" baseline="0" noProof="0" dirty="0">
              <a:ln>
                <a:noFill/>
              </a:ln>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Cambria" panose="02040503050406030204" pitchFamily="18" charset="0"/>
              <a:ea typeface="Cambria" panose="02040503050406030204" pitchFamily="18" charset="0"/>
              <a:cs typeface="#9Slide05 Bodega Script" pitchFamily="2" charset="0"/>
              <a:sym typeface="Arial"/>
            </a:endParaRPr>
          </a:p>
        </p:txBody>
      </p:sp>
      <p:sp>
        <p:nvSpPr>
          <p:cNvPr id="26" name="Wave 25"/>
          <p:cNvSpPr/>
          <p:nvPr/>
        </p:nvSpPr>
        <p:spPr>
          <a:xfrm>
            <a:off x="204187" y="0"/>
            <a:ext cx="1333967" cy="933783"/>
          </a:xfrm>
          <a:prstGeom prst="wav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 1</a:t>
            </a:r>
          </a:p>
        </p:txBody>
      </p:sp>
      <p:sp>
        <p:nvSpPr>
          <p:cNvPr id="7" name="Rectangle 6"/>
          <p:cNvSpPr/>
          <p:nvPr/>
        </p:nvSpPr>
        <p:spPr>
          <a:xfrm>
            <a:off x="1969805" y="245496"/>
            <a:ext cx="885227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Nêu</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ích</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lợi</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ngọn</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hải</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đăng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204187" y="1308802"/>
            <a:ext cx="12192000" cy="1977129"/>
            <a:chOff x="-54217" y="3229608"/>
            <a:chExt cx="12192000" cy="1977129"/>
          </a:xfrm>
        </p:grpSpPr>
        <p:pic>
          <p:nvPicPr>
            <p:cNvPr id="13" name="Picture 12"/>
            <p:cNvPicPr>
              <a:picLocks noChangeAspect="1"/>
            </p:cNvPicPr>
            <p:nvPr/>
          </p:nvPicPr>
          <p:blipFill>
            <a:blip r:embed="rId2"/>
            <a:stretch>
              <a:fillRect/>
            </a:stretch>
          </p:blipFill>
          <p:spPr>
            <a:xfrm>
              <a:off x="-54217" y="3229608"/>
              <a:ext cx="12192000" cy="1977129"/>
            </a:xfrm>
            <a:prstGeom prst="rect">
              <a:avLst/>
            </a:prstGeom>
          </p:spPr>
        </p:pic>
        <p:sp>
          <p:nvSpPr>
            <p:cNvPr id="12" name="Rectangle 11"/>
            <p:cNvSpPr/>
            <p:nvPr/>
          </p:nvSpPr>
          <p:spPr>
            <a:xfrm>
              <a:off x="143285" y="3618007"/>
              <a:ext cx="11351125"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FFFEEBF0-5544-5BCF-4FAD-4D7FB966C456}"/>
              </a:ext>
            </a:extLst>
          </p:cNvPr>
          <p:cNvSpPr txBox="1"/>
          <p:nvPr/>
        </p:nvSpPr>
        <p:spPr>
          <a:xfrm>
            <a:off x="121596" y="1220147"/>
            <a:ext cx="12192000" cy="2492990"/>
          </a:xfrm>
          <a:prstGeom prst="rect">
            <a:avLst/>
          </a:prstGeom>
          <a:noFill/>
        </p:spPr>
        <p:txBody>
          <a:bodyPr wrap="square">
            <a:spAutoFit/>
          </a:bodyPr>
          <a:lstStyle/>
          <a:p>
            <a:r>
              <a:rPr lang="en-US" sz="4000" b="1" dirty="0" err="1">
                <a:solidFill>
                  <a:srgbClr val="FF0000"/>
                </a:solidFill>
                <a:latin typeface="Times New Roman" panose="02020603050405020304" pitchFamily="18" charset="0"/>
                <a:cs typeface="Times New Roman" panose="02020603050405020304" pitchFamily="18" charset="0"/>
              </a:rPr>
              <a:t>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ngọn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C</a:t>
            </a:r>
            <a:r>
              <a:rPr lang="vi-VN" sz="4000" b="1" i="0" dirty="0">
                <a:solidFill>
                  <a:srgbClr val="FF0000"/>
                </a:solidFill>
                <a:effectLst/>
                <a:latin typeface="+mj-lt"/>
              </a:rPr>
              <a:t>hiếu sáng bằng hệ thống đèn, giúp tàu thuyền định hướng đi lại giữa đại dương</a:t>
            </a:r>
            <a:r>
              <a:rPr lang="en-US" sz="4000" b="1" i="0" dirty="0">
                <a:solidFill>
                  <a:srgbClr val="FF0000"/>
                </a:solidFill>
                <a:effectLst/>
                <a:latin typeface="+mj-lt"/>
              </a:rPr>
              <a:t>.</a:t>
            </a:r>
            <a:br>
              <a:rPr lang="vi-VN" b="0" i="0" dirty="0">
                <a:solidFill>
                  <a:srgbClr val="000000"/>
                </a:solidFill>
                <a:effectLst/>
                <a:latin typeface="OpenSans"/>
              </a:rPr>
            </a:br>
            <a:br>
              <a:rPr lang="vi-VN" b="0" i="0" dirty="0">
                <a:solidFill>
                  <a:srgbClr val="000000"/>
                </a:solidFill>
                <a:effectLst/>
                <a:latin typeface="OpenSans"/>
              </a:rPr>
            </a:br>
            <a:endParaRPr lang="en-US" dirty="0"/>
          </a:p>
        </p:txBody>
      </p:sp>
      <p:pic>
        <p:nvPicPr>
          <p:cNvPr id="6" name="Picture 5">
            <a:extLst>
              <a:ext uri="{FF2B5EF4-FFF2-40B4-BE49-F238E27FC236}">
                <a16:creationId xmlns:a16="http://schemas.microsoft.com/office/drawing/2014/main" id="{026229C6-80E5-3D67-9027-19F443CFA4AB}"/>
              </a:ext>
            </a:extLst>
          </p:cNvPr>
          <p:cNvPicPr>
            <a:picLocks noChangeAspect="1"/>
          </p:cNvPicPr>
          <p:nvPr/>
        </p:nvPicPr>
        <p:blipFill>
          <a:blip r:embed="rId3"/>
          <a:stretch>
            <a:fillRect/>
          </a:stretch>
        </p:blipFill>
        <p:spPr>
          <a:xfrm>
            <a:off x="196918" y="3402582"/>
            <a:ext cx="1341236" cy="932769"/>
          </a:xfrm>
          <a:prstGeom prst="rect">
            <a:avLst/>
          </a:prstGeom>
        </p:spPr>
      </p:pic>
      <p:pic>
        <p:nvPicPr>
          <p:cNvPr id="10" name="Picture 9">
            <a:extLst>
              <a:ext uri="{FF2B5EF4-FFF2-40B4-BE49-F238E27FC236}">
                <a16:creationId xmlns:a16="http://schemas.microsoft.com/office/drawing/2014/main" id="{D59E3CDA-B810-4CD4-50A6-C2F797CFCFE9}"/>
              </a:ext>
            </a:extLst>
          </p:cNvPr>
          <p:cNvPicPr>
            <a:picLocks noChangeAspect="1"/>
          </p:cNvPicPr>
          <p:nvPr/>
        </p:nvPicPr>
        <p:blipFill>
          <a:blip r:embed="rId4"/>
          <a:stretch>
            <a:fillRect/>
          </a:stretch>
        </p:blipFill>
        <p:spPr>
          <a:xfrm>
            <a:off x="1626910" y="3320278"/>
            <a:ext cx="10565090" cy="1497177"/>
          </a:xfrm>
          <a:prstGeom prst="rect">
            <a:avLst/>
          </a:prstGeom>
        </p:spPr>
      </p:pic>
      <p:sp>
        <p:nvSpPr>
          <p:cNvPr id="14" name="Rectangle 13">
            <a:extLst>
              <a:ext uri="{FF2B5EF4-FFF2-40B4-BE49-F238E27FC236}">
                <a16:creationId xmlns:a16="http://schemas.microsoft.com/office/drawing/2014/main" id="{B55EC450-0950-062B-5E7D-F877C2E5B306}"/>
              </a:ext>
            </a:extLst>
          </p:cNvPr>
          <p:cNvSpPr/>
          <p:nvPr/>
        </p:nvSpPr>
        <p:spPr>
          <a:xfrm>
            <a:off x="1819834" y="3432460"/>
            <a:ext cx="1001021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ngọn</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hải</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đăng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thắp</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bằng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23A3E4D-C185-664B-473F-D59C670B7C51}"/>
              </a:ext>
            </a:extLst>
          </p:cNvPr>
          <p:cNvSpPr txBox="1"/>
          <p:nvPr/>
        </p:nvSpPr>
        <p:spPr>
          <a:xfrm>
            <a:off x="204187" y="4929637"/>
            <a:ext cx="12192000" cy="1877437"/>
          </a:xfrm>
          <a:prstGeom prst="rect">
            <a:avLst/>
          </a:prstGeom>
          <a:noFill/>
        </p:spPr>
        <p:txBody>
          <a:bodyPr wrap="square">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ngọn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hải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thắp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năng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r>
              <a:rPr lang="en-US" sz="4000" b="1" dirty="0">
                <a:solidFill>
                  <a:srgbClr val="FF0000"/>
                </a:solidFill>
                <a:latin typeface="Times New Roman" panose="02020603050405020304" pitchFamily="18" charset="0"/>
                <a:cs typeface="Times New Roman" panose="02020603050405020304" pitchFamily="18" charset="0"/>
              </a:rPr>
              <a:t>.</a:t>
            </a:r>
            <a:br>
              <a:rPr lang="vi-VN" b="0" i="0" dirty="0">
                <a:solidFill>
                  <a:srgbClr val="000000"/>
                </a:solidFill>
                <a:effectLst/>
                <a:latin typeface="OpenSans"/>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26556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 calcmode="lin" valueType="num">
                                      <p:cBhvr additive="base">
                                        <p:cTn id="3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4EC278-B1D7-45D8-F702-9F1186E2E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027"/>
            <a:ext cx="12192000" cy="5800725"/>
          </a:xfrm>
          <a:prstGeom prst="rect">
            <a:avLst/>
          </a:prstGeom>
        </p:spPr>
      </p:pic>
      <p:sp>
        <p:nvSpPr>
          <p:cNvPr id="6" name="TextBox 5">
            <a:extLst>
              <a:ext uri="{FF2B5EF4-FFF2-40B4-BE49-F238E27FC236}">
                <a16:creationId xmlns:a16="http://schemas.microsoft.com/office/drawing/2014/main" id="{6AA3431C-DDAD-0A85-EBD2-B1C32E60C632}"/>
              </a:ext>
            </a:extLst>
          </p:cNvPr>
          <p:cNvSpPr txBox="1"/>
          <p:nvPr/>
        </p:nvSpPr>
        <p:spPr>
          <a:xfrm>
            <a:off x="654959" y="21248"/>
            <a:ext cx="11997171"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Điện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nguồn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1"/>
          <p:cNvSpPr/>
          <p:nvPr/>
        </p:nvSpPr>
        <p:spPr>
          <a:xfrm>
            <a:off x="1534232" y="230051"/>
            <a:ext cx="9572003" cy="1856906"/>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endParaRPr kumimoji="0" lang="id-ID" sz="3200" b="1" i="0" u="none" strike="noStrike" kern="0" cap="none" spc="0" normalizeH="0" baseline="0" noProof="0" dirty="0">
              <a:ln>
                <a:noFill/>
              </a:ln>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Cambria" panose="02040503050406030204" pitchFamily="18" charset="0"/>
              <a:ea typeface="Cambria" panose="02040503050406030204" pitchFamily="18" charset="0"/>
              <a:cs typeface="#9Slide05 Bodega Script" pitchFamily="2" charset="0"/>
              <a:sym typeface="Arial"/>
            </a:endParaRPr>
          </a:p>
        </p:txBody>
      </p:sp>
      <p:sp>
        <p:nvSpPr>
          <p:cNvPr id="10" name="Wave 9"/>
          <p:cNvSpPr/>
          <p:nvPr/>
        </p:nvSpPr>
        <p:spPr>
          <a:xfrm>
            <a:off x="81904" y="678374"/>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 3</a:t>
            </a:r>
          </a:p>
        </p:txBody>
      </p:sp>
      <p:pic>
        <p:nvPicPr>
          <p:cNvPr id="3" name="Picture 2"/>
          <p:cNvPicPr>
            <a:picLocks noChangeAspect="1"/>
          </p:cNvPicPr>
          <p:nvPr/>
        </p:nvPicPr>
        <p:blipFill>
          <a:blip r:embed="rId2"/>
          <a:stretch>
            <a:fillRect/>
          </a:stretch>
        </p:blipFill>
        <p:spPr>
          <a:xfrm>
            <a:off x="11288272" y="22719"/>
            <a:ext cx="920576" cy="835224"/>
          </a:xfrm>
          <a:prstGeom prst="rect">
            <a:avLst/>
          </a:prstGeom>
        </p:spPr>
      </p:pic>
      <p:sp>
        <p:nvSpPr>
          <p:cNvPr id="4" name="Rectangle 3"/>
          <p:cNvSpPr/>
          <p:nvPr/>
        </p:nvSpPr>
        <p:spPr>
          <a:xfrm>
            <a:off x="1770954" y="142841"/>
            <a:ext cx="9333212" cy="203132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canh</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giữ</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hải</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đăng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vất</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vả</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suy</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nghĩ</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gì</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họ</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kumimoji="0" lang="id-ID" sz="4200" b="1" i="0" u="none" strike="noStrike" kern="0" cap="none" spc="0" normalizeH="0" baseline="0" noProof="0" dirty="0">
              <a:ln>
                <a:noFill/>
              </a:ln>
              <a:solidFill>
                <a:prstClr val="black"/>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sp>
        <p:nvSpPr>
          <p:cNvPr id="9" name="Rectangle 8"/>
          <p:cNvSpPr/>
          <p:nvPr/>
        </p:nvSpPr>
        <p:spPr>
          <a:xfrm>
            <a:off x="16848" y="2553419"/>
            <a:ext cx="12192000" cy="269754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600" b="1" dirty="0">
                <a:solidFill>
                  <a:srgbClr val="FF0000"/>
                </a:solidFill>
                <a:latin typeface="Times New Roman" panose="02020603050405020304" pitchFamily="18" charset="0"/>
              </a:rPr>
              <a:t>   </a:t>
            </a:r>
            <a:r>
              <a:rPr lang="vi-VN" sz="3600" b="1" dirty="0">
                <a:solidFill>
                  <a:srgbClr val="FF0000"/>
                </a:solidFill>
                <a:latin typeface="Times New Roman" panose="02020603050405020304" pitchFamily="18" charset="0"/>
              </a:rPr>
              <a:t>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p:txBody>
      </p:sp>
      <p:sp>
        <p:nvSpPr>
          <p:cNvPr id="5" name="Rectangle 4"/>
          <p:cNvSpPr/>
          <p:nvPr/>
        </p:nvSpPr>
        <p:spPr>
          <a:xfrm>
            <a:off x="692342" y="2520893"/>
            <a:ext cx="1148281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3549E4B-2836-B198-18FF-C8EEC3389C9D}"/>
              </a:ext>
            </a:extLst>
          </p:cNvPr>
          <p:cNvSpPr txBox="1"/>
          <p:nvPr/>
        </p:nvSpPr>
        <p:spPr>
          <a:xfrm>
            <a:off x="16848" y="5762609"/>
            <a:ext cx="6481431" cy="584775"/>
          </a:xfrm>
          <a:prstGeom prst="rect">
            <a:avLst/>
          </a:prstGeom>
          <a:noFill/>
        </p:spPr>
        <p:txBody>
          <a:bodyPr wrap="square" rtlCol="0">
            <a:spAutoFit/>
          </a:bodyPr>
          <a:lstStyle/>
          <a:p>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5503C3B-BF63-82E7-8125-0BD91DB5131F}"/>
              </a:ext>
            </a:extLst>
          </p:cNvPr>
          <p:cNvSpPr txBox="1"/>
          <p:nvPr/>
        </p:nvSpPr>
        <p:spPr>
          <a:xfrm>
            <a:off x="0" y="5532295"/>
            <a:ext cx="12175152" cy="1692771"/>
          </a:xfrm>
          <a:prstGeom prst="rect">
            <a:avLst/>
          </a:prstGeom>
          <a:noFill/>
        </p:spPr>
        <p:txBody>
          <a:bodyPr wrap="square" rtlCol="0">
            <a:spAutoFit/>
          </a:bodyPr>
          <a:lstStyle/>
          <a:p>
            <a:r>
              <a:rPr lang="en-US" sz="3200" b="1" dirty="0">
                <a:solidFill>
                  <a:srgbClr val="FF0000"/>
                </a:solidFill>
                <a:latin typeface="+mj-lt"/>
              </a:rPr>
              <a:t>    </a:t>
            </a:r>
            <a:r>
              <a:rPr lang="vi-VN" sz="3600" b="1" dirty="0">
                <a:solidFill>
                  <a:srgbClr val="FF0000"/>
                </a:solidFill>
                <a:latin typeface="+mj-lt"/>
              </a:rPr>
              <a:t>Công việc của những người canh giữ hải đăng vô cùng vất vả, gian khổ. </a:t>
            </a:r>
            <a:br>
              <a:rPr lang="vi-VN" sz="3200" dirty="0">
                <a:solidFill>
                  <a:srgbClr val="000000"/>
                </a:solidFill>
                <a:latin typeface="OpenSans"/>
              </a:rPr>
            </a:br>
            <a:endParaRPr lang="en-US" sz="3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8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nodePh="1">
                                  <p:stCondLst>
                                    <p:cond delay="0"/>
                                  </p:stCondLst>
                                  <p:endCondLst>
                                    <p:cond evt="begin" delay="0">
                                      <p:tn val="27"/>
                                    </p:cond>
                                  </p:end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animBg="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1429298"/>
            <a:ext cx="12191999" cy="301713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id-ID" sz="4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Cambria" panose="02040503050406030204" pitchFamily="18" charset="0"/>
              <a:cs typeface="#9Slide05 Bodega Script" pitchFamily="2" charset="0"/>
              <a:sym typeface="Arial"/>
            </a:endParaRPr>
          </a:p>
        </p:txBody>
      </p:sp>
      <p:sp>
        <p:nvSpPr>
          <p:cNvPr id="31" name="Wave 30"/>
          <p:cNvSpPr/>
          <p:nvPr/>
        </p:nvSpPr>
        <p:spPr>
          <a:xfrm>
            <a:off x="295200" y="219017"/>
            <a:ext cx="1333967" cy="933783"/>
          </a:xfrm>
          <a:prstGeom prst="wav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Times New Roman" panose="02020603050405020304" pitchFamily="18" charset="0"/>
                <a:cs typeface="Times New Roman" panose="02020603050405020304" pitchFamily="18" charset="0"/>
              </a:rPr>
              <a:t> 4</a:t>
            </a:r>
          </a:p>
        </p:txBody>
      </p:sp>
      <p:pic>
        <p:nvPicPr>
          <p:cNvPr id="2" name="Picture 1"/>
          <p:cNvPicPr>
            <a:picLocks noChangeAspect="1"/>
          </p:cNvPicPr>
          <p:nvPr/>
        </p:nvPicPr>
        <p:blipFill>
          <a:blip r:embed="rId2"/>
          <a:stretch>
            <a:fillRect/>
          </a:stretch>
        </p:blipFill>
        <p:spPr>
          <a:xfrm>
            <a:off x="11271423" y="41078"/>
            <a:ext cx="920576" cy="835224"/>
          </a:xfrm>
          <a:prstGeom prst="rect">
            <a:avLst/>
          </a:prstGeom>
        </p:spPr>
      </p:pic>
      <p:sp>
        <p:nvSpPr>
          <p:cNvPr id="3" name="Rectangle 2"/>
          <p:cNvSpPr/>
          <p:nvPr/>
        </p:nvSpPr>
        <p:spPr>
          <a:xfrm>
            <a:off x="1860469" y="378533"/>
            <a:ext cx="9410954"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Sắp</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xếp</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ý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dưới</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đây</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theo</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trình</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tự</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800" b="1" i="0" u="none" strike="noStrike" kern="120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học</a:t>
            </a:r>
            <a:r>
              <a:rPr kumimoji="0" lang="en-US" sz="3800" b="1" i="0" u="none" strike="noStrike" kern="120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3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389125" y="1588950"/>
            <a:ext cx="12089635" cy="707886"/>
          </a:xfrm>
          <a:prstGeom prst="rect">
            <a:avLst/>
          </a:prstGeom>
        </p:spPr>
        <p:txBody>
          <a:bodyPr wrap="square">
            <a:spAutoFit/>
          </a:bodyPr>
          <a:lstStyle/>
          <a:p>
            <a:pPr marL="914400" marR="0" lvl="0" indent="457200" algn="just"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D2919218-2668-60A9-C8F4-1DD63C1E7410}"/>
              </a:ext>
            </a:extLst>
          </p:cNvPr>
          <p:cNvPicPr>
            <a:picLocks noChangeAspect="1"/>
          </p:cNvPicPr>
          <p:nvPr/>
        </p:nvPicPr>
        <p:blipFill>
          <a:blip r:embed="rId3"/>
          <a:stretch>
            <a:fillRect/>
          </a:stretch>
        </p:blipFill>
        <p:spPr>
          <a:xfrm>
            <a:off x="2069756" y="1608637"/>
            <a:ext cx="8992379" cy="2414225"/>
          </a:xfrm>
          <a:prstGeom prst="rect">
            <a:avLst/>
          </a:prstGeom>
        </p:spPr>
      </p:pic>
      <p:sp>
        <p:nvSpPr>
          <p:cNvPr id="8" name="TextBox 7">
            <a:extLst>
              <a:ext uri="{FF2B5EF4-FFF2-40B4-BE49-F238E27FC236}">
                <a16:creationId xmlns:a16="http://schemas.microsoft.com/office/drawing/2014/main" id="{3179C63C-BB9D-7BE8-928A-E714D83C4643}"/>
              </a:ext>
            </a:extLst>
          </p:cNvPr>
          <p:cNvSpPr txBox="1"/>
          <p:nvPr/>
        </p:nvSpPr>
        <p:spPr>
          <a:xfrm>
            <a:off x="1809528" y="4432287"/>
            <a:ext cx="6481431" cy="584775"/>
          </a:xfrm>
          <a:prstGeom prst="rect">
            <a:avLst/>
          </a:prstGeom>
          <a:noFill/>
        </p:spPr>
        <p:txBody>
          <a:bodyPr wrap="square" rtlCol="0">
            <a:spAutoFit/>
          </a:bodyPr>
          <a:lstStyle/>
          <a:p>
            <a:r>
              <a:rPr lang="en-US" sz="3200" b="1" dirty="0" err="1">
                <a:solidFill>
                  <a:srgbClr val="000099"/>
                </a:solidFill>
                <a:latin typeface="Times New Roman" panose="02020603050405020304" pitchFamily="18" charset="0"/>
                <a:cs typeface="Times New Roman" panose="02020603050405020304" pitchFamily="18" charset="0"/>
              </a:rPr>
              <a:t>Vai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trò</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của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những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ngọn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hải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đăng</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F3B09D8-6211-1E53-3D97-D88F12A099FD}"/>
              </a:ext>
            </a:extLst>
          </p:cNvPr>
          <p:cNvSpPr txBox="1"/>
          <p:nvPr/>
        </p:nvSpPr>
        <p:spPr>
          <a:xfrm>
            <a:off x="1812359" y="5099993"/>
            <a:ext cx="8458422" cy="584775"/>
          </a:xfrm>
          <a:prstGeom prst="rect">
            <a:avLst/>
          </a:prstGeom>
          <a:noFill/>
        </p:spPr>
        <p:txBody>
          <a:bodyPr wrap="square" rtlCol="0">
            <a:spAutoFit/>
          </a:bodyPr>
          <a:lstStyle/>
          <a:p>
            <a:r>
              <a:rPr lang="en-US" sz="3200" b="1" dirty="0" err="1">
                <a:solidFill>
                  <a:srgbClr val="000099"/>
                </a:solidFill>
                <a:latin typeface="Times New Roman" panose="02020603050405020304" pitchFamily="18" charset="0"/>
                <a:cs typeface="Times New Roman" panose="02020603050405020304" pitchFamily="18" charset="0"/>
              </a:rPr>
              <a:t>Công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việc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của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những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người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canh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giữ</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hải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đăng</a:t>
            </a:r>
            <a:endParaRPr lang="en-US" sz="3200" b="1" dirty="0">
              <a:solidFill>
                <a:srgbClr val="000099"/>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AB47AC5-6BB9-35F9-38A2-EAA2F6C55F57}"/>
              </a:ext>
            </a:extLst>
          </p:cNvPr>
          <p:cNvSpPr txBox="1"/>
          <p:nvPr/>
        </p:nvSpPr>
        <p:spPr>
          <a:xfrm>
            <a:off x="1850459" y="5753549"/>
            <a:ext cx="7534386" cy="584775"/>
          </a:xfrm>
          <a:prstGeom prst="rect">
            <a:avLst/>
          </a:prstGeom>
          <a:noFill/>
        </p:spPr>
        <p:txBody>
          <a:bodyPr wrap="square" rtlCol="0">
            <a:spAutoFit/>
          </a:bodyPr>
          <a:lstStyle/>
          <a:p>
            <a:r>
              <a:rPr lang="en-US" sz="3200" b="1" dirty="0">
                <a:solidFill>
                  <a:srgbClr val="000099"/>
                </a:solidFill>
                <a:latin typeface="Times New Roman" panose="02020603050405020304" pitchFamily="18" charset="0"/>
                <a:cs typeface="Times New Roman" panose="02020603050405020304" pitchFamily="18" charset="0"/>
              </a:rPr>
              <a:t>Ca </a:t>
            </a:r>
            <a:r>
              <a:rPr lang="en-US" sz="3200" b="1" dirty="0" err="1">
                <a:solidFill>
                  <a:srgbClr val="000099"/>
                </a:solidFill>
                <a:latin typeface="Times New Roman" panose="02020603050405020304" pitchFamily="18" charset="0"/>
                <a:cs typeface="Times New Roman" panose="02020603050405020304" pitchFamily="18" charset="0"/>
              </a:rPr>
              <a:t>ngợi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những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người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canh</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giữ</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hải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đăng</a:t>
            </a:r>
            <a:endParaRPr lang="en-US" sz="3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63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nodePh="1">
                                  <p:stCondLst>
                                    <p:cond delay="0"/>
                                  </p:stCondLst>
                                  <p:endCondLst>
                                    <p:cond evt="begin" delay="0">
                                      <p:tn val="26"/>
                                    </p:cond>
                                  </p:end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 grpId="0"/>
      <p:bldP spid="5" grpId="0"/>
      <p:bldP spid="5" grpId="1"/>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DB606-01F9-B701-83E0-6E8E7122CE8C}"/>
              </a:ext>
            </a:extLst>
          </p:cNvPr>
          <p:cNvSpPr txBox="1"/>
          <p:nvPr/>
        </p:nvSpPr>
        <p:spPr>
          <a:xfrm>
            <a:off x="4635211" y="374706"/>
            <a:ext cx="2563091" cy="523220"/>
          </a:xfrm>
          <a:prstGeom prst="rect">
            <a:avLst/>
          </a:prstGeom>
          <a:noFill/>
        </p:spPr>
        <p:txBody>
          <a:bodyPr wrap="square" rtlCol="0">
            <a:spAutoFit/>
          </a:bodyPr>
          <a:lstStyle/>
          <a:p>
            <a:r>
              <a:rPr lang="en-US" sz="2800" b="1" u="sng" dirty="0" err="1">
                <a:solidFill>
                  <a:srgbClr val="0000CC"/>
                </a:solidFill>
                <a:latin typeface="Times New Roman" panose="02020603050405020304" pitchFamily="18" charset="0"/>
                <a:cs typeface="Times New Roman" panose="02020603050405020304" pitchFamily="18" charset="0"/>
              </a:rPr>
              <a:t>Tiếng</a:t>
            </a:r>
            <a:r>
              <a:rPr lang="en-US" sz="2800" b="1" u="sng" dirty="0">
                <a:solidFill>
                  <a:srgbClr val="0000CC"/>
                </a:solidFill>
                <a:latin typeface="Times New Roman" panose="02020603050405020304" pitchFamily="18" charset="0"/>
                <a:cs typeface="Times New Roman" panose="02020603050405020304" pitchFamily="18" charset="0"/>
              </a:rPr>
              <a:t> </a:t>
            </a:r>
            <a:r>
              <a:rPr lang="en-US" sz="2800" b="1" u="sng" dirty="0" err="1">
                <a:solidFill>
                  <a:srgbClr val="0000CC"/>
                </a:solidFill>
                <a:latin typeface="Times New Roman" panose="02020603050405020304" pitchFamily="18" charset="0"/>
                <a:cs typeface="Times New Roman" panose="02020603050405020304" pitchFamily="18" charset="0"/>
              </a:rPr>
              <a:t>Việt</a:t>
            </a:r>
            <a:r>
              <a:rPr lang="en-US" sz="2800" b="1" u="sng" dirty="0">
                <a:solidFill>
                  <a:srgbClr val="0000CC"/>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A48F276-A2A5-9804-614B-EF0334FD0497}"/>
              </a:ext>
            </a:extLst>
          </p:cNvPr>
          <p:cNvSpPr txBox="1"/>
          <p:nvPr/>
        </p:nvSpPr>
        <p:spPr>
          <a:xfrm>
            <a:off x="3656838" y="754852"/>
            <a:ext cx="4696691"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đăng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78976DA-C4FB-BAEC-0986-766224615171}"/>
              </a:ext>
            </a:extLst>
          </p:cNvPr>
          <p:cNvSpPr txBox="1"/>
          <p:nvPr/>
        </p:nvSpPr>
        <p:spPr>
          <a:xfrm>
            <a:off x="6095998" y="1330038"/>
            <a:ext cx="3228108" cy="461665"/>
          </a:xfrm>
          <a:prstGeom prst="rect">
            <a:avLst/>
          </a:prstGeom>
          <a:noFill/>
        </p:spPr>
        <p:txBody>
          <a:bodyPr wrap="square" rtlCol="0">
            <a:spAutoFit/>
          </a:bodyPr>
          <a:lstStyle/>
          <a:p>
            <a:r>
              <a:rPr lang="en-US" sz="2400" b="1" i="1" dirty="0" err="1">
                <a:solidFill>
                  <a:srgbClr val="006600"/>
                </a:solidFill>
                <a:latin typeface="Times New Roman" panose="02020603050405020304" pitchFamily="18" charset="0"/>
                <a:cs typeface="Times New Roman" panose="02020603050405020304" pitchFamily="18" charset="0"/>
              </a:rPr>
              <a:t>Sơn</a:t>
            </a:r>
            <a:r>
              <a:rPr lang="en-US" sz="2400" b="1" i="1" dirty="0">
                <a:solidFill>
                  <a:srgbClr val="006600"/>
                </a:solidFill>
                <a:latin typeface="Times New Roman" panose="02020603050405020304" pitchFamily="18" charset="0"/>
                <a:cs typeface="Times New Roman" panose="02020603050405020304" pitchFamily="18" charset="0"/>
              </a:rPr>
              <a:t> </a:t>
            </a:r>
            <a:r>
              <a:rPr lang="en-US" sz="2400" b="1" i="1" dirty="0" err="1">
                <a:solidFill>
                  <a:srgbClr val="006600"/>
                </a:solidFill>
                <a:latin typeface="Times New Roman" panose="02020603050405020304" pitchFamily="18" charset="0"/>
                <a:cs typeface="Times New Roman" panose="02020603050405020304" pitchFamily="18" charset="0"/>
              </a:rPr>
              <a:t>Tùng</a:t>
            </a:r>
            <a:endParaRPr lang="en-US" sz="2400" b="1" i="1" dirty="0">
              <a:solidFill>
                <a:srgbClr val="00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1364" y="3460556"/>
            <a:ext cx="11849269" cy="2554545"/>
          </a:xfrm>
          <a:prstGeom prst="rect">
            <a:avLst/>
          </a:prstGeom>
          <a:solidFill>
            <a:schemeClr val="tx2">
              <a:lumMod val="20000"/>
              <a:lumOff val="80000"/>
            </a:schemeClr>
          </a:solidFill>
          <a:ln w="6350">
            <a:solidFill>
              <a:schemeClr val="accent3"/>
            </a:solidFill>
          </a:ln>
        </p:spPr>
        <p:txBody>
          <a:bodyPr wrap="square">
            <a:spAutoFit/>
          </a:bodyPr>
          <a:lstStyle/>
          <a:p>
            <a:pPr lvl="0" algn="just" eaLnBrk="0" fontAlgn="base" hangingPunct="0">
              <a:spcBef>
                <a:spcPct val="0"/>
              </a:spcBef>
              <a:spcAft>
                <a:spcPct val="0"/>
              </a:spcAft>
            </a:pPr>
            <a:r>
              <a:rPr lang="nl-NL" sz="4000" b="1" dirty="0">
                <a:solidFill>
                  <a:srgbClr val="FF0000"/>
                </a:solidFill>
                <a:latin typeface="Times New Roman" panose="02020603050405020304" pitchFamily="18" charset="0"/>
                <a:cs typeface="Times New Roman" panose="02020603050405020304" pitchFamily="18" charset="0"/>
              </a:rPr>
              <a:t>Công việc của những người canh giữ hải đăng vô cùng vất vả, hiểm nguy. Làm tốt công việc đó, những người canh giữ hải đăng đã chứng tỏ tình yêu với biển đảo, với đất nước.</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994499" y="2421302"/>
            <a:ext cx="8021370" cy="802181"/>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lvl="0" algn="just">
              <a:buClr>
                <a:srgbClr val="000000"/>
              </a:buClr>
            </a:pPr>
            <a:r>
              <a:rPr lang="en-US" sz="4000" b="1"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NỘI</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00B05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DUNG</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FF9933"/>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BÀI</a:t>
            </a:r>
            <a:r>
              <a:rPr lang="en-US" sz="4000" b="1"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 </a:t>
            </a:r>
            <a:r>
              <a:rPr lang="en-US" sz="4000" b="1" dirty="0">
                <a:ln w="0"/>
                <a:solidFill>
                  <a:srgbClr val="FF3399"/>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HỌC</a:t>
            </a:r>
            <a:endParaRPr lang="id-ID" sz="4000" b="1" kern="0" dirty="0">
              <a:ln w="0"/>
              <a:solidFill>
                <a:srgbClr val="FF3399"/>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9Slide05 Bodega Script" pitchFamily="2" charset="0"/>
              <a:sym typeface="Arial"/>
            </a:endParaRPr>
          </a:p>
        </p:txBody>
      </p:sp>
    </p:spTree>
    <p:extLst>
      <p:ext uri="{BB962C8B-B14F-4D97-AF65-F5344CB8AC3E}">
        <p14:creationId xmlns:p14="http://schemas.microsoft.com/office/powerpoint/2010/main" val="24115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a:solidFill>
                  <a:srgbClr val="FFFF00"/>
                </a:solidFill>
                <a:latin typeface="UTM Cookies" pitchFamily="18" charset="0"/>
                <a:sym typeface="Arial" panose="020B0604020202020204"/>
              </a:rPr>
              <a:t>ĂN KHẾ </a:t>
            </a:r>
          </a:p>
          <a:p>
            <a:pPr algn="ctr">
              <a:buClr>
                <a:srgbClr val="000000"/>
              </a:buClr>
            </a:pPr>
            <a:r>
              <a:rPr lang="en-US" sz="3600" b="1" kern="0">
                <a:solidFill>
                  <a:srgbClr val="FFFF00"/>
                </a:solidFill>
                <a:latin typeface="UTM Cookies" pitchFamily="18"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0763" y="3800270"/>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21237" y="2265565"/>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758" y="102120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3575" y="2153775"/>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10727" y="2252889"/>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1" action="ppaction://hlinksldjump"/>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hlinkClick r:id="rId19" action="ppaction://hlinksldjump"/>
            <a:extLst>
              <a:ext uri="{FF2B5EF4-FFF2-40B4-BE49-F238E27FC236}">
                <a16:creationId xmlns:a16="http://schemas.microsoft.com/office/drawing/2014/main" id="{16B041F2-2E30-443C-B9A1-5AB1CDA1F11A}"/>
              </a:ext>
            </a:extLst>
          </p:cNvPr>
          <p:cNvSpPr/>
          <p:nvPr/>
        </p:nvSpPr>
        <p:spPr>
          <a:xfrm>
            <a:off x="10293172" y="85725"/>
            <a:ext cx="1641653"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1250"/>
                            </p:stCondLst>
                            <p:childTnLst>
                              <p:par>
                                <p:cTn id="21"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22" dur="2000" fill="hold"/>
                                        <p:tgtEl>
                                          <p:spTgt spid="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5600" numSld="4">
                <p:cTn id="23" repeatCount="indefinite" fill="hold" display="0">
                  <p:stCondLst>
                    <p:cond delay="indefinite"/>
                  </p:stCondLst>
                  <p:endCondLst>
                    <p:cond evt="onStopAudio" delay="0">
                      <p:tgtEl>
                        <p:sldTgt/>
                      </p:tgtEl>
                    </p:cond>
                  </p:endCondLst>
                </p:cTn>
                <p:tgtEl>
                  <p:spTgt spid="22"/>
                </p:tgtEl>
              </p:cMediaNode>
            </p:audio>
            <p:seq concurrent="1" nextAc="seek">
              <p:cTn id="24" restart="whenNotActive" fill="hold" evtFilter="cancelBubble" nodeType="interactiveSeq">
                <p:stCondLst>
                  <p:cond evt="onClick" delay="0">
                    <p:tgtEl>
                      <p:spTgt spid="1042"/>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42"/>
                                        </p:tgtEl>
                                      </p:cBhvr>
                                    </p:animEffect>
                                    <p:set>
                                      <p:cBhvr>
                                        <p:cTn id="29" dur="1" fill="hold">
                                          <p:stCondLst>
                                            <p:cond delay="499"/>
                                          </p:stCondLst>
                                        </p:cTn>
                                        <p:tgtEl>
                                          <p:spTgt spid="10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48"/>
                                        </p:tgtEl>
                                        <p:attrNameLst>
                                          <p:attrName>style.visibility</p:attrName>
                                        </p:attrNameLst>
                                      </p:cBhvr>
                                      <p:to>
                                        <p:strVal val="visible"/>
                                      </p:to>
                                    </p:set>
                                    <p:animEffect transition="in" filter="fade">
                                      <p:cBhvr>
                                        <p:cTn id="33" dur="500"/>
                                        <p:tgtEl>
                                          <p:spTgt spid="1048"/>
                                        </p:tgtEl>
                                      </p:cBhvr>
                                    </p:animEffect>
                                  </p:childTnLst>
                                </p:cTn>
                              </p:par>
                            </p:childTnLst>
                          </p:cTn>
                        </p:par>
                        <p:par>
                          <p:cTn id="34" fill="hold">
                            <p:stCondLst>
                              <p:cond delay="1000"/>
                            </p:stCondLst>
                            <p:childTnLst>
                              <p:par>
                                <p:cTn id="35"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36"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7" restart="whenNotActive" fill="hold" evtFilter="cancelBubble" nodeType="interactiveSeq">
                <p:stCondLst>
                  <p:cond evt="onClick" delay="0">
                    <p:tgtEl>
                      <p:spTgt spid="104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045"/>
                                        </p:tgtEl>
                                      </p:cBhvr>
                                    </p:animEffect>
                                    <p:set>
                                      <p:cBhvr>
                                        <p:cTn id="42" dur="1" fill="hold">
                                          <p:stCondLst>
                                            <p:cond delay="499"/>
                                          </p:stCondLst>
                                        </p:cTn>
                                        <p:tgtEl>
                                          <p:spTgt spid="104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childTnLst>
                          </p:cTn>
                        </p:par>
                        <p:par>
                          <p:cTn id="47" fill="hold">
                            <p:stCondLst>
                              <p:cond delay="1000"/>
                            </p:stCondLst>
                            <p:childTnLst>
                              <p:par>
                                <p:cTn id="48"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9"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50" restart="whenNotActive" fill="hold" evtFilter="cancelBubble" nodeType="interactiveSeq">
                <p:stCondLst>
                  <p:cond evt="onClick" delay="0">
                    <p:tgtEl>
                      <p:spTgt spid="104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043"/>
                                        </p:tgtEl>
                                      </p:cBhvr>
                                    </p:animEffect>
                                    <p:set>
                                      <p:cBhvr>
                                        <p:cTn id="55" dur="1" fill="hold">
                                          <p:stCondLst>
                                            <p:cond delay="499"/>
                                          </p:stCondLst>
                                        </p:cTn>
                                        <p:tgtEl>
                                          <p:spTgt spid="1043"/>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61"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62" restart="whenNotActive" fill="hold" evtFilter="cancelBubble" nodeType="interactiveSeq">
                <p:stCondLst>
                  <p:cond evt="onClick" delay="0">
                    <p:tgtEl>
                      <p:spTgt spid="10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044"/>
                                        </p:tgtEl>
                                      </p:cBhvr>
                                    </p:animEffect>
                                    <p:set>
                                      <p:cBhvr>
                                        <p:cTn id="67" dur="1" fill="hold">
                                          <p:stCondLst>
                                            <p:cond delay="499"/>
                                          </p:stCondLst>
                                        </p:cTn>
                                        <p:tgtEl>
                                          <p:spTgt spid="1044"/>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par>
                          <p:cTn id="72" fill="hold">
                            <p:stCondLst>
                              <p:cond delay="1000"/>
                            </p:stCondLst>
                            <p:childTnLst>
                              <p:par>
                                <p:cTn id="73"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74"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1" y="0"/>
            <a:ext cx="12192000"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11852" y="-229219"/>
            <a:ext cx="2130773"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0836442" cy="1743037"/>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400" b="1" kern="0" dirty="0" err="1">
                <a:solidFill>
                  <a:srgbClr val="0000CC"/>
                </a:solidFill>
                <a:latin typeface="Times New Roman" pitchFamily="18" charset="0"/>
                <a:cs typeface="Times New Roman" pitchFamily="18" charset="0"/>
                <a:sym typeface="Arial" panose="020B0604020202020204"/>
              </a:rPr>
              <a:t>Đọc</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đoạn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số</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một</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bài</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6600"/>
                </a:solidFill>
                <a:latin typeface="Times New Roman" pitchFamily="18" charset="0"/>
                <a:cs typeface="Times New Roman" pitchFamily="18" charset="0"/>
                <a:sym typeface="Arial" panose="020B0604020202020204"/>
              </a:rPr>
              <a:t>Ngôi</a:t>
            </a:r>
            <a:r>
              <a:rPr lang="en-US" sz="3400" b="1" kern="0" dirty="0">
                <a:solidFill>
                  <a:srgbClr val="006600"/>
                </a:solidFill>
                <a:latin typeface="Times New Roman" pitchFamily="18" charset="0"/>
                <a:cs typeface="Times New Roman" pitchFamily="18" charset="0"/>
                <a:sym typeface="Arial" panose="020B0604020202020204"/>
              </a:rPr>
              <a:t> </a:t>
            </a:r>
            <a:r>
              <a:rPr lang="en-US" sz="3400" b="1" kern="0" dirty="0" err="1">
                <a:solidFill>
                  <a:srgbClr val="006600"/>
                </a:solidFill>
                <a:latin typeface="Times New Roman" pitchFamily="18" charset="0"/>
                <a:cs typeface="Times New Roman" pitchFamily="18" charset="0"/>
                <a:sym typeface="Arial" panose="020B0604020202020204"/>
              </a:rPr>
              <a:t>nhà</a:t>
            </a:r>
            <a:r>
              <a:rPr lang="en-US" sz="3400" b="1" kern="0" dirty="0">
                <a:solidFill>
                  <a:srgbClr val="006600"/>
                </a:solidFill>
                <a:latin typeface="Times New Roman" pitchFamily="18" charset="0"/>
                <a:cs typeface="Times New Roman" pitchFamily="18" charset="0"/>
                <a:sym typeface="Arial" panose="020B0604020202020204"/>
              </a:rPr>
              <a:t> </a:t>
            </a:r>
            <a:r>
              <a:rPr lang="en-US" sz="3400" b="1" kern="0" dirty="0" err="1">
                <a:solidFill>
                  <a:srgbClr val="006600"/>
                </a:solidFill>
                <a:latin typeface="Times New Roman" pitchFamily="18" charset="0"/>
                <a:cs typeface="Times New Roman" pitchFamily="18" charset="0"/>
                <a:sym typeface="Arial" panose="020B0604020202020204"/>
              </a:rPr>
              <a:t>trong</a:t>
            </a:r>
            <a:r>
              <a:rPr lang="en-US" sz="3400" b="1" kern="0" dirty="0">
                <a:solidFill>
                  <a:srgbClr val="006600"/>
                </a:solidFill>
                <a:latin typeface="Times New Roman" pitchFamily="18" charset="0"/>
                <a:cs typeface="Times New Roman" pitchFamily="18" charset="0"/>
                <a:sym typeface="Arial" panose="020B0604020202020204"/>
              </a:rPr>
              <a:t> </a:t>
            </a:r>
            <a:r>
              <a:rPr lang="en-US" sz="3400" b="1" kern="0" dirty="0" err="1">
                <a:solidFill>
                  <a:srgbClr val="006600"/>
                </a:solidFill>
                <a:latin typeface="Times New Roman" pitchFamily="18" charset="0"/>
                <a:cs typeface="Times New Roman" pitchFamily="18" charset="0"/>
                <a:sym typeface="Arial" panose="020B0604020202020204"/>
              </a:rPr>
              <a:t>cỏ</a:t>
            </a:r>
            <a:r>
              <a:rPr lang="en-US" sz="3400" b="1" kern="0" dirty="0">
                <a:solidFill>
                  <a:srgbClr val="006600"/>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và</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trả</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lời</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câu</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hỏi</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Vào</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sáng</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sớm</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chuyện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gì</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xảy</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ra</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khiến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cào</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cào</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nhái</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bén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chuồn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chuồn</a:t>
            </a:r>
            <a:r>
              <a:rPr lang="en-US" sz="3400" b="1" kern="0" dirty="0">
                <a:solidFill>
                  <a:srgbClr val="0000CC"/>
                </a:solidFill>
                <a:latin typeface="Times New Roman" pitchFamily="18" charset="0"/>
                <a:cs typeface="Times New Roman" pitchFamily="18" charset="0"/>
                <a:sym typeface="Arial" panose="020B0604020202020204"/>
              </a:rPr>
              <a:t> </a:t>
            </a:r>
            <a:r>
              <a:rPr lang="en-US" sz="3400" b="1" kern="0" dirty="0" err="1">
                <a:solidFill>
                  <a:srgbClr val="0000CC"/>
                </a:solidFill>
                <a:latin typeface="Times New Roman" pitchFamily="18" charset="0"/>
                <a:cs typeface="Times New Roman" pitchFamily="18" charset="0"/>
                <a:sym typeface="Arial" panose="020B0604020202020204"/>
              </a:rPr>
              <a:t>chú</a:t>
            </a:r>
            <a:r>
              <a:rPr lang="en-US" sz="3400" b="1" kern="0" dirty="0">
                <a:solidFill>
                  <a:srgbClr val="0000CC"/>
                </a:solidFill>
                <a:latin typeface="Times New Roman" pitchFamily="18" charset="0"/>
                <a:cs typeface="Times New Roman" pitchFamily="18" charset="0"/>
                <a:sym typeface="Arial" panose="020B0604020202020204"/>
              </a:rPr>
              <a:t> ý?</a:t>
            </a:r>
          </a:p>
        </p:txBody>
      </p:sp>
      <p:sp>
        <p:nvSpPr>
          <p:cNvPr id="6" name="Rectangle 5"/>
          <p:cNvSpPr/>
          <p:nvPr/>
        </p:nvSpPr>
        <p:spPr>
          <a:xfrm>
            <a:off x="0" y="1830359"/>
            <a:ext cx="12192000" cy="461665"/>
          </a:xfrm>
          <a:prstGeom prst="rect">
            <a:avLst/>
          </a:prstGeom>
          <a:solidFill>
            <a:schemeClr val="tx2">
              <a:lumMod val="20000"/>
              <a:lumOff val="80000"/>
            </a:schemeClr>
          </a:solidFill>
        </p:spPr>
        <p:txBody>
          <a:bodyPr wrap="square">
            <a:spAutoFit/>
          </a:bodyPr>
          <a:lstStyle/>
          <a:p>
            <a:pPr lvl="0" algn="just" defTabSz="609539"/>
            <a:endParaRPr lang="vi-VN" sz="2400" dirty="0">
              <a:solidFill>
                <a:srgbClr val="FF0000"/>
              </a:solidFill>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115C72BD-C264-24C4-C2DD-C952F43C653D}"/>
              </a:ext>
            </a:extLst>
          </p:cNvPr>
          <p:cNvGrpSpPr/>
          <p:nvPr/>
        </p:nvGrpSpPr>
        <p:grpSpPr>
          <a:xfrm>
            <a:off x="0" y="1900170"/>
            <a:ext cx="12192000" cy="1977129"/>
            <a:chOff x="-54217" y="3229608"/>
            <a:chExt cx="12192000" cy="1977129"/>
          </a:xfrm>
        </p:grpSpPr>
        <p:pic>
          <p:nvPicPr>
            <p:cNvPr id="7" name="Picture 6">
              <a:extLst>
                <a:ext uri="{FF2B5EF4-FFF2-40B4-BE49-F238E27FC236}">
                  <a16:creationId xmlns:a16="http://schemas.microsoft.com/office/drawing/2014/main" id="{41FFFED1-7E25-14AE-8E2F-C5E1347A5037}"/>
                </a:ext>
              </a:extLst>
            </p:cNvPr>
            <p:cNvPicPr>
              <a:picLocks noChangeAspect="1"/>
            </p:cNvPicPr>
            <p:nvPr/>
          </p:nvPicPr>
          <p:blipFill>
            <a:blip r:embed="rId5"/>
            <a:stretch>
              <a:fillRect/>
            </a:stretch>
          </p:blipFill>
          <p:spPr>
            <a:xfrm>
              <a:off x="-54217" y="3229608"/>
              <a:ext cx="12192000" cy="1977129"/>
            </a:xfrm>
            <a:prstGeom prst="rect">
              <a:avLst/>
            </a:prstGeom>
          </p:spPr>
        </p:pic>
        <p:sp>
          <p:nvSpPr>
            <p:cNvPr id="8" name="Rectangle 7">
              <a:extLst>
                <a:ext uri="{FF2B5EF4-FFF2-40B4-BE49-F238E27FC236}">
                  <a16:creationId xmlns:a16="http://schemas.microsoft.com/office/drawing/2014/main" id="{3ECEBD36-8533-309E-D30D-BF38A1055252}"/>
                </a:ext>
              </a:extLst>
            </p:cNvPr>
            <p:cNvSpPr/>
            <p:nvPr/>
          </p:nvSpPr>
          <p:spPr>
            <a:xfrm>
              <a:off x="143285" y="3618007"/>
              <a:ext cx="11351125" cy="1446550"/>
            </a:xfrm>
            <a:prstGeom prst="rect">
              <a:avLst/>
            </a:prstGeom>
          </p:spPr>
          <p:txBody>
            <a:bodyPr wrap="square">
              <a:spAutoFit/>
            </a:bodyPr>
            <a:lstStyle/>
            <a:p>
              <a:pPr algn="just">
                <a:defRPr/>
              </a:pPr>
              <a:r>
                <a:rPr lang="en-US" sz="4400" b="1" dirty="0" err="1">
                  <a:solidFill>
                    <a:srgbClr val="FF0000"/>
                  </a:solidFill>
                  <a:latin typeface="Times New Roman" panose="02020603050405020304" pitchFamily="18" charset="0"/>
                  <a:cs typeface="Times New Roman" panose="02020603050405020304" pitchFamily="18" charset="0"/>
                </a:rPr>
                <a:t>Vào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sáng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sớm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có</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một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tiếng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rất</a:t>
              </a:r>
              <a:r>
                <a:rPr lang="en-US" sz="4400" b="1" dirty="0">
                  <a:solidFill>
                    <a:srgbClr val="FF0000"/>
                  </a:solidFill>
                  <a:latin typeface="Times New Roman" panose="02020603050405020304" pitchFamily="18" charset="0"/>
                  <a:cs typeface="Times New Roman" panose="02020603050405020304" pitchFamily="18" charset="0"/>
                </a:rPr>
                <a:t> hay </a:t>
              </a:r>
              <a:r>
                <a:rPr lang="en-US" sz="4400" b="1" dirty="0" err="1">
                  <a:solidFill>
                    <a:srgbClr val="FF0000"/>
                  </a:solidFill>
                  <a:latin typeface="Times New Roman" panose="02020603050405020304" pitchFamily="18" charset="0"/>
                  <a:cs typeface="Times New Roman" panose="02020603050405020304" pitchFamily="18" charset="0"/>
                </a:rPr>
                <a:t>khiến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nhái</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bén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chuồn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chuồn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chú</a:t>
              </a:r>
              <a:r>
                <a:rPr lang="en-US" sz="4400" b="1" dirty="0">
                  <a:solidFill>
                    <a:srgbClr val="FF0000"/>
                  </a:solidFill>
                  <a:latin typeface="Times New Roman" panose="02020603050405020304" pitchFamily="18" charset="0"/>
                  <a:cs typeface="Times New Roman" panose="02020603050405020304" pitchFamily="18" charset="0"/>
                </a:rPr>
                <a:t> 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9865" y="-55982"/>
            <a:ext cx="12211729"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18295" y="-148435"/>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 y="-55982"/>
            <a:ext cx="10323095" cy="1077218"/>
          </a:xfrm>
          <a:prstGeom prst="rect">
            <a:avLst/>
          </a:prstGeom>
        </p:spPr>
        <p:txBody>
          <a:bodyPr wrap="square">
            <a:spAutoFit/>
          </a:bodyPr>
          <a:lstStyle/>
          <a:p>
            <a:r>
              <a:rPr lang="nl-NL" sz="3200" b="1" dirty="0">
                <a:solidFill>
                  <a:srgbClr val="0000CC"/>
                </a:solidFill>
                <a:latin typeface="Times New Roman" pitchFamily="18" charset="0"/>
                <a:cs typeface="Times New Roman" pitchFamily="18" charset="0"/>
              </a:rPr>
              <a:t>Đọc đoạn thứ hai bài </a:t>
            </a:r>
            <a:r>
              <a:rPr lang="nl-NL" sz="3200" b="1" dirty="0">
                <a:solidFill>
                  <a:srgbClr val="006600"/>
                </a:solidFill>
                <a:latin typeface="Times New Roman" pitchFamily="18" charset="0"/>
                <a:cs typeface="Times New Roman" pitchFamily="18" charset="0"/>
              </a:rPr>
              <a:t>Ngôi nhà trong cỏ </a:t>
            </a:r>
            <a:r>
              <a:rPr lang="nl-NL" sz="3200" b="1" dirty="0">
                <a:solidFill>
                  <a:srgbClr val="0000CC"/>
                </a:solidFill>
                <a:latin typeface="Times New Roman" pitchFamily="18" charset="0"/>
                <a:cs typeface="Times New Roman" pitchFamily="18" charset="0"/>
              </a:rPr>
              <a:t>và trả lời câu hỏi: Các bạn đã phát hiện ra điều gì?</a:t>
            </a:r>
            <a:endParaRPr lang="en-US" sz="3200" b="1" dirty="0">
              <a:solidFill>
                <a:srgbClr val="0000CC"/>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4B493841-71C9-37A1-9418-A3A2D0C0C33D}"/>
              </a:ext>
            </a:extLst>
          </p:cNvPr>
          <p:cNvSpPr/>
          <p:nvPr/>
        </p:nvSpPr>
        <p:spPr>
          <a:xfrm>
            <a:off x="0" y="1513678"/>
            <a:ext cx="12192000" cy="1446550"/>
          </a:xfrm>
          <a:prstGeom prst="rect">
            <a:avLst/>
          </a:prstGeom>
        </p:spPr>
        <p:txBody>
          <a:bodyPr wrap="square">
            <a:spAutoFit/>
          </a:bodyPr>
          <a:lstStyle/>
          <a:p>
            <a:pPr algn="just">
              <a:defRPr/>
            </a:pP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bạn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phát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hiện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ra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dế</a:t>
            </a:r>
            <a:r>
              <a:rPr lang="en-US" sz="4400" b="1" dirty="0">
                <a:solidFill>
                  <a:srgbClr val="FF0000"/>
                </a:solidFill>
                <a:latin typeface="Times New Roman" panose="02020603050405020304" pitchFamily="18" charset="0"/>
                <a:cs typeface="Times New Roman" panose="02020603050405020304" pitchFamily="18" charset="0"/>
              </a:rPr>
              <a:t> than </a:t>
            </a:r>
            <a:r>
              <a:rPr lang="en-US" sz="4400" b="1" dirty="0" err="1">
                <a:solidFill>
                  <a:srgbClr val="FF0000"/>
                </a:solidFill>
                <a:latin typeface="Times New Roman" panose="02020603050405020304" pitchFamily="18" charset="0"/>
                <a:cs typeface="Times New Roman" panose="02020603050405020304" pitchFamily="18" charset="0"/>
              </a:rPr>
              <a:t>vừa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xây</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vừa</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hát</a:t>
            </a:r>
            <a:r>
              <a:rPr lang="en-US" sz="4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2B08B-6BBF-EFE1-C991-3D72049E1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2" y="0"/>
            <a:ext cx="12313942" cy="6858000"/>
          </a:xfrm>
          <a:prstGeom prst="rect">
            <a:avLst/>
          </a:prstGeom>
        </p:spPr>
      </p:pic>
      <p:pic>
        <p:nvPicPr>
          <p:cNvPr id="2" name="Picture 1">
            <a:extLst>
              <a:ext uri="{FF2B5EF4-FFF2-40B4-BE49-F238E27FC236}">
                <a16:creationId xmlns:a16="http://schemas.microsoft.com/office/drawing/2014/main" id="{707FFC75-E0FF-5775-8C57-8B88843E728A}"/>
              </a:ext>
            </a:extLst>
          </p:cNvPr>
          <p:cNvPicPr>
            <a:picLocks noChangeAspect="1"/>
          </p:cNvPicPr>
          <p:nvPr/>
        </p:nvPicPr>
        <p:blipFill>
          <a:blip r:embed="rId3"/>
          <a:stretch>
            <a:fillRect/>
          </a:stretch>
        </p:blipFill>
        <p:spPr>
          <a:xfrm>
            <a:off x="3526619" y="241385"/>
            <a:ext cx="5585297" cy="1097375"/>
          </a:xfrm>
          <a:prstGeom prst="rect">
            <a:avLst/>
          </a:prstGeom>
        </p:spPr>
      </p:pic>
      <p:sp>
        <p:nvSpPr>
          <p:cNvPr id="4" name="Rectangle 3">
            <a:extLst>
              <a:ext uri="{FF2B5EF4-FFF2-40B4-BE49-F238E27FC236}">
                <a16:creationId xmlns:a16="http://schemas.microsoft.com/office/drawing/2014/main" id="{112417A6-7C10-D45D-FDA5-49AA0E1335D6}"/>
              </a:ext>
            </a:extLst>
          </p:cNvPr>
          <p:cNvSpPr/>
          <p:nvPr/>
        </p:nvSpPr>
        <p:spPr>
          <a:xfrm>
            <a:off x="3908206" y="420740"/>
            <a:ext cx="8852271" cy="738664"/>
          </a:xfrm>
          <a:prstGeom prst="rect">
            <a:avLst/>
          </a:prstGeom>
        </p:spPr>
        <p:txBody>
          <a:bodyPr wrap="square">
            <a:spAutoFit/>
          </a:bodyPr>
          <a:lstStyle/>
          <a:p>
            <a:pPr>
              <a:defRPr/>
            </a:pP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Tranh</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vẽ</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42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42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endParaRPr lang="en-US" sz="4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67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3A478D-916F-B397-64C5-BA3DDE3917B8}"/>
              </a:ext>
            </a:extLst>
          </p:cNvPr>
          <p:cNvSpPr txBox="1"/>
          <p:nvPr/>
        </p:nvSpPr>
        <p:spPr>
          <a:xfrm>
            <a:off x="4516587" y="741227"/>
            <a:ext cx="2771181" cy="707886"/>
          </a:xfrm>
          <a:prstGeom prst="rect">
            <a:avLst/>
          </a:prstGeom>
          <a:noFill/>
        </p:spPr>
        <p:txBody>
          <a:bodyPr wrap="square" rtlCol="0">
            <a:spAutoFit/>
          </a:bodyPr>
          <a:lstStyle/>
          <a:p>
            <a:r>
              <a:rPr lang="en-US" sz="4000" b="1" u="sng" dirty="0" err="1">
                <a:solidFill>
                  <a:srgbClr val="0000CC"/>
                </a:solidFill>
                <a:latin typeface="Times New Roman" panose="02020603050405020304" pitchFamily="18" charset="0"/>
                <a:cs typeface="Times New Roman" panose="02020603050405020304" pitchFamily="18" charset="0"/>
              </a:rPr>
              <a:t>Tiếng</a:t>
            </a:r>
            <a:r>
              <a:rPr lang="en-US" sz="4000" b="1" u="sng" dirty="0">
                <a:solidFill>
                  <a:srgbClr val="0000CC"/>
                </a:solidFill>
                <a:latin typeface="Times New Roman" panose="02020603050405020304" pitchFamily="18" charset="0"/>
                <a:cs typeface="Times New Roman" panose="02020603050405020304" pitchFamily="18" charset="0"/>
              </a:rPr>
              <a:t> </a:t>
            </a:r>
            <a:r>
              <a:rPr lang="en-US" sz="4000" b="1" u="sng" dirty="0" err="1">
                <a:solidFill>
                  <a:srgbClr val="0000CC"/>
                </a:solidFill>
                <a:latin typeface="Times New Roman" panose="02020603050405020304" pitchFamily="18" charset="0"/>
                <a:cs typeface="Times New Roman" panose="02020603050405020304" pitchFamily="18" charset="0"/>
              </a:rPr>
              <a:t>Việt</a:t>
            </a:r>
            <a:r>
              <a:rPr lang="en-US" sz="4000" b="1" u="sng" dirty="0">
                <a:solidFill>
                  <a:srgbClr val="0000CC"/>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C253AD1C-72FE-C5DF-A5FA-3C31348B7874}"/>
              </a:ext>
            </a:extLst>
          </p:cNvPr>
          <p:cNvSpPr txBox="1"/>
          <p:nvPr/>
        </p:nvSpPr>
        <p:spPr>
          <a:xfrm>
            <a:off x="3159191" y="1243237"/>
            <a:ext cx="6065810" cy="830997"/>
          </a:xfrm>
          <a:prstGeom prst="rect">
            <a:avLst/>
          </a:prstGeom>
          <a:noFill/>
        </p:spPr>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ngọn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hải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đăng</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DA1FA-2B28-3A54-64E9-67F85064C3E2}"/>
              </a:ext>
            </a:extLst>
          </p:cNvPr>
          <p:cNvSpPr txBox="1"/>
          <p:nvPr/>
        </p:nvSpPr>
        <p:spPr>
          <a:xfrm>
            <a:off x="6348404" y="2003300"/>
            <a:ext cx="3228108" cy="615553"/>
          </a:xfrm>
          <a:prstGeom prst="rect">
            <a:avLst/>
          </a:prstGeom>
          <a:noFill/>
        </p:spPr>
        <p:txBody>
          <a:bodyPr wrap="square" rtlCol="0">
            <a:spAutoFit/>
          </a:bodyPr>
          <a:lstStyle/>
          <a:p>
            <a:r>
              <a:rPr lang="en-US" sz="3400" b="1" i="1" dirty="0" err="1">
                <a:solidFill>
                  <a:srgbClr val="006600"/>
                </a:solidFill>
                <a:latin typeface="Times New Roman" panose="02020603050405020304" pitchFamily="18" charset="0"/>
                <a:cs typeface="Times New Roman" panose="02020603050405020304" pitchFamily="18" charset="0"/>
              </a:rPr>
              <a:t>Sơn</a:t>
            </a:r>
            <a:r>
              <a:rPr lang="en-US" sz="3400" b="1" i="1" dirty="0">
                <a:solidFill>
                  <a:srgbClr val="006600"/>
                </a:solidFill>
                <a:latin typeface="Times New Roman" panose="02020603050405020304" pitchFamily="18" charset="0"/>
                <a:cs typeface="Times New Roman" panose="02020603050405020304" pitchFamily="18" charset="0"/>
              </a:rPr>
              <a:t> </a:t>
            </a:r>
            <a:r>
              <a:rPr lang="en-US" sz="3400" b="1" i="1" dirty="0" err="1">
                <a:solidFill>
                  <a:srgbClr val="006600"/>
                </a:solidFill>
                <a:latin typeface="Times New Roman" panose="02020603050405020304" pitchFamily="18" charset="0"/>
                <a:cs typeface="Times New Roman" panose="02020603050405020304" pitchFamily="18" charset="0"/>
              </a:rPr>
              <a:t>Tùng</a:t>
            </a:r>
            <a:endParaRPr lang="en-US" sz="3400" b="1" i="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99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805131"/>
            <a:ext cx="12210106" cy="605287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10106"/>
              <a:gd name="connsiteY0" fmla="*/ 0 h 6867053"/>
              <a:gd name="connsiteX1" fmla="*/ 12210106 w 12210106"/>
              <a:gd name="connsiteY1" fmla="*/ 9053 h 6867053"/>
              <a:gd name="connsiteX2" fmla="*/ 12210106 w 12210106"/>
              <a:gd name="connsiteY2" fmla="*/ 6867053 h 6867053"/>
              <a:gd name="connsiteX3" fmla="*/ 18107 w 12210106"/>
              <a:gd name="connsiteY3" fmla="*/ 6867053 h 6867053"/>
              <a:gd name="connsiteX4" fmla="*/ 0 w 12210106"/>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0106" h="6867053">
                <a:moveTo>
                  <a:pt x="0" y="0"/>
                </a:moveTo>
                <a:lnTo>
                  <a:pt x="12210106" y="9053"/>
                </a:lnTo>
                <a:lnTo>
                  <a:pt x="12210106" y="6867053"/>
                </a:lnTo>
                <a:lnTo>
                  <a:pt x="18107" y="6867053"/>
                </a:lnTo>
                <a:cubicBezTo>
                  <a:pt x="12071" y="4578035"/>
                  <a:pt x="6036" y="2289018"/>
                  <a:pt x="0" y="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06781" y="3112387"/>
            <a:ext cx="10488734" cy="205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0000"/>
                </a:solidFill>
                <a:latin typeface="+mj-lt"/>
              </a:rPr>
              <a:t>      </a:t>
            </a:r>
            <a:r>
              <a:rPr lang="vi-VN" sz="2800" b="1" dirty="0">
                <a:solidFill>
                  <a:srgbClr val="000000"/>
                </a:solidFill>
                <a:latin typeface="+mj-lt"/>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endParaRPr lang="en-US" sz="2800" b="1" dirty="0">
              <a:solidFill>
                <a:srgbClr val="000000"/>
              </a:solidFill>
              <a:latin typeface="+mj-lt"/>
            </a:endParaRPr>
          </a:p>
          <a:p>
            <a:pPr algn="just"/>
            <a:endParaRPr lang="en-US" sz="2800" dirty="0">
              <a:solidFill>
                <a:srgbClr val="000000"/>
              </a:solidFill>
              <a:latin typeface="+mj-lt"/>
            </a:endParaRPr>
          </a:p>
          <a:p>
            <a:pPr algn="just"/>
            <a:r>
              <a:rPr lang="en-US" sz="2800" dirty="0">
                <a:solidFill>
                  <a:srgbClr val="000000"/>
                </a:solidFill>
                <a:latin typeface="+mj-lt"/>
              </a:rPr>
              <a:t>     </a:t>
            </a:r>
            <a:r>
              <a:rPr lang="vi-VN" sz="2800" b="1" dirty="0">
                <a:solidFill>
                  <a:srgbClr val="000000"/>
                </a:solidFill>
                <a:latin typeface="+mj-lt"/>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br>
              <a:rPr lang="vi-VN" sz="2800" dirty="0">
                <a:solidFill>
                  <a:srgbClr val="000000"/>
                </a:solidFill>
                <a:latin typeface="OpenSans"/>
              </a:rPr>
            </a:br>
            <a:br>
              <a:rPr lang="vi-VN" sz="2800" dirty="0">
                <a:solidFill>
                  <a:srgbClr val="000000"/>
                </a:solidFill>
                <a:latin typeface="OpenSans"/>
              </a:rPr>
            </a:br>
            <a:endPar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2"/>
          <a:stretch>
            <a:fillRect/>
          </a:stretch>
        </p:blipFill>
        <p:spPr>
          <a:xfrm>
            <a:off x="11050730" y="172899"/>
            <a:ext cx="920576" cy="835224"/>
          </a:xfrm>
          <a:prstGeom prst="rect">
            <a:avLst/>
          </a:prstGeom>
        </p:spPr>
      </p:pic>
      <p:sp>
        <p:nvSpPr>
          <p:cNvPr id="3" name="Rectangle 2">
            <a:extLst>
              <a:ext uri="{FF2B5EF4-FFF2-40B4-BE49-F238E27FC236}">
                <a16:creationId xmlns:a16="http://schemas.microsoft.com/office/drawing/2014/main" id="{5B247850-D314-FB41-894C-1D4F50236D5D}"/>
              </a:ext>
            </a:extLst>
          </p:cNvPr>
          <p:cNvSpPr/>
          <p:nvPr/>
        </p:nvSpPr>
        <p:spPr>
          <a:xfrm>
            <a:off x="3188211" y="-118199"/>
            <a:ext cx="5525873" cy="830997"/>
          </a:xfrm>
          <a:prstGeom prst="rect">
            <a:avLst/>
          </a:prstGeom>
          <a:noFill/>
        </p:spPr>
        <p:txBody>
          <a:bodyPr wrap="none" lIns="91440" tIns="45720" rIns="91440" bIns="45720">
            <a:spAutoFit/>
          </a:bodyPr>
          <a:lstStyle/>
          <a:p>
            <a:pPr algn="ctr"/>
            <a:r>
              <a:rPr lang="en-US" sz="4800" kern="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4800"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kern="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ngọn</a:t>
            </a:r>
            <a:r>
              <a:rPr lang="en-US" sz="4800"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kern="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hải</a:t>
            </a:r>
            <a:r>
              <a:rPr lang="en-US" sz="4800"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800" kern="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đăng</a:t>
            </a:r>
            <a:endParaRPr lang="en-US" sz="4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3112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138201" y="-424374"/>
            <a:ext cx="11833105" cy="565912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10106"/>
              <a:gd name="connsiteY0" fmla="*/ 0 h 6867053"/>
              <a:gd name="connsiteX1" fmla="*/ 12210106 w 12210106"/>
              <a:gd name="connsiteY1" fmla="*/ 9053 h 6867053"/>
              <a:gd name="connsiteX2" fmla="*/ 12210106 w 12210106"/>
              <a:gd name="connsiteY2" fmla="*/ 6867053 h 6867053"/>
              <a:gd name="connsiteX3" fmla="*/ 18107 w 12210106"/>
              <a:gd name="connsiteY3" fmla="*/ 6867053 h 6867053"/>
              <a:gd name="connsiteX4" fmla="*/ 0 w 12210106"/>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0106" h="6867053">
                <a:moveTo>
                  <a:pt x="0" y="0"/>
                </a:moveTo>
                <a:lnTo>
                  <a:pt x="12210106" y="9053"/>
                </a:lnTo>
                <a:lnTo>
                  <a:pt x="12210106" y="6867053"/>
                </a:lnTo>
                <a:lnTo>
                  <a:pt x="18107" y="6867053"/>
                </a:lnTo>
                <a:cubicBezTo>
                  <a:pt x="12071" y="4578035"/>
                  <a:pt x="6036" y="2289018"/>
                  <a:pt x="0" y="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(Sơn Tùng)</a:t>
            </a:r>
          </a:p>
        </p:txBody>
      </p:sp>
      <p:pic>
        <p:nvPicPr>
          <p:cNvPr id="2" name="Picture 1"/>
          <p:cNvPicPr>
            <a:picLocks noChangeAspect="1"/>
          </p:cNvPicPr>
          <p:nvPr/>
        </p:nvPicPr>
        <p:blipFill>
          <a:blip r:embed="rId2"/>
          <a:stretch>
            <a:fillRect/>
          </a:stretch>
        </p:blipFill>
        <p:spPr>
          <a:xfrm>
            <a:off x="11050730" y="172899"/>
            <a:ext cx="920576" cy="835224"/>
          </a:xfrm>
          <a:prstGeom prst="rect">
            <a:avLst/>
          </a:prstGeom>
        </p:spPr>
      </p:pic>
      <p:sp>
        <p:nvSpPr>
          <p:cNvPr id="4" name="Rectangle 3">
            <a:extLst>
              <a:ext uri="{FF2B5EF4-FFF2-40B4-BE49-F238E27FC236}">
                <a16:creationId xmlns:a16="http://schemas.microsoft.com/office/drawing/2014/main" id="{D3C9C1F7-C01B-3834-75D4-5AC3C4394E1A}"/>
              </a:ext>
            </a:extLst>
          </p:cNvPr>
          <p:cNvSpPr/>
          <p:nvPr/>
        </p:nvSpPr>
        <p:spPr>
          <a:xfrm>
            <a:off x="3324009" y="253443"/>
            <a:ext cx="5525872" cy="830997"/>
          </a:xfrm>
          <a:prstGeom prst="rect">
            <a:avLst/>
          </a:prstGeom>
          <a:noFill/>
        </p:spPr>
        <p:txBody>
          <a:bodyPr wrap="none" lIns="91440" tIns="45720" rIns="91440" bIns="45720">
            <a:spAutoFit/>
          </a:bodyPr>
          <a:lstStyle/>
          <a:p>
            <a:pPr algn="ctr"/>
            <a:r>
              <a:rPr kumimoji="0" lang="en-US" sz="4800" b="0" i="0" u="none" strike="noStrike" kern="0" cap="none" spc="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Những</a:t>
            </a:r>
            <a:r>
              <a:rPr kumimoji="0" lang="en-US" sz="4800" b="0" i="0" u="none" strike="noStrike" kern="0" cap="none" spc="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ngọn</a:t>
            </a:r>
            <a:r>
              <a:rPr kumimoji="0" lang="en-US" sz="4800" b="0" i="0" u="none" strike="noStrike" kern="0" cap="none" spc="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hải</a:t>
            </a:r>
            <a:r>
              <a:rPr kumimoji="0" lang="en-US" sz="4800" b="0" i="0" u="none" strike="noStrike" kern="0" cap="none" spc="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rPr>
              <a:t>đăng</a:t>
            </a:r>
            <a:endParaRPr lang="en-US" sz="48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781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805131"/>
            <a:ext cx="12210106" cy="6052870"/>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10106"/>
              <a:gd name="connsiteY0" fmla="*/ 0 h 6867053"/>
              <a:gd name="connsiteX1" fmla="*/ 12210106 w 12210106"/>
              <a:gd name="connsiteY1" fmla="*/ 9053 h 6867053"/>
              <a:gd name="connsiteX2" fmla="*/ 12210106 w 12210106"/>
              <a:gd name="connsiteY2" fmla="*/ 6867053 h 6867053"/>
              <a:gd name="connsiteX3" fmla="*/ 18107 w 12210106"/>
              <a:gd name="connsiteY3" fmla="*/ 6867053 h 6867053"/>
              <a:gd name="connsiteX4" fmla="*/ 0 w 12210106"/>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0106" h="6867053">
                <a:moveTo>
                  <a:pt x="0" y="0"/>
                </a:moveTo>
                <a:lnTo>
                  <a:pt x="12210106" y="9053"/>
                </a:lnTo>
                <a:lnTo>
                  <a:pt x="12210106" y="6867053"/>
                </a:lnTo>
                <a:lnTo>
                  <a:pt x="18107" y="6867053"/>
                </a:lnTo>
                <a:cubicBezTo>
                  <a:pt x="12071" y="4578035"/>
                  <a:pt x="6036" y="2289018"/>
                  <a:pt x="0" y="0"/>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706781" y="3112387"/>
            <a:ext cx="10488734" cy="205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Light" panose="020F0302020204030204"/>
                <a:ea typeface="+mn-ea"/>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endParaRPr kumimoji="0" lang="en-US" sz="28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Light" panose="020F0302020204030204"/>
                <a:ea typeface="+mn-ea"/>
                <a:cs typeface="+mn-cs"/>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OpenSans"/>
                <a:ea typeface="+mn-ea"/>
                <a:cs typeface="+mn-cs"/>
              </a:rPr>
            </a:br>
            <a:br>
              <a:rPr kumimoji="0" lang="vi-VN" sz="2800" b="0" i="0" u="none" strike="noStrike" kern="1200" cap="none" spc="0" normalizeH="0" baseline="0" noProof="0" dirty="0">
                <a:ln>
                  <a:noFill/>
                </a:ln>
                <a:solidFill>
                  <a:srgbClr val="000000"/>
                </a:solidFill>
                <a:effectLst/>
                <a:uLnTx/>
                <a:uFillTx/>
                <a:latin typeface="OpenSans"/>
                <a:ea typeface="+mn-ea"/>
                <a:cs typeface="+mn-cs"/>
              </a:rPr>
            </a:br>
            <a:endParaRPr kumimoji="0" lang="vi-VN"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2"/>
          <a:stretch>
            <a:fillRect/>
          </a:stretch>
        </p:blipFill>
        <p:spPr>
          <a:xfrm>
            <a:off x="11050730" y="172899"/>
            <a:ext cx="920576" cy="835224"/>
          </a:xfrm>
          <a:prstGeom prst="rect">
            <a:avLst/>
          </a:prstGeom>
        </p:spPr>
      </p:pic>
      <p:sp>
        <p:nvSpPr>
          <p:cNvPr id="3" name="Rectangle 2">
            <a:extLst>
              <a:ext uri="{FF2B5EF4-FFF2-40B4-BE49-F238E27FC236}">
                <a16:creationId xmlns:a16="http://schemas.microsoft.com/office/drawing/2014/main" id="{5B247850-D314-FB41-894C-1D4F50236D5D}"/>
              </a:ext>
            </a:extLst>
          </p:cNvPr>
          <p:cNvSpPr/>
          <p:nvPr/>
        </p:nvSpPr>
        <p:spPr>
          <a:xfrm>
            <a:off x="3188211" y="-118199"/>
            <a:ext cx="552587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Những</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ngọn</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hải</a:t>
            </a:r>
            <a:r>
              <a:rPr kumimoji="0" lang="en-US" sz="4800" b="0" i="0" u="none" strike="noStrike" kern="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0" cap="none" spc="0" normalizeH="0" baseline="0" noProof="0" dirty="0" err="1">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đăng</a:t>
            </a:r>
            <a:endParaRPr kumimoji="0" lang="en-US" sz="4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3BADAA6-1086-28CA-C745-57CA10C8D4C1}"/>
              </a:ext>
            </a:extLst>
          </p:cNvPr>
          <p:cNvPicPr>
            <a:picLocks noChangeAspect="1"/>
          </p:cNvPicPr>
          <p:nvPr/>
        </p:nvPicPr>
        <p:blipFill>
          <a:blip r:embed="rId3"/>
          <a:stretch>
            <a:fillRect/>
          </a:stretch>
        </p:blipFill>
        <p:spPr>
          <a:xfrm>
            <a:off x="424808" y="633186"/>
            <a:ext cx="853514" cy="749873"/>
          </a:xfrm>
          <a:prstGeom prst="rect">
            <a:avLst/>
          </a:prstGeom>
        </p:spPr>
      </p:pic>
      <p:pic>
        <p:nvPicPr>
          <p:cNvPr id="5" name="Picture 4">
            <a:extLst>
              <a:ext uri="{FF2B5EF4-FFF2-40B4-BE49-F238E27FC236}">
                <a16:creationId xmlns:a16="http://schemas.microsoft.com/office/drawing/2014/main" id="{234A7D7E-AEC4-E7FA-F8DE-73169E23A70C}"/>
              </a:ext>
            </a:extLst>
          </p:cNvPr>
          <p:cNvPicPr>
            <a:picLocks noChangeAspect="1"/>
          </p:cNvPicPr>
          <p:nvPr/>
        </p:nvPicPr>
        <p:blipFill>
          <a:blip r:embed="rId4"/>
          <a:stretch>
            <a:fillRect/>
          </a:stretch>
        </p:blipFill>
        <p:spPr>
          <a:xfrm>
            <a:off x="350015" y="2734402"/>
            <a:ext cx="847417" cy="755970"/>
          </a:xfrm>
          <a:prstGeom prst="rect">
            <a:avLst/>
          </a:prstGeom>
        </p:spPr>
      </p:pic>
    </p:spTree>
    <p:extLst>
      <p:ext uri="{BB962C8B-B14F-4D97-AF65-F5344CB8AC3E}">
        <p14:creationId xmlns:p14="http://schemas.microsoft.com/office/powerpoint/2010/main" val="398704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1001</Words>
  <Application>Microsoft Office PowerPoint</Application>
  <PresentationFormat>Widescreen</PresentationFormat>
  <Paragraphs>61</Paragraphs>
  <Slides>16</Slides>
  <Notes>1</Notes>
  <HiddenSlides>0</HiddenSlides>
  <MMClips>1</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16</vt:i4>
      </vt:variant>
    </vt:vector>
  </HeadingPairs>
  <TitlesOfParts>
    <vt:vector size="33" baseType="lpstr">
      <vt:lpstr>#9Slide02 Noi dung dai</vt:lpstr>
      <vt:lpstr>#9Slide02 Tieu de dai</vt:lpstr>
      <vt:lpstr>Arial</vt:lpstr>
      <vt:lpstr>Calibri</vt:lpstr>
      <vt:lpstr>Calibri Light</vt:lpstr>
      <vt:lpstr>Cambria</vt:lpstr>
      <vt:lpstr>iCiel Cadena</vt:lpstr>
      <vt:lpstr>Karla</vt:lpstr>
      <vt:lpstr>Karla Regular</vt:lpstr>
      <vt:lpstr>Luckiest Guy</vt:lpstr>
      <vt:lpstr>Nunito Black</vt:lpstr>
      <vt:lpstr>OpenSans</vt:lpstr>
      <vt:lpstr>Times New Roman</vt:lpstr>
      <vt:lpstr>UTM Cookies</vt:lpstr>
      <vt:lpstr>1_Office Theme</vt:lpstr>
      <vt:lpstr>Building Siblings Relationships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PC</cp:lastModifiedBy>
  <cp:revision>56</cp:revision>
  <dcterms:created xsi:type="dcterms:W3CDTF">2022-06-13T07:58:25Z</dcterms:created>
  <dcterms:modified xsi:type="dcterms:W3CDTF">2024-12-29T09:20:48Z</dcterms:modified>
</cp:coreProperties>
</file>