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 id="2147483732" r:id="rId4"/>
    <p:sldMasterId id="2147483744" r:id="rId5"/>
    <p:sldMasterId id="2147483756" r:id="rId6"/>
  </p:sldMasterIdLst>
  <p:notesMasterIdLst>
    <p:notesMasterId r:id="rId25"/>
  </p:notesMasterIdLst>
  <p:sldIdLst>
    <p:sldId id="380" r:id="rId7"/>
    <p:sldId id="382" r:id="rId8"/>
    <p:sldId id="463" r:id="rId9"/>
    <p:sldId id="387" r:id="rId10"/>
    <p:sldId id="390" r:id="rId11"/>
    <p:sldId id="339" r:id="rId12"/>
    <p:sldId id="465" r:id="rId13"/>
    <p:sldId id="467" r:id="rId14"/>
    <p:sldId id="398" r:id="rId15"/>
    <p:sldId id="469" r:id="rId16"/>
    <p:sldId id="404" r:id="rId17"/>
    <p:sldId id="407" r:id="rId18"/>
    <p:sldId id="410" r:id="rId19"/>
    <p:sldId id="414" r:id="rId20"/>
    <p:sldId id="417" r:id="rId21"/>
    <p:sldId id="418" r:id="rId22"/>
    <p:sldId id="423" r:id="rId23"/>
    <p:sldId id="265" r:id="rId24"/>
  </p:sldIdLst>
  <p:sldSz cx="12192000" cy="6858000"/>
  <p:notesSz cx="6858000" cy="9144000"/>
  <p:embeddedFontLst>
    <p:embeddedFont>
      <p:font typeface="Nunito Black" panose="00000A00000000000000" pitchFamily="2" charset="0"/>
      <p:bold r:id="rId26"/>
      <p:boldItalic r:id="rId27"/>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380"/>
            <p14:sldId id="382"/>
            <p14:sldId id="463"/>
            <p14:sldId id="387"/>
            <p14:sldId id="390"/>
            <p14:sldId id="339"/>
            <p14:sldId id="465"/>
            <p14:sldId id="467"/>
            <p14:sldId id="398"/>
            <p14:sldId id="469"/>
            <p14:sldId id="404"/>
            <p14:sldId id="407"/>
            <p14:sldId id="410"/>
            <p14:sldId id="414"/>
            <p14:sldId id="417"/>
            <p14:sldId id="418"/>
            <p14:sldId id="423"/>
          </p14:sldIdLst>
        </p14:section>
        <p14:section name="Untitled Section" id="{E3C45DB0-CDD1-4C49-8990-6DF7C6D156F7}">
          <p14:sldIdLst>
            <p14:sldId id="265"/>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8000"/>
    <a:srgbClr val="FEE1E6"/>
    <a:srgbClr val="FFE6B8"/>
    <a:srgbClr val="F92D67"/>
    <a:srgbClr val="D8F7FC"/>
    <a:srgbClr val="C9EAFA"/>
    <a:srgbClr val="888078"/>
    <a:srgbClr val="DE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8" d="100"/>
          <a:sy n="78" d="100"/>
        </p:scale>
        <p:origin x="130" y="7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1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32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6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0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2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7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4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83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29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71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587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94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512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42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964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9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277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335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40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05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607458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079976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99502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584757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161388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84962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114550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709605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08840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603405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78390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234973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138447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915709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355133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44596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875663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541941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701617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221704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348586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163257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553446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248305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85242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98393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084036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23920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801005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176194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28703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164379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405526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357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0601140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6109424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6F3676C9-2A95-411F-9685-7E6A303F2135}" type="datetimeFigureOut">
              <a:rPr lang="en-US" smtClean="0">
                <a:solidFill>
                  <a:prstClr val="black">
                    <a:tint val="75000"/>
                  </a:prstClr>
                </a:solidFill>
              </a:rPr>
              <a:pPr defTabSz="914400">
                <a:def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B526F3EC-620E-4179-BD9F-375ED5E2DA47}"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855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011165" y="304800"/>
            <a:ext cx="5195888"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KHỞI</a:t>
            </a:r>
            <a:r>
              <a:rPr kumimoji="0" lang="en-US" sz="6000" b="1" i="0" u="none" strike="noStrike" kern="1200" cap="none" spc="0" normalizeH="0" noProof="0" dirty="0">
                <a:ln>
                  <a:noFill/>
                </a:ln>
                <a:solidFill>
                  <a:srgbClr val="FF0000"/>
                </a:solidFill>
                <a:effectLst/>
                <a:uLnTx/>
                <a:uFillTx/>
                <a:latin typeface="Times New Roman" pitchFamily="18" charset="0"/>
                <a:cs typeface="Times New Roman" pitchFamily="18" charset="0"/>
              </a:rPr>
              <a:t> ĐỘNG</a:t>
            </a:r>
            <a:endParaRPr kumimoji="0" lang="en-US" sz="6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626304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228600"/>
            <a:ext cx="4021974" cy="492684"/>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dirty="0" err="1">
                <a:solidFill>
                  <a:srgbClr val="0000FF"/>
                </a:solidFill>
                <a:latin typeface="Times New Roman" pitchFamily="18" charset="0"/>
                <a:cs typeface="Times New Roman" pitchFamily="18" charset="0"/>
                <a:sym typeface="Arial"/>
              </a:rPr>
              <a:t>Luyện</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đọc</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toàn</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bài</a:t>
            </a:r>
            <a:endParaRPr lang="id-ID" sz="3200" b="1" kern="0" dirty="0">
              <a:solidFill>
                <a:srgbClr val="0000FF"/>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6" name="Rounded Rectangle 5"/>
          <p:cNvSpPr/>
          <p:nvPr/>
        </p:nvSpPr>
        <p:spPr>
          <a:xfrm>
            <a:off x="2743200" y="685800"/>
            <a:ext cx="4718773" cy="523776"/>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dirty="0">
                <a:solidFill>
                  <a:srgbClr val="FF0000"/>
                </a:solidFill>
                <a:latin typeface="Times New Roman" pitchFamily="18" charset="0"/>
                <a:cs typeface="Times New Roman" pitchFamily="18" charset="0"/>
                <a:sym typeface="Arial"/>
              </a:rPr>
              <a:t>CON ĐƯỜNG CỦA BÉ</a:t>
            </a:r>
            <a:endParaRPr lang="id-ID"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7" name="Rounded Rectangle 6"/>
          <p:cNvSpPr/>
          <p:nvPr/>
        </p:nvSpPr>
        <p:spPr>
          <a:xfrm>
            <a:off x="1004242" y="1176289"/>
            <a:ext cx="4939357" cy="1924986"/>
          </a:xfrm>
          <a:prstGeom prst="roundRect">
            <a:avLst/>
          </a:prstGeom>
          <a:solidFill>
            <a:srgbClr val="FFFFFF">
              <a:alpha val="80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phi </a:t>
            </a:r>
            <a:r>
              <a:rPr lang="en-US" sz="2800" b="1" dirty="0" err="1">
                <a:solidFill>
                  <a:srgbClr val="002060"/>
                </a:solidFill>
                <a:latin typeface="Times New Roman" pitchFamily="18" charset="0"/>
                <a:cs typeface="Times New Roman" pitchFamily="18" charset="0"/>
              </a:rPr>
              <a:t>công</a:t>
            </a:r>
            <a:endParaRPr lang="en-US" sz="2800" b="1"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Lẫn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cao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tít</a:t>
            </a:r>
            <a:endParaRPr lang="en-US" sz="2800" b="1"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Khắp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xanh</a:t>
            </a:r>
            <a:endParaRPr lang="en-US" sz="2800" b="1"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sao</a:t>
            </a:r>
            <a:r>
              <a:rPr lang="en-US" sz="2800" b="1" dirty="0">
                <a:solidFill>
                  <a:srgbClr val="002060"/>
                </a:solidFill>
                <a:latin typeface="Times New Roman" pitchFamily="18" charset="0"/>
                <a:cs typeface="Times New Roman" pitchFamily="18" charset="0"/>
              </a:rPr>
              <a:t> chi </a:t>
            </a:r>
            <a:r>
              <a:rPr lang="en-US" sz="2800" b="1" dirty="0" err="1">
                <a:solidFill>
                  <a:srgbClr val="002060"/>
                </a:solidFill>
                <a:latin typeface="Times New Roman" pitchFamily="18" charset="0"/>
                <a:cs typeface="Times New Roman" pitchFamily="18" charset="0"/>
              </a:rPr>
              <a:t>chít</a:t>
            </a:r>
            <a:r>
              <a:rPr lang="en-US" sz="2800" b="1" dirty="0">
                <a:solidFill>
                  <a:srgbClr val="002060"/>
                </a:solidFill>
                <a:latin typeface="Times New Roman" pitchFamily="18" charset="0"/>
                <a:cs typeface="Times New Roman" pitchFamily="18" charset="0"/>
              </a:rPr>
              <a:t>.</a:t>
            </a:r>
          </a:p>
        </p:txBody>
      </p:sp>
      <p:sp>
        <p:nvSpPr>
          <p:cNvPr id="8" name="Rounded Rectangle 7"/>
          <p:cNvSpPr/>
          <p:nvPr/>
        </p:nvSpPr>
        <p:spPr>
          <a:xfrm>
            <a:off x="457200" y="3101275"/>
            <a:ext cx="4645386" cy="1719907"/>
          </a:xfrm>
          <a:prstGeom prst="roundRect">
            <a:avLst/>
          </a:prstGeom>
          <a:solidFill>
            <a:srgbClr val="FFFFFF">
              <a:alpha val="80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Đường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chú</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hải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quân</a:t>
            </a:r>
            <a:endParaRPr lang="en-US" sz="2800" b="1" dirty="0">
              <a:solidFill>
                <a:srgbClr val="00800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Mênh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biển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a:t>
            </a:r>
            <a:endParaRPr lang="en-US" sz="2800" b="1" dirty="0">
              <a:solidFill>
                <a:srgbClr val="00800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Tới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đảo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xa</a:t>
            </a:r>
            <a:endParaRPr lang="en-US" sz="2800" b="1" dirty="0">
              <a:solidFill>
                <a:srgbClr val="00800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bờ</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lạ</a:t>
            </a:r>
            <a:r>
              <a:rPr lang="en-US" sz="2800" b="1" dirty="0">
                <a:solidFill>
                  <a:srgbClr val="008000"/>
                </a:solidFill>
                <a:latin typeface="Times New Roman" pitchFamily="18" charset="0"/>
                <a:cs typeface="Times New Roman" pitchFamily="18" charset="0"/>
              </a:rPr>
              <a:t>.</a:t>
            </a:r>
          </a:p>
        </p:txBody>
      </p:sp>
      <p:sp>
        <p:nvSpPr>
          <p:cNvPr id="9" name="Rounded Rectangle 8"/>
          <p:cNvSpPr/>
          <p:nvPr/>
        </p:nvSpPr>
        <p:spPr>
          <a:xfrm>
            <a:off x="1004243" y="4866506"/>
            <a:ext cx="4939356" cy="1787436"/>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a:solidFill>
                  <a:srgbClr val="ED7D31">
                    <a:lumMod val="50000"/>
                  </a:srgbClr>
                </a:solidFill>
                <a:latin typeface="Times New Roman" pitchFamily="18" charset="0"/>
                <a:cs typeface="Times New Roman" pitchFamily="18" charset="0"/>
              </a:rPr>
              <a:t>Con </a:t>
            </a:r>
            <a:r>
              <a:rPr lang="en-US" sz="2800" b="1" dirty="0" err="1">
                <a:solidFill>
                  <a:srgbClr val="ED7D31">
                    <a:lumMod val="50000"/>
                  </a:srgbClr>
                </a:solidFill>
                <a:latin typeface="Times New Roman" pitchFamily="18" charset="0"/>
                <a:cs typeface="Times New Roman" pitchFamily="18" charset="0"/>
              </a:rPr>
              <a:t>đường</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làm</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bằng</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sắt</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Là</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của</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bác</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lái</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tàu</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Chạy</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dài</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theo</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đất</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nước</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Đi</a:t>
            </a:r>
            <a:r>
              <a:rPr lang="en-US" sz="2800" b="1" dirty="0">
                <a:solidFill>
                  <a:srgbClr val="ED7D31">
                    <a:lumMod val="50000"/>
                  </a:srgbClr>
                </a:solidFill>
                <a:latin typeface="Times New Roman" pitchFamily="18" charset="0"/>
                <a:cs typeface="Times New Roman" pitchFamily="18" charset="0"/>
              </a:rPr>
              <a:t> song </a:t>
            </a:r>
            <a:r>
              <a:rPr lang="en-US" sz="2800" b="1" dirty="0" err="1">
                <a:solidFill>
                  <a:srgbClr val="ED7D31">
                    <a:lumMod val="50000"/>
                  </a:srgbClr>
                </a:solidFill>
                <a:latin typeface="Times New Roman" pitchFamily="18" charset="0"/>
                <a:cs typeface="Times New Roman" pitchFamily="18" charset="0"/>
              </a:rPr>
              <a:t>hành</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bên</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nhau</a:t>
            </a:r>
            <a:r>
              <a:rPr lang="en-US" sz="2800" b="1" dirty="0">
                <a:solidFill>
                  <a:srgbClr val="ED7D31">
                    <a:lumMod val="50000"/>
                  </a:srgbClr>
                </a:solidFill>
                <a:latin typeface="Times New Roman" pitchFamily="18" charset="0"/>
                <a:cs typeface="Times New Roman" pitchFamily="18" charset="0"/>
              </a:rPr>
              <a:t>.</a:t>
            </a:r>
          </a:p>
        </p:txBody>
      </p:sp>
      <p:sp>
        <p:nvSpPr>
          <p:cNvPr id="10" name="Rounded Rectangle 9"/>
          <p:cNvSpPr/>
          <p:nvPr/>
        </p:nvSpPr>
        <p:spPr>
          <a:xfrm>
            <a:off x="6629400" y="1143000"/>
            <a:ext cx="4724400" cy="1749227"/>
          </a:xfrm>
          <a:prstGeom prst="roundRect">
            <a:avLst/>
          </a:prstGeom>
          <a:solidFill>
            <a:srgbClr val="FFFFFF">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Còn</a:t>
            </a:r>
            <a:r>
              <a:rPr lang="en-US" sz="2800" b="1" dirty="0">
                <a:solidFill>
                  <a:srgbClr val="0070C0"/>
                </a:solidFill>
                <a:latin typeface="Times New Roman" pitchFamily="18" charset="0"/>
                <a:cs typeface="Times New Roman" pitchFamily="18" charset="0"/>
              </a:rPr>
              <a:t> con </a:t>
            </a:r>
            <a:r>
              <a:rPr lang="en-US" sz="2800" b="1" dirty="0" err="1">
                <a:solidFill>
                  <a:srgbClr val="0070C0"/>
                </a:solidFill>
                <a:latin typeface="Times New Roman" pitchFamily="18" charset="0"/>
                <a:cs typeface="Times New Roman" pitchFamily="18" charset="0"/>
              </a:rPr>
              <a:t>đường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của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bố</a:t>
            </a:r>
            <a:endParaRPr lang="en-US" sz="2800" b="1" dirty="0">
              <a:solidFill>
                <a:srgbClr val="0070C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Đi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trên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giàn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giáo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cao</a:t>
            </a:r>
            <a:endParaRPr lang="en-US" sz="2800" b="1" dirty="0">
              <a:solidFill>
                <a:srgbClr val="0070C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Những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khung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sắt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nối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nhau</a:t>
            </a:r>
            <a:endParaRPr lang="en-US" sz="2800" b="1" dirty="0">
              <a:solidFill>
                <a:srgbClr val="0070C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Dựng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nên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bao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mới</a:t>
            </a:r>
            <a:r>
              <a:rPr lang="en-US" sz="2800" b="1" dirty="0">
                <a:solidFill>
                  <a:srgbClr val="0070C0"/>
                </a:solidFill>
                <a:latin typeface="Times New Roman" pitchFamily="18" charset="0"/>
                <a:cs typeface="Times New Roman" pitchFamily="18" charset="0"/>
              </a:rPr>
              <a:t>.</a:t>
            </a:r>
          </a:p>
        </p:txBody>
      </p:sp>
      <p:sp>
        <p:nvSpPr>
          <p:cNvPr id="11" name="Rounded Rectangle 10"/>
          <p:cNvSpPr/>
          <p:nvPr/>
        </p:nvSpPr>
        <p:spPr>
          <a:xfrm>
            <a:off x="6172200" y="2895600"/>
            <a:ext cx="5105400" cy="1752600"/>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Và</a:t>
            </a:r>
            <a:r>
              <a:rPr lang="en-US" sz="2800" b="1" dirty="0">
                <a:solidFill>
                  <a:srgbClr val="ED7D31">
                    <a:lumMod val="50000"/>
                  </a:srgbClr>
                </a:solidFill>
                <a:latin typeface="Times New Roman" pitchFamily="18" charset="0"/>
                <a:cs typeface="Times New Roman" pitchFamily="18" charset="0"/>
              </a:rPr>
              <a:t> con </a:t>
            </a:r>
            <a:r>
              <a:rPr lang="en-US" sz="2800" b="1" dirty="0" err="1">
                <a:solidFill>
                  <a:srgbClr val="ED7D31">
                    <a:lumMod val="50000"/>
                  </a:srgbClr>
                </a:solidFill>
                <a:latin typeface="Times New Roman" pitchFamily="18" charset="0"/>
                <a:cs typeface="Times New Roman" pitchFamily="18" charset="0"/>
              </a:rPr>
              <a:t>đường</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của</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mẹ</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Là</a:t>
            </a:r>
            <a:r>
              <a:rPr lang="en-US" sz="2800" b="1" dirty="0">
                <a:solidFill>
                  <a:srgbClr val="ED7D31">
                    <a:lumMod val="50000"/>
                  </a:srgbClr>
                </a:solidFill>
                <a:latin typeface="Times New Roman" pitchFamily="18" charset="0"/>
                <a:cs typeface="Times New Roman" pitchFamily="18" charset="0"/>
              </a:rPr>
              <a:t> ở </a:t>
            </a:r>
            <a:r>
              <a:rPr lang="en-US" sz="2800" b="1" dirty="0" err="1">
                <a:solidFill>
                  <a:srgbClr val="ED7D31">
                    <a:lumMod val="50000"/>
                  </a:srgbClr>
                </a:solidFill>
                <a:latin typeface="Times New Roman" pitchFamily="18" charset="0"/>
                <a:cs typeface="Times New Roman" pitchFamily="18" charset="0"/>
              </a:rPr>
              <a:t>trên</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cánh</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đồng</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Cỏ</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ruộng</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dâu</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xanh</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tốt</a:t>
            </a:r>
            <a:endParaRPr lang="en-US" sz="2800" b="1"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ED7D31">
                    <a:lumMod val="50000"/>
                  </a:srgbClr>
                </a:solidFill>
                <a:latin typeface="Times New Roman" pitchFamily="18" charset="0"/>
                <a:cs typeface="Times New Roman" pitchFamily="18" charset="0"/>
              </a:rPr>
              <a:t>Thảm</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lúa</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vàng</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ngát</a:t>
            </a:r>
            <a:r>
              <a:rPr lang="en-US" sz="2800" b="1" dirty="0">
                <a:solidFill>
                  <a:srgbClr val="ED7D31">
                    <a:lumMod val="50000"/>
                  </a:srgbClr>
                </a:solidFill>
                <a:latin typeface="Times New Roman" pitchFamily="18" charset="0"/>
                <a:cs typeface="Times New Roman" pitchFamily="18" charset="0"/>
              </a:rPr>
              <a:t> </a:t>
            </a:r>
            <a:r>
              <a:rPr lang="en-US" sz="2800" b="1" dirty="0" err="1">
                <a:solidFill>
                  <a:srgbClr val="ED7D31">
                    <a:lumMod val="50000"/>
                  </a:srgbClr>
                </a:solidFill>
                <a:latin typeface="Times New Roman" pitchFamily="18" charset="0"/>
                <a:cs typeface="Times New Roman" pitchFamily="18" charset="0"/>
              </a:rPr>
              <a:t>hương</a:t>
            </a:r>
            <a:r>
              <a:rPr lang="en-US" sz="2800" b="1" dirty="0">
                <a:solidFill>
                  <a:srgbClr val="ED7D31">
                    <a:lumMod val="50000"/>
                  </a:srgbClr>
                </a:solidFill>
                <a:latin typeface="Times New Roman" pitchFamily="18" charset="0"/>
                <a:cs typeface="Times New Roman" pitchFamily="18" charset="0"/>
              </a:rPr>
              <a:t>.</a:t>
            </a:r>
          </a:p>
        </p:txBody>
      </p:sp>
      <p:sp>
        <p:nvSpPr>
          <p:cNvPr id="12" name="Rounded Rectangle 11"/>
          <p:cNvSpPr/>
          <p:nvPr/>
        </p:nvSpPr>
        <p:spPr>
          <a:xfrm>
            <a:off x="6553200" y="4721028"/>
            <a:ext cx="5334000" cy="2136972"/>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ct val="0"/>
              </a:spcBef>
              <a:spcAft>
                <a:spcPts val="600"/>
              </a:spcAft>
              <a:defRPr/>
            </a:pPr>
            <a:r>
              <a:rPr lang="en-US" sz="2800" b="1" dirty="0" err="1">
                <a:solidFill>
                  <a:srgbClr val="70AD47">
                    <a:lumMod val="50000"/>
                  </a:srgbClr>
                </a:solidFill>
                <a:latin typeface="Times New Roman" pitchFamily="18" charset="0"/>
                <a:cs typeface="Times New Roman" pitchFamily="18" charset="0"/>
              </a:rPr>
              <a:t>Bà</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bảo</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đường</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của</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bé</a:t>
            </a:r>
            <a:endParaRPr lang="en-US" sz="2800" b="1" dirty="0">
              <a:solidFill>
                <a:srgbClr val="70AD47">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70AD47">
                    <a:lumMod val="50000"/>
                  </a:srgbClr>
                </a:solidFill>
                <a:latin typeface="Times New Roman" pitchFamily="18" charset="0"/>
                <a:cs typeface="Times New Roman" pitchFamily="18" charset="0"/>
              </a:rPr>
              <a:t>Chỉ</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đi</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đến</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trường</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thôi</a:t>
            </a:r>
            <a:endParaRPr lang="en-US" sz="2800" b="1" dirty="0">
              <a:solidFill>
                <a:srgbClr val="70AD47">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err="1">
                <a:solidFill>
                  <a:srgbClr val="70AD47">
                    <a:lumMod val="50000"/>
                  </a:srgbClr>
                </a:solidFill>
                <a:latin typeface="Times New Roman" pitchFamily="18" charset="0"/>
                <a:cs typeface="Times New Roman" pitchFamily="18" charset="0"/>
              </a:rPr>
              <a:t>Bé</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tìm</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mỗi</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sớm</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mai</a:t>
            </a:r>
            <a:endParaRPr lang="en-US" sz="2800" b="1" dirty="0">
              <a:solidFill>
                <a:srgbClr val="70AD47">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b="1" dirty="0">
                <a:solidFill>
                  <a:srgbClr val="70AD47">
                    <a:lumMod val="50000"/>
                  </a:srgbClr>
                </a:solidFill>
                <a:latin typeface="Times New Roman" pitchFamily="18" charset="0"/>
                <a:cs typeface="Times New Roman" pitchFamily="18" charset="0"/>
              </a:rPr>
              <a:t>Con </a:t>
            </a:r>
            <a:r>
              <a:rPr lang="en-US" sz="2800" b="1" dirty="0" err="1">
                <a:solidFill>
                  <a:srgbClr val="70AD47">
                    <a:lumMod val="50000"/>
                  </a:srgbClr>
                </a:solidFill>
                <a:latin typeface="Times New Roman" pitchFamily="18" charset="0"/>
                <a:cs typeface="Times New Roman" pitchFamily="18" charset="0"/>
              </a:rPr>
              <a:t>đường</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trên</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trang</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sách</a:t>
            </a:r>
            <a:r>
              <a:rPr lang="en-US" sz="2800" b="1" dirty="0">
                <a:solidFill>
                  <a:srgbClr val="70AD47">
                    <a:lumMod val="50000"/>
                  </a:srgbClr>
                </a:solidFill>
                <a:latin typeface="Times New Roman" pitchFamily="18" charset="0"/>
                <a:cs typeface="Times New Roman" pitchFamily="18" charset="0"/>
              </a:rPr>
              <a:t>.</a:t>
            </a:r>
          </a:p>
          <a:p>
            <a:pPr defTabSz="914400">
              <a:lnSpc>
                <a:spcPct val="90000"/>
              </a:lnSpc>
              <a:spcBef>
                <a:spcPct val="0"/>
              </a:spcBef>
              <a:spcAft>
                <a:spcPts val="600"/>
              </a:spcAft>
              <a:defRPr/>
            </a:pP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Thanh</a:t>
            </a:r>
            <a:r>
              <a:rPr lang="en-US" sz="2800" b="1" dirty="0">
                <a:solidFill>
                  <a:srgbClr val="70AD47">
                    <a:lumMod val="50000"/>
                  </a:srgbClr>
                </a:solidFill>
                <a:latin typeface="Times New Roman" pitchFamily="18" charset="0"/>
                <a:cs typeface="Times New Roman" pitchFamily="18" charset="0"/>
              </a:rPr>
              <a:t> </a:t>
            </a:r>
            <a:r>
              <a:rPr lang="en-US" sz="2800" b="1" dirty="0" err="1">
                <a:solidFill>
                  <a:srgbClr val="70AD47">
                    <a:lumMod val="50000"/>
                  </a:srgbClr>
                </a:solidFill>
                <a:latin typeface="Times New Roman" pitchFamily="18" charset="0"/>
                <a:cs typeface="Times New Roman" pitchFamily="18" charset="0"/>
              </a:rPr>
              <a:t>thảo</a:t>
            </a:r>
            <a:r>
              <a:rPr lang="en-US" sz="2800" b="1" dirty="0">
                <a:solidFill>
                  <a:srgbClr val="70AD47">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3168752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Đường sắt cao tốc Bắc-Nam làm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036" y="202670"/>
            <a:ext cx="5187164" cy="6499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Giàn giáo là gì – Các loại giàn giáo trong xây dựng | Cốp Pha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66255"/>
            <a:ext cx="6981825" cy="6536274"/>
          </a:xfrm>
          <a:prstGeom prst="flowChartDelay">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159626" y="288697"/>
            <a:ext cx="2421774" cy="492684"/>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Giải</a:t>
            </a:r>
            <a:r>
              <a:rPr kumimoji="0" lang="en-US" sz="3200" b="0" i="0" u="none" strike="noStrike" kern="1200" cap="none" spc="0" normalizeH="0" noProof="0" dirty="0">
                <a:ln>
                  <a:noFill/>
                </a:ln>
                <a:solidFill>
                  <a:srgbClr val="FF0000"/>
                </a:solidFill>
                <a:effectLst/>
                <a:uLnTx/>
                <a:uFillTx/>
                <a:latin typeface="Times New Roman" pitchFamily="18" charset="0"/>
                <a:cs typeface="Times New Roman" pitchFamily="18" charset="0"/>
                <a:sym typeface="Arial"/>
              </a:rPr>
              <a:t> </a:t>
            </a:r>
            <a:r>
              <a:rPr kumimoji="0" lang="en-US" sz="3200" b="0" i="0" u="none" strike="noStrike" kern="1200" cap="none" spc="0" normalizeH="0" noProof="0" dirty="0" err="1">
                <a:ln>
                  <a:noFill/>
                </a:ln>
                <a:solidFill>
                  <a:srgbClr val="FF0000"/>
                </a:solidFill>
                <a:effectLst/>
                <a:uLnTx/>
                <a:uFillTx/>
                <a:latin typeface="Times New Roman" pitchFamily="18" charset="0"/>
                <a:cs typeface="Times New Roman" pitchFamily="18" charset="0"/>
                <a:sym typeface="Arial"/>
              </a:rPr>
              <a:t>nghĩa</a:t>
            </a:r>
            <a:r>
              <a:rPr kumimoji="0" lang="en-US" sz="3200" b="0" i="0" u="none" strike="noStrike" kern="1200" cap="none" spc="0" normalizeH="0" noProof="0" dirty="0">
                <a:ln>
                  <a:noFill/>
                </a:ln>
                <a:solidFill>
                  <a:srgbClr val="FF0000"/>
                </a:solidFill>
                <a:effectLst/>
                <a:uLnTx/>
                <a:uFillTx/>
                <a:latin typeface="Times New Roman" pitchFamily="18" charset="0"/>
                <a:cs typeface="Times New Roman" pitchFamily="18" charset="0"/>
                <a:sym typeface="Arial"/>
              </a:rPr>
              <a:t> </a:t>
            </a:r>
            <a:r>
              <a:rPr kumimoji="0" lang="en-US" sz="3200" b="0" i="0" u="none" strike="noStrike" kern="1200" cap="none" spc="0" normalizeH="0" noProof="0" dirty="0" err="1">
                <a:ln>
                  <a:noFill/>
                </a:ln>
                <a:solidFill>
                  <a:srgbClr val="FF0000"/>
                </a:solidFill>
                <a:effectLst/>
                <a:uLnTx/>
                <a:uFillTx/>
                <a:latin typeface="Times New Roman" pitchFamily="18" charset="0"/>
                <a:cs typeface="Times New Roman" pitchFamily="18" charset="0"/>
                <a:sym typeface="Arial"/>
              </a:rPr>
              <a:t>từ</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itchFamily="18" charset="0"/>
              <a:cs typeface="Times New Roman" pitchFamily="18" charset="0"/>
              <a:sym typeface="Arial"/>
            </a:endParaRPr>
          </a:p>
        </p:txBody>
      </p:sp>
      <p:sp>
        <p:nvSpPr>
          <p:cNvPr id="5" name="Rounded Rectangle 4"/>
          <p:cNvSpPr/>
          <p:nvPr/>
        </p:nvSpPr>
        <p:spPr>
          <a:xfrm>
            <a:off x="228600" y="1061696"/>
            <a:ext cx="5665643" cy="1986303"/>
          </a:xfrm>
          <a:prstGeom prst="roundRect">
            <a:avLst/>
          </a:prstGeom>
          <a:ln w="57150">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dirty="0" err="1">
                <a:solidFill>
                  <a:schemeClr val="tx1"/>
                </a:solidFill>
                <a:latin typeface="Times New Roman" pitchFamily="18" charset="0"/>
                <a:cs typeface="Times New Roman" pitchFamily="18" charset="0"/>
              </a:rPr>
              <a:t>Giàn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giáo</a:t>
            </a:r>
            <a:r>
              <a:rPr lang="en-US" sz="3200" dirty="0">
                <a:solidFill>
                  <a:schemeClr val="tx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giàn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sắt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hoặc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gỗ</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xây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trình</a:t>
            </a:r>
            <a:r>
              <a:rPr lang="en-US" sz="3200" dirty="0">
                <a:solidFill>
                  <a:schemeClr val="bg1"/>
                </a:solidFill>
                <a:latin typeface="Times New Roman" pitchFamily="18" charset="0"/>
                <a:cs typeface="Times New Roman" pitchFamily="18" charset="0"/>
              </a:rPr>
              <a:t>.</a:t>
            </a:r>
          </a:p>
        </p:txBody>
      </p:sp>
      <p:sp>
        <p:nvSpPr>
          <p:cNvPr id="6" name="Rounded Rectangle 5"/>
          <p:cNvSpPr/>
          <p:nvPr/>
        </p:nvSpPr>
        <p:spPr>
          <a:xfrm>
            <a:off x="6172201" y="6019800"/>
            <a:ext cx="5737146" cy="609600"/>
          </a:xfrm>
          <a:prstGeom prst="roundRect">
            <a:avLst/>
          </a:prstGeom>
          <a:ln w="5715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sz="2800" b="1" dirty="0">
                <a:solidFill>
                  <a:schemeClr val="tx1"/>
                </a:solidFill>
                <a:latin typeface="Times New Roman" pitchFamily="18" charset="0"/>
                <a:cs typeface="Times New Roman" pitchFamily="18" charset="0"/>
              </a:rPr>
              <a:t>Song </a:t>
            </a:r>
            <a:r>
              <a:rPr lang="en-US" sz="2800" b="1" dirty="0" err="1">
                <a:solidFill>
                  <a:schemeClr val="tx1"/>
                </a:solidFill>
                <a:latin typeface="Times New Roman" pitchFamily="18" charset="0"/>
                <a:cs typeface="Times New Roman" pitchFamily="18" charset="0"/>
              </a:rPr>
              <a:t>hành</a:t>
            </a:r>
            <a:r>
              <a:rPr lang="en-US" sz="2800" b="1" dirty="0">
                <a:solidFill>
                  <a:schemeClr val="tx1"/>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song </a:t>
            </a:r>
            <a:r>
              <a:rPr lang="en-US" sz="2800" b="1" dirty="0" err="1">
                <a:solidFill>
                  <a:srgbClr val="FF0000"/>
                </a:solidFill>
                <a:latin typeface="Times New Roman" pitchFamily="18" charset="0"/>
                <a:cs typeface="Times New Roman" pitchFamily="18" charset="0"/>
              </a:rPr>
              <a:t>song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nhau</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64496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390" y="119322"/>
            <a:ext cx="12003836" cy="6638670"/>
          </a:xfrm>
          <a:prstGeom prst="roundRect">
            <a:avLst/>
          </a:prstGeom>
          <a:noFill/>
          <a:ln w="76200">
            <a:solidFill>
              <a:srgbClr val="558D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6" descr="举手回答问题元素素材下载-正版素材401405528-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667" l="10000" r="91000">
                        <a14:foregroundMark x1="75333" y1="46333" x2="75333" y2="46333"/>
                        <a14:foregroundMark x1="77333" y1="54000" x2="77333" y2="54000"/>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657357"/>
            <a:ext cx="5562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0E28F7-C2FC-6CA9-E824-0E775DE5C238}"/>
              </a:ext>
            </a:extLst>
          </p:cNvPr>
          <p:cNvSpPr txBox="1"/>
          <p:nvPr/>
        </p:nvSpPr>
        <p:spPr>
          <a:xfrm>
            <a:off x="5334000" y="1801677"/>
            <a:ext cx="6596474" cy="2840182"/>
          </a:xfrm>
          <a:prstGeom prst="cloud">
            <a:avLst/>
          </a:prstGeom>
          <a:noFill/>
          <a:ln w="57150">
            <a:solidFill>
              <a:srgbClr val="0070C0"/>
            </a:solidFill>
          </a:ln>
        </p:spPr>
        <p:txBody>
          <a:bodyPr vert="horz" lIns="60960" tIns="30480" rIns="60960" bIns="30480" rtlCol="0" anchor="ctr">
            <a:normAutofit/>
          </a:bodyPr>
          <a:lstStyle/>
          <a:p>
            <a:pPr indent="-152408" algn="ctr">
              <a:lnSpc>
                <a:spcPct val="90000"/>
              </a:lnSpc>
              <a:spcBef>
                <a:spcPct val="0"/>
              </a:spcBef>
              <a:spcAft>
                <a:spcPts val="400"/>
              </a:spcAft>
            </a:pPr>
            <a:r>
              <a:rPr lang="en-US" sz="6400" b="1" dirty="0" err="1">
                <a:solidFill>
                  <a:srgbClr val="FF0000"/>
                </a:solidFill>
                <a:latin typeface="Times New Roman" pitchFamily="18" charset="0"/>
                <a:ea typeface="+mj-ea"/>
                <a:cs typeface="Times New Roman" pitchFamily="18" charset="0"/>
              </a:rPr>
              <a:t>Trả</a:t>
            </a:r>
            <a:r>
              <a:rPr lang="en-US" sz="6400" b="1" dirty="0">
                <a:solidFill>
                  <a:srgbClr val="FF0000"/>
                </a:solidFill>
                <a:latin typeface="Times New Roman" pitchFamily="18" charset="0"/>
                <a:ea typeface="+mj-ea"/>
                <a:cs typeface="Times New Roman" pitchFamily="18" charset="0"/>
              </a:rPr>
              <a:t> </a:t>
            </a:r>
            <a:r>
              <a:rPr lang="en-US" sz="6400" b="1" dirty="0" err="1">
                <a:solidFill>
                  <a:srgbClr val="FF0000"/>
                </a:solidFill>
                <a:latin typeface="Times New Roman" pitchFamily="18" charset="0"/>
                <a:ea typeface="+mj-ea"/>
                <a:cs typeface="Times New Roman" pitchFamily="18" charset="0"/>
              </a:rPr>
              <a:t>lời</a:t>
            </a:r>
            <a:r>
              <a:rPr lang="en-US" sz="6400" b="1" dirty="0">
                <a:solidFill>
                  <a:srgbClr val="FF0000"/>
                </a:solidFill>
                <a:latin typeface="Times New Roman" pitchFamily="18" charset="0"/>
                <a:ea typeface="+mj-ea"/>
                <a:cs typeface="Times New Roman" pitchFamily="18" charset="0"/>
              </a:rPr>
              <a:t> </a:t>
            </a:r>
            <a:r>
              <a:rPr lang="en-US" sz="6400" b="1" dirty="0" err="1">
                <a:solidFill>
                  <a:srgbClr val="FF0000"/>
                </a:solidFill>
                <a:latin typeface="Times New Roman" pitchFamily="18" charset="0"/>
                <a:ea typeface="+mj-ea"/>
                <a:cs typeface="Times New Roman" pitchFamily="18" charset="0"/>
              </a:rPr>
              <a:t>câu</a:t>
            </a:r>
            <a:r>
              <a:rPr lang="en-US" sz="6400" b="1" dirty="0">
                <a:solidFill>
                  <a:srgbClr val="FF0000"/>
                </a:solidFill>
                <a:latin typeface="Times New Roman" pitchFamily="18" charset="0"/>
                <a:ea typeface="+mj-ea"/>
                <a:cs typeface="Times New Roman" pitchFamily="18" charset="0"/>
              </a:rPr>
              <a:t> </a:t>
            </a:r>
            <a:r>
              <a:rPr lang="en-US" sz="6400" b="1" dirty="0" err="1">
                <a:solidFill>
                  <a:srgbClr val="FF0000"/>
                </a:solidFill>
                <a:latin typeface="Times New Roman" pitchFamily="18" charset="0"/>
                <a:ea typeface="+mj-ea"/>
                <a:cs typeface="Times New Roman" pitchFamily="18" charset="0"/>
              </a:rPr>
              <a:t>hỏi</a:t>
            </a:r>
            <a:endParaRPr lang="en-US" sz="6400" b="1" dirty="0">
              <a:solidFill>
                <a:srgbClr val="FF00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75164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5486" y="1128567"/>
            <a:ext cx="2156203" cy="1917429"/>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5410200" y="2894251"/>
            <a:ext cx="2503511" cy="1982549"/>
          </a:xfrm>
          <a:prstGeom prst="ellipse">
            <a:avLst/>
          </a:prstGeom>
          <a:ln>
            <a:noFill/>
          </a:ln>
          <a:effectLst>
            <a:softEdge rad="112500"/>
          </a:effectLst>
        </p:spPr>
      </p:pic>
      <p:pic>
        <p:nvPicPr>
          <p:cNvPr id="6" name="Picture 5"/>
          <p:cNvPicPr>
            <a:picLocks noChangeAspect="1"/>
          </p:cNvPicPr>
          <p:nvPr/>
        </p:nvPicPr>
        <p:blipFill>
          <a:blip r:embed="rId4"/>
          <a:stretch>
            <a:fillRect/>
          </a:stretch>
        </p:blipFill>
        <p:spPr>
          <a:xfrm>
            <a:off x="5791200" y="4795859"/>
            <a:ext cx="2120026" cy="2062141"/>
          </a:xfrm>
          <a:prstGeom prst="ellipse">
            <a:avLst/>
          </a:prstGeom>
          <a:ln>
            <a:noFill/>
          </a:ln>
          <a:effectLst>
            <a:softEdge rad="112500"/>
          </a:effectLst>
        </p:spPr>
      </p:pic>
      <p:sp>
        <p:nvSpPr>
          <p:cNvPr id="10" name="Rounded Rectangle 9"/>
          <p:cNvSpPr/>
          <p:nvPr/>
        </p:nvSpPr>
        <p:spPr>
          <a:xfrm>
            <a:off x="304800" y="1128568"/>
            <a:ext cx="4832767" cy="1712374"/>
          </a:xfrm>
          <a:prstGeom prst="roundRect">
            <a:avLst/>
          </a:prstGeom>
          <a:solidFill>
            <a:srgbClr val="FFFFFF">
              <a:alpha val="80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chú</a:t>
            </a:r>
            <a:r>
              <a:rPr lang="en-US" sz="2800" dirty="0">
                <a:solidFill>
                  <a:srgbClr val="002060"/>
                </a:solidFill>
                <a:latin typeface="Times New Roman" pitchFamily="18" charset="0"/>
                <a:cs typeface="Times New Roman" pitchFamily="18" charset="0"/>
              </a:rPr>
              <a:t> phi </a:t>
            </a:r>
            <a:r>
              <a:rPr lang="en-US" sz="2800" dirty="0" err="1">
                <a:solidFill>
                  <a:srgbClr val="002060"/>
                </a:solidFill>
                <a:latin typeface="Times New Roman" pitchFamily="18" charset="0"/>
                <a:cs typeface="Times New Roman" pitchFamily="18" charset="0"/>
              </a:rPr>
              <a:t>công</a:t>
            </a:r>
            <a:endParaRPr lang="en-US" sz="2800"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Lẫn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tít</a:t>
            </a:r>
            <a:endParaRPr lang="en-US" sz="2800"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Khắp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xanh</a:t>
            </a:r>
            <a:endParaRPr lang="en-US" sz="2800"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chi </a:t>
            </a:r>
            <a:r>
              <a:rPr lang="en-US" sz="2800" dirty="0" err="1">
                <a:solidFill>
                  <a:srgbClr val="002060"/>
                </a:solidFill>
                <a:latin typeface="Times New Roman" pitchFamily="18" charset="0"/>
                <a:cs typeface="Times New Roman" pitchFamily="18" charset="0"/>
              </a:rPr>
              <a:t>chít</a:t>
            </a:r>
            <a:r>
              <a:rPr lang="en-US" sz="2800" dirty="0">
                <a:solidFill>
                  <a:srgbClr val="002060"/>
                </a:solidFill>
                <a:latin typeface="Times New Roman" pitchFamily="18" charset="0"/>
                <a:cs typeface="Times New Roman" pitchFamily="18" charset="0"/>
              </a:rPr>
              <a:t>.</a:t>
            </a:r>
          </a:p>
        </p:txBody>
      </p:sp>
      <p:sp>
        <p:nvSpPr>
          <p:cNvPr id="11" name="Rounded Rectangle 10"/>
          <p:cNvSpPr/>
          <p:nvPr/>
        </p:nvSpPr>
        <p:spPr>
          <a:xfrm>
            <a:off x="838200" y="2840942"/>
            <a:ext cx="4299367" cy="1754604"/>
          </a:xfrm>
          <a:prstGeom prst="roundRect">
            <a:avLst/>
          </a:prstGeom>
          <a:solidFill>
            <a:srgbClr val="FFFFFF">
              <a:alpha val="80000"/>
            </a:srgbClr>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dirty="0" err="1">
                <a:solidFill>
                  <a:srgbClr val="008000"/>
                </a:solidFill>
                <a:latin typeface="Times New Roman" pitchFamily="18" charset="0"/>
                <a:cs typeface="Times New Roman" pitchFamily="18" charset="0"/>
              </a:rPr>
              <a:t>Đường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của</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chú</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hải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quân</a:t>
            </a:r>
            <a:endParaRPr lang="en-US" sz="2800"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8000"/>
                </a:solidFill>
                <a:latin typeface="Times New Roman" pitchFamily="18" charset="0"/>
                <a:cs typeface="Times New Roman" pitchFamily="18" charset="0"/>
              </a:rPr>
              <a:t>Mênh</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mông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trên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biển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cả</a:t>
            </a:r>
            <a:endParaRPr lang="en-US" sz="2800"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8000"/>
                </a:solidFill>
                <a:latin typeface="Times New Roman" pitchFamily="18" charset="0"/>
                <a:cs typeface="Times New Roman" pitchFamily="18" charset="0"/>
              </a:rPr>
              <a:t>Tới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vùng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đảo</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xa</a:t>
            </a:r>
            <a:endParaRPr lang="en-US" sz="2800"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rgbClr val="008000"/>
                </a:solidFill>
                <a:latin typeface="Times New Roman" pitchFamily="18" charset="0"/>
                <a:cs typeface="Times New Roman" pitchFamily="18" charset="0"/>
              </a:rPr>
              <a:t>Và</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bờ</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bến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lạ</a:t>
            </a:r>
            <a:r>
              <a:rPr lang="en-US" sz="2800" dirty="0">
                <a:solidFill>
                  <a:srgbClr val="008000"/>
                </a:solidFill>
                <a:latin typeface="Times New Roman" pitchFamily="18" charset="0"/>
                <a:cs typeface="Times New Roman" pitchFamily="18" charset="0"/>
              </a:rPr>
              <a:t>.</a:t>
            </a:r>
          </a:p>
        </p:txBody>
      </p:sp>
      <p:sp>
        <p:nvSpPr>
          <p:cNvPr id="12" name="Rounded Rectangle 11"/>
          <p:cNvSpPr/>
          <p:nvPr/>
        </p:nvSpPr>
        <p:spPr>
          <a:xfrm>
            <a:off x="1524000" y="4595546"/>
            <a:ext cx="4267199" cy="1828799"/>
          </a:xfrm>
          <a:prstGeom prst="roundRect">
            <a:avLst/>
          </a:prstGeom>
          <a:solidFill>
            <a:srgbClr val="FFFFFF">
              <a:alpha val="8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dirty="0">
                <a:solidFill>
                  <a:schemeClr val="accent2">
                    <a:lumMod val="50000"/>
                  </a:schemeClr>
                </a:solidFill>
                <a:latin typeface="Times New Roman" pitchFamily="18" charset="0"/>
                <a:cs typeface="Times New Roman" pitchFamily="18" charset="0"/>
              </a:rPr>
              <a:t>Con </a:t>
            </a:r>
            <a:r>
              <a:rPr lang="en-US" sz="2800" dirty="0" err="1">
                <a:solidFill>
                  <a:schemeClr val="accent2">
                    <a:lumMod val="50000"/>
                  </a:schemeClr>
                </a:solidFill>
                <a:latin typeface="Times New Roman" pitchFamily="18" charset="0"/>
                <a:cs typeface="Times New Roman" pitchFamily="18" charset="0"/>
              </a:rPr>
              <a:t>đường</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bằng</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sắt</a:t>
            </a:r>
            <a:endParaRPr lang="en-US" sz="2800"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bác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lái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tàu</a:t>
            </a:r>
            <a:endParaRPr lang="en-US" sz="2800"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chemeClr val="accent2">
                    <a:lumMod val="50000"/>
                  </a:schemeClr>
                </a:solidFill>
                <a:latin typeface="Times New Roman" pitchFamily="18" charset="0"/>
                <a:cs typeface="Times New Roman" pitchFamily="18" charset="0"/>
              </a:rPr>
              <a:t>Chạy</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dài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theo</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đất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nước</a:t>
            </a:r>
            <a:endParaRPr lang="en-US" sz="2800"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dirty="0" err="1">
                <a:solidFill>
                  <a:schemeClr val="accent2">
                    <a:lumMod val="50000"/>
                  </a:schemeClr>
                </a:solidFill>
                <a:latin typeface="Times New Roman" pitchFamily="18" charset="0"/>
                <a:cs typeface="Times New Roman" pitchFamily="18" charset="0"/>
              </a:rPr>
              <a:t>Đi</a:t>
            </a:r>
            <a:r>
              <a:rPr lang="en-US" sz="2800" dirty="0">
                <a:solidFill>
                  <a:schemeClr val="accent2">
                    <a:lumMod val="50000"/>
                  </a:schemeClr>
                </a:solidFill>
                <a:latin typeface="Times New Roman" pitchFamily="18" charset="0"/>
                <a:cs typeface="Times New Roman" pitchFamily="18" charset="0"/>
              </a:rPr>
              <a:t> song </a:t>
            </a:r>
            <a:r>
              <a:rPr lang="en-US" sz="2800" dirty="0" err="1">
                <a:solidFill>
                  <a:schemeClr val="accent2">
                    <a:lumMod val="50000"/>
                  </a:schemeClr>
                </a:solidFill>
                <a:latin typeface="Times New Roman" pitchFamily="18" charset="0"/>
                <a:cs typeface="Times New Roman" pitchFamily="18" charset="0"/>
              </a:rPr>
              <a:t>hành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bên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nhau</a:t>
            </a:r>
            <a:r>
              <a:rPr lang="en-US" sz="2800" dirty="0">
                <a:solidFill>
                  <a:schemeClr val="accent2">
                    <a:lumMod val="50000"/>
                  </a:schemeClr>
                </a:solidFill>
                <a:latin typeface="Times New Roman" pitchFamily="18" charset="0"/>
                <a:cs typeface="Times New Roman" pitchFamily="18" charset="0"/>
              </a:rPr>
              <a:t>.</a:t>
            </a:r>
          </a:p>
        </p:txBody>
      </p:sp>
      <p:sp>
        <p:nvSpPr>
          <p:cNvPr id="16" name="Rounded Rectangle 15"/>
          <p:cNvSpPr/>
          <p:nvPr/>
        </p:nvSpPr>
        <p:spPr>
          <a:xfrm>
            <a:off x="457200" y="304800"/>
            <a:ext cx="10441332" cy="57888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vi-VN" sz="2800" b="1" dirty="0">
                <a:solidFill>
                  <a:schemeClr val="tx1"/>
                </a:solidFill>
                <a:latin typeface="Times New Roman" pitchFamily="18" charset="0"/>
                <a:cs typeface="Times New Roman" pitchFamily="18" charset="0"/>
              </a:rPr>
              <a:t>Câu 1</a:t>
            </a:r>
            <a:r>
              <a:rPr lang="en-US" sz="2800" dirty="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Ba khổ thơ đầu nhắc đến những ai? Công việc của họ là gì?</a:t>
            </a:r>
            <a:endParaRPr lang="vi-VN" sz="2800" dirty="0">
              <a:solidFill>
                <a:schemeClr val="tx1"/>
              </a:solidFill>
              <a:latin typeface="Times New Roman" pitchFamily="18" charset="0"/>
              <a:cs typeface="Times New Roman" pitchFamily="18" charset="0"/>
            </a:endParaRPr>
          </a:p>
        </p:txBody>
      </p:sp>
      <p:sp>
        <p:nvSpPr>
          <p:cNvPr id="17" name="Rounded Rectangular Callout 16"/>
          <p:cNvSpPr/>
          <p:nvPr/>
        </p:nvSpPr>
        <p:spPr>
          <a:xfrm>
            <a:off x="7239000" y="1143000"/>
            <a:ext cx="4876800" cy="1328023"/>
          </a:xfrm>
          <a:prstGeom prst="wedgeRoundRectCallout">
            <a:avLst>
              <a:gd name="adj1" fmla="val -54640"/>
              <a:gd name="adj2" fmla="val 60034"/>
              <a:gd name="adj3" fmla="val 16667"/>
            </a:avLst>
          </a:prstGeom>
          <a:ln w="57150">
            <a:solidFill>
              <a:srgbClr val="0070C0"/>
            </a:solidFill>
          </a:ln>
        </p:spPr>
        <p:txBody>
          <a:bodyPr wrap="square">
            <a:spAutoFit/>
          </a:bodyPr>
          <a:lstStyle/>
          <a:p>
            <a:pPr algn="just"/>
            <a:r>
              <a:rPr lang="vi-VN" sz="2400" dirty="0">
                <a:solidFill>
                  <a:srgbClr val="FF0000"/>
                </a:solidFill>
                <a:latin typeface="Times New Roman" pitchFamily="18" charset="0"/>
                <a:cs typeface="Times New Roman" pitchFamily="18" charset="0"/>
              </a:rPr>
              <a:t>Khổ thơ 1 nhắc đến phi công. Công việc của họ là lái máy bay, đưa mọi người đi khắp nơi.</a:t>
            </a:r>
          </a:p>
        </p:txBody>
      </p:sp>
      <p:sp>
        <p:nvSpPr>
          <p:cNvPr id="18" name="Rounded Rectangular Callout 17"/>
          <p:cNvSpPr/>
          <p:nvPr/>
        </p:nvSpPr>
        <p:spPr>
          <a:xfrm>
            <a:off x="7277099" y="2819400"/>
            <a:ext cx="4762501" cy="1328023"/>
          </a:xfrm>
          <a:prstGeom prst="wedgeRoundRectCallout">
            <a:avLst>
              <a:gd name="adj1" fmla="val -61994"/>
              <a:gd name="adj2" fmla="val 67432"/>
              <a:gd name="adj3" fmla="val 16667"/>
            </a:avLst>
          </a:prstGeom>
          <a:ln w="57150">
            <a:solidFill>
              <a:srgbClr val="008000"/>
            </a:solidFill>
          </a:ln>
        </p:spPr>
        <p:txBody>
          <a:bodyPr wrap="square">
            <a:spAutoFit/>
          </a:bodyPr>
          <a:lstStyle/>
          <a:p>
            <a:pPr algn="just"/>
            <a:r>
              <a:rPr lang="vi-VN" sz="2400" dirty="0">
                <a:solidFill>
                  <a:srgbClr val="FF0000"/>
                </a:solidFill>
                <a:latin typeface="Times New Roman" pitchFamily="18" charset="0"/>
                <a:cs typeface="Times New Roman" pitchFamily="18" charset="0"/>
              </a:rPr>
              <a:t>Khổ thơ thứ 2 nhắc đến người lính hải quân. Công việc của họ là bảo vệ vùng biển của đất nước.</a:t>
            </a:r>
          </a:p>
        </p:txBody>
      </p:sp>
      <p:sp>
        <p:nvSpPr>
          <p:cNvPr id="19" name="Rounded Rectangular Callout 18"/>
          <p:cNvSpPr/>
          <p:nvPr/>
        </p:nvSpPr>
        <p:spPr>
          <a:xfrm>
            <a:off x="7222050" y="4572000"/>
            <a:ext cx="4969950" cy="1328023"/>
          </a:xfrm>
          <a:prstGeom prst="wedgeRoundRectCallout">
            <a:avLst>
              <a:gd name="adj1" fmla="val -57347"/>
              <a:gd name="adj2" fmla="val 68063"/>
              <a:gd name="adj3" fmla="val 16667"/>
            </a:avLst>
          </a:prstGeom>
          <a:ln w="57150">
            <a:solidFill>
              <a:schemeClr val="accent2">
                <a:lumMod val="50000"/>
              </a:schemeClr>
            </a:solidFill>
          </a:ln>
        </p:spPr>
        <p:txBody>
          <a:bodyPr wrap="square">
            <a:spAutoFit/>
          </a:bodyPr>
          <a:lstStyle/>
          <a:p>
            <a:pPr algn="just"/>
            <a:r>
              <a:rPr lang="vi-VN" sz="2400" dirty="0">
                <a:solidFill>
                  <a:srgbClr val="FF0000"/>
                </a:solidFill>
                <a:latin typeface="Times New Roman" pitchFamily="18" charset="0"/>
                <a:cs typeface="Times New Roman" pitchFamily="18" charset="0"/>
              </a:rPr>
              <a:t>Khổ thơ thứ 3 nhắc đến người lái tàu. Công việc của họ là lái những chuyến tàu chạy dài </a:t>
            </a:r>
            <a:r>
              <a:rPr lang="en-US" sz="2400" dirty="0" err="1">
                <a:solidFill>
                  <a:srgbClr val="FF0000"/>
                </a:solidFill>
                <a:latin typeface="Times New Roman" pitchFamily="18" charset="0"/>
                <a:cs typeface="Times New Roman" pitchFamily="18" charset="0"/>
              </a:rPr>
              <a:t>theo</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đất nước.</a:t>
            </a:r>
          </a:p>
        </p:txBody>
      </p:sp>
    </p:spTree>
    <p:extLst>
      <p:ext uri="{BB962C8B-B14F-4D97-AF65-F5344CB8AC3E}">
        <p14:creationId xmlns:p14="http://schemas.microsoft.com/office/powerpoint/2010/main" val="1912574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571" y="1074050"/>
            <a:ext cx="4225914" cy="3718031"/>
          </a:xfrm>
          <a:prstGeom prst="ellipse">
            <a:avLst/>
          </a:prstGeom>
          <a:ln>
            <a:noFill/>
          </a:ln>
          <a:effectLst>
            <a:softEdge rad="112500"/>
          </a:effectLst>
        </p:spPr>
      </p:pic>
      <p:pic>
        <p:nvPicPr>
          <p:cNvPr id="3" name="Picture 2"/>
          <p:cNvPicPr>
            <a:picLocks noChangeAspect="1"/>
          </p:cNvPicPr>
          <p:nvPr/>
        </p:nvPicPr>
        <p:blipFill>
          <a:blip r:embed="rId3"/>
          <a:stretch>
            <a:fillRect/>
          </a:stretch>
        </p:blipFill>
        <p:spPr>
          <a:xfrm>
            <a:off x="7323155" y="1348328"/>
            <a:ext cx="4158470" cy="3557188"/>
          </a:xfrm>
          <a:prstGeom prst="ellipse">
            <a:avLst/>
          </a:prstGeom>
          <a:ln>
            <a:noFill/>
          </a:ln>
          <a:effectLst>
            <a:softEdge rad="112500"/>
          </a:effectLst>
        </p:spPr>
      </p:pic>
      <p:sp>
        <p:nvSpPr>
          <p:cNvPr id="4" name="Horizontal Scroll 3"/>
          <p:cNvSpPr/>
          <p:nvPr/>
        </p:nvSpPr>
        <p:spPr>
          <a:xfrm>
            <a:off x="537571" y="224730"/>
            <a:ext cx="10944053" cy="777061"/>
          </a:xfrm>
          <a:prstGeom prst="horizontalScroll">
            <a:avLst/>
          </a:prstGeom>
          <a:solidFill>
            <a:schemeClr val="accent6">
              <a:lumMod val="20000"/>
              <a:lumOff val="80000"/>
            </a:schemeClr>
          </a:solidFill>
          <a:ln w="57150">
            <a:solidFill>
              <a:srgbClr val="0070C0"/>
            </a:solidFill>
          </a:ln>
        </p:spPr>
        <p:txBody>
          <a:bodyPr wrap="square">
            <a:spAutoFit/>
          </a:bodyPr>
          <a:lstStyle/>
          <a:p>
            <a:r>
              <a:rPr lang="en-US" sz="3200" b="1" dirty="0" err="1">
                <a:solidFill>
                  <a:schemeClr val="tx2">
                    <a:lumMod val="50000"/>
                  </a:schemeClr>
                </a:solidFill>
                <a:latin typeface="Times New Roman" pitchFamily="18" charset="0"/>
                <a:cs typeface="Times New Roman" pitchFamily="18" charset="0"/>
              </a:rPr>
              <a:t>Câu</a:t>
            </a:r>
            <a:r>
              <a:rPr lang="en-US" sz="3200" b="1" dirty="0">
                <a:solidFill>
                  <a:schemeClr val="tx2">
                    <a:lumMod val="50000"/>
                  </a:schemeClr>
                </a:solidFill>
                <a:latin typeface="Times New Roman" pitchFamily="18" charset="0"/>
                <a:cs typeface="Times New Roman" pitchFamily="18" charset="0"/>
              </a:rPr>
              <a:t> 2 </a:t>
            </a:r>
            <a:r>
              <a:rPr lang="en-US" sz="3200" b="1" dirty="0" err="1">
                <a:solidFill>
                  <a:schemeClr val="tx2">
                    <a:lumMod val="50000"/>
                  </a:schemeClr>
                </a:solidFill>
                <a:latin typeface="Times New Roman" pitchFamily="18" charset="0"/>
                <a:cs typeface="Times New Roman" pitchFamily="18" charset="0"/>
              </a:rPr>
              <a:t>Bạn</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nhỏ</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kể</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những</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gì</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về</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công</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việc</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của</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bố</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mẹ</a:t>
            </a:r>
            <a:r>
              <a:rPr lang="en-US" sz="3200" b="1" dirty="0">
                <a:solidFill>
                  <a:schemeClr val="tx2">
                    <a:lumMod val="50000"/>
                  </a:schemeClr>
                </a:solidFill>
                <a:latin typeface="Times New Roman" pitchFamily="18" charset="0"/>
                <a:cs typeface="Times New Roman" pitchFamily="18" charset="0"/>
              </a:rPr>
              <a:t> </a:t>
            </a:r>
            <a:r>
              <a:rPr lang="en-US" sz="3200" b="1" dirty="0" err="1">
                <a:solidFill>
                  <a:schemeClr val="tx2">
                    <a:lumMod val="50000"/>
                  </a:schemeClr>
                </a:solidFill>
                <a:latin typeface="Times New Roman" pitchFamily="18" charset="0"/>
                <a:cs typeface="Times New Roman" pitchFamily="18" charset="0"/>
              </a:rPr>
              <a:t>mình</a:t>
            </a:r>
            <a:r>
              <a:rPr lang="en-US" sz="3200" b="1" dirty="0">
                <a:solidFill>
                  <a:schemeClr val="tx2">
                    <a:lumMod val="50000"/>
                  </a:schemeClr>
                </a:solidFill>
                <a:latin typeface="Times New Roman" pitchFamily="18" charset="0"/>
                <a:cs typeface="Times New Roman" pitchFamily="18" charset="0"/>
              </a:rPr>
              <a:t>?</a:t>
            </a:r>
            <a:endParaRPr lang="en-US" sz="3200" dirty="0">
              <a:solidFill>
                <a:schemeClr val="tx2">
                  <a:lumMod val="50000"/>
                </a:schemeClr>
              </a:solidFill>
              <a:latin typeface="Times New Roman" pitchFamily="18" charset="0"/>
              <a:cs typeface="Times New Roman" pitchFamily="18" charset="0"/>
            </a:endParaRPr>
          </a:p>
        </p:txBody>
      </p:sp>
      <p:sp>
        <p:nvSpPr>
          <p:cNvPr id="5" name="Folded Corner 4"/>
          <p:cNvSpPr/>
          <p:nvPr/>
        </p:nvSpPr>
        <p:spPr>
          <a:xfrm>
            <a:off x="4763485" y="1600200"/>
            <a:ext cx="2599341" cy="2167116"/>
          </a:xfrm>
          <a:prstGeom prst="foldedCorner">
            <a:avLst/>
          </a:prstGeom>
          <a:solidFill>
            <a:srgbClr val="FFC000"/>
          </a:solidFill>
          <a:ln w="38100">
            <a:solidFill>
              <a:schemeClr val="accent6">
                <a:lumMod val="50000"/>
              </a:schemeClr>
            </a:solidFill>
          </a:ln>
        </p:spPr>
        <p:txBody>
          <a:bodyPr wrap="square">
            <a:spAutoFit/>
          </a:bodyPr>
          <a:lstStyle/>
          <a:p>
            <a:r>
              <a:rPr lang="en-US" sz="2800" dirty="0" err="1">
                <a:solidFill>
                  <a:schemeClr val="accent2">
                    <a:lumMod val="50000"/>
                  </a:schemeClr>
                </a:solidFill>
                <a:latin typeface="Times New Roman" pitchFamily="18" charset="0"/>
                <a:cs typeface="Times New Roman" pitchFamily="18" charset="0"/>
              </a:rPr>
              <a:t>Gợi</a:t>
            </a:r>
            <a:r>
              <a:rPr lang="en-US" sz="2800" dirty="0">
                <a:solidFill>
                  <a:schemeClr val="accent2">
                    <a:lumMod val="50000"/>
                  </a:schemeClr>
                </a:solidFill>
                <a:latin typeface="Times New Roman" pitchFamily="18" charset="0"/>
                <a:cs typeface="Times New Roman" pitchFamily="18" charset="0"/>
              </a:rPr>
              <a:t> ý: </a:t>
            </a:r>
            <a:r>
              <a:rPr lang="vi-VN" sz="2800" dirty="0">
                <a:solidFill>
                  <a:schemeClr val="accent2">
                    <a:lumMod val="50000"/>
                  </a:schemeClr>
                </a:solidFill>
                <a:latin typeface="Times New Roman" pitchFamily="18" charset="0"/>
                <a:cs typeface="Times New Roman" pitchFamily="18" charset="0"/>
              </a:rPr>
              <a:t>Em đọc kĩ khổ thơ 4 và 5 để hoàn thành bài tập.</a:t>
            </a:r>
            <a:endParaRPr lang="en-US" sz="2800" dirty="0">
              <a:solidFill>
                <a:schemeClr val="accent2">
                  <a:lumMod val="50000"/>
                </a:schemeClr>
              </a:solidFill>
              <a:latin typeface="Times New Roman" pitchFamily="18" charset="0"/>
              <a:cs typeface="Times New Roman" pitchFamily="18" charset="0"/>
            </a:endParaRPr>
          </a:p>
        </p:txBody>
      </p:sp>
      <p:sp>
        <p:nvSpPr>
          <p:cNvPr id="6" name="Rounded Rectangle 5"/>
          <p:cNvSpPr/>
          <p:nvPr/>
        </p:nvSpPr>
        <p:spPr>
          <a:xfrm>
            <a:off x="486586" y="4716066"/>
            <a:ext cx="11553014" cy="1532334"/>
          </a:xfrm>
          <a:prstGeom prst="roundRect">
            <a:avLst/>
          </a:prstGeom>
          <a:ln w="57150">
            <a:solidFill>
              <a:srgbClr val="0070C0"/>
            </a:solidFill>
          </a:ln>
        </p:spPr>
        <p:txBody>
          <a:bodyPr wrap="square">
            <a:spAutoFit/>
          </a:bodyPr>
          <a:lstStyle/>
          <a:p>
            <a:pPr algn="just"/>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endParaRPr lang="en-US" sz="2800" dirty="0">
              <a:solidFill>
                <a:srgbClr val="FF0000"/>
              </a:solidFill>
              <a:latin typeface="Times New Roman" pitchFamily="18" charset="0"/>
              <a:cs typeface="Times New Roman" pitchFamily="18" charset="0"/>
            </a:endParaRPr>
          </a:p>
          <a:p>
            <a:pPr algn="just"/>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mới</a:t>
            </a:r>
            <a:endParaRPr lang="en-US" sz="2800" dirty="0">
              <a:solidFill>
                <a:srgbClr val="FF0000"/>
              </a:solidFill>
              <a:latin typeface="Times New Roman" pitchFamily="18" charset="0"/>
              <a:cs typeface="Times New Roman" pitchFamily="18" charset="0"/>
            </a:endParaRPr>
          </a:p>
          <a:p>
            <a:pPr algn="just"/>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ngần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6327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25937" y="2802617"/>
            <a:ext cx="2234118" cy="1986716"/>
          </a:xfrm>
          <a:prstGeom prst="ellipse">
            <a:avLst/>
          </a:prstGeom>
          <a:ln>
            <a:noFill/>
          </a:ln>
          <a:effectLst>
            <a:softEdge rad="112500"/>
          </a:effectLst>
        </p:spPr>
      </p:pic>
      <p:pic>
        <p:nvPicPr>
          <p:cNvPr id="8" name="Picture 7"/>
          <p:cNvPicPr>
            <a:picLocks noChangeAspect="1"/>
          </p:cNvPicPr>
          <p:nvPr/>
        </p:nvPicPr>
        <p:blipFill>
          <a:blip r:embed="rId3"/>
          <a:stretch>
            <a:fillRect/>
          </a:stretch>
        </p:blipFill>
        <p:spPr>
          <a:xfrm>
            <a:off x="4600157" y="2768881"/>
            <a:ext cx="2593976" cy="205418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7850431" y="2768881"/>
            <a:ext cx="2196633" cy="2136657"/>
          </a:xfrm>
          <a:prstGeom prst="ellipse">
            <a:avLst/>
          </a:prstGeom>
          <a:ln>
            <a:noFill/>
          </a:ln>
          <a:effectLst>
            <a:softEdge rad="112500"/>
          </a:effectLst>
        </p:spPr>
      </p:pic>
      <p:pic>
        <p:nvPicPr>
          <p:cNvPr id="10" name="Picture 9"/>
          <p:cNvPicPr>
            <a:picLocks noChangeAspect="1"/>
          </p:cNvPicPr>
          <p:nvPr/>
        </p:nvPicPr>
        <p:blipFill>
          <a:blip r:embed="rId5"/>
          <a:stretch>
            <a:fillRect/>
          </a:stretch>
        </p:blipFill>
        <p:spPr>
          <a:xfrm>
            <a:off x="3185719" y="4379361"/>
            <a:ext cx="2498741" cy="2163942"/>
          </a:xfrm>
          <a:prstGeom prst="ellipse">
            <a:avLst/>
          </a:prstGeom>
          <a:ln>
            <a:noFill/>
          </a:ln>
          <a:effectLst>
            <a:softEdge rad="112500"/>
          </a:effectLst>
        </p:spPr>
      </p:pic>
      <p:pic>
        <p:nvPicPr>
          <p:cNvPr id="11" name="Picture 10"/>
          <p:cNvPicPr>
            <a:picLocks noChangeAspect="1"/>
          </p:cNvPicPr>
          <p:nvPr/>
        </p:nvPicPr>
        <p:blipFill>
          <a:blip r:embed="rId6"/>
          <a:stretch>
            <a:fillRect/>
          </a:stretch>
        </p:blipFill>
        <p:spPr>
          <a:xfrm>
            <a:off x="6269857" y="4419600"/>
            <a:ext cx="2449746" cy="2253766"/>
          </a:xfrm>
          <a:prstGeom prst="ellipse">
            <a:avLst/>
          </a:prstGeom>
          <a:ln>
            <a:noFill/>
          </a:ln>
          <a:effectLst>
            <a:softEdge rad="112500"/>
          </a:effectLst>
        </p:spPr>
      </p:pic>
      <p:pic>
        <p:nvPicPr>
          <p:cNvPr id="12" name="Picture 11"/>
          <p:cNvPicPr>
            <a:picLocks noChangeAspect="1"/>
          </p:cNvPicPr>
          <p:nvPr/>
        </p:nvPicPr>
        <p:blipFill>
          <a:blip r:embed="rId7"/>
          <a:stretch>
            <a:fillRect/>
          </a:stretch>
        </p:blipFill>
        <p:spPr>
          <a:xfrm>
            <a:off x="9375901" y="4539094"/>
            <a:ext cx="2229171" cy="2004209"/>
          </a:xfrm>
          <a:prstGeom prst="ellipse">
            <a:avLst/>
          </a:prstGeom>
        </p:spPr>
      </p:pic>
      <p:sp>
        <p:nvSpPr>
          <p:cNvPr id="13" name="Horizontal Scroll 12"/>
          <p:cNvSpPr/>
          <p:nvPr/>
        </p:nvSpPr>
        <p:spPr>
          <a:xfrm>
            <a:off x="990600" y="158588"/>
            <a:ext cx="9296399" cy="3105836"/>
          </a:xfrm>
          <a:prstGeom prst="horizontalScroll">
            <a:avLst/>
          </a:prstGeom>
          <a:solidFill>
            <a:schemeClr val="accent6">
              <a:lumMod val="20000"/>
              <a:lumOff val="80000"/>
              <a:alpha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Times New Roman" pitchFamily="18" charset="0"/>
                <a:cs typeface="Times New Roman" pitchFamily="18" charset="0"/>
              </a:rPr>
              <a:t>Câu 3</a:t>
            </a:r>
            <a:r>
              <a:rPr lang="en-US" sz="2800"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Qua hình ảnh những con đường, tác giả muốn nói về điều gì?</a:t>
            </a:r>
            <a:endParaRPr lang="en-US" sz="2800" b="1"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a. Nói về nghề nghiệp</a:t>
            </a:r>
          </a:p>
          <a:p>
            <a:pPr algn="just"/>
            <a:r>
              <a:rPr lang="vi-VN" sz="2800" dirty="0">
                <a:solidFill>
                  <a:srgbClr val="002060"/>
                </a:solidFill>
                <a:latin typeface="Times New Roman" pitchFamily="18" charset="0"/>
                <a:cs typeface="Times New Roman" pitchFamily="18" charset="0"/>
              </a:rPr>
              <a:t>b. Nói về cảnh đẹp thiên nhiên</a:t>
            </a:r>
          </a:p>
          <a:p>
            <a:pPr algn="just"/>
            <a:r>
              <a:rPr lang="vi-VN" sz="2800" dirty="0">
                <a:solidFill>
                  <a:srgbClr val="002060"/>
                </a:solidFill>
                <a:latin typeface="Times New Roman" pitchFamily="18" charset="0"/>
                <a:cs typeface="Times New Roman" pitchFamily="18" charset="0"/>
              </a:rPr>
              <a:t>c. Nói về các loại phương tiện giao thông</a:t>
            </a:r>
          </a:p>
          <a:p>
            <a:endParaRPr lang="vi-VN" sz="2400" dirty="0">
              <a:solidFill>
                <a:srgbClr val="002060"/>
              </a:solidFill>
              <a:latin typeface="Nunito Black" pitchFamily="2" charset="0"/>
            </a:endParaRPr>
          </a:p>
        </p:txBody>
      </p:sp>
      <p:sp>
        <p:nvSpPr>
          <p:cNvPr id="15" name="Cloud 14"/>
          <p:cNvSpPr/>
          <p:nvPr/>
        </p:nvSpPr>
        <p:spPr>
          <a:xfrm>
            <a:off x="7733295" y="1295400"/>
            <a:ext cx="2858505" cy="1452384"/>
          </a:xfrm>
          <a:prstGeom prst="cloud">
            <a:avLst/>
          </a:prstGeom>
          <a:solidFill>
            <a:srgbClr val="008000"/>
          </a:solidFill>
        </p:spPr>
        <p:txBody>
          <a:bodyPr wrap="square">
            <a:spAutoFit/>
          </a:bodyPr>
          <a:lstStyle/>
          <a:p>
            <a:pPr algn="ctr"/>
            <a:r>
              <a:rPr lang="en-US" sz="2800" b="1" dirty="0" err="1">
                <a:solidFill>
                  <a:schemeClr val="bg1"/>
                </a:solidFill>
                <a:latin typeface="Times New Roman" pitchFamily="18" charset="0"/>
                <a:cs typeface="Times New Roman" pitchFamily="18" charset="0"/>
              </a:rPr>
              <a:t>Hoạt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động</a:t>
            </a:r>
            <a:r>
              <a:rPr lang="en-US" sz="2800" b="1" dirty="0">
                <a:solidFill>
                  <a:schemeClr val="bg1"/>
                </a:solidFill>
                <a:latin typeface="Times New Roman" pitchFamily="18" charset="0"/>
                <a:cs typeface="Times New Roman" pitchFamily="18" charset="0"/>
              </a:rPr>
              <a:t> </a:t>
            </a:r>
          </a:p>
          <a:p>
            <a:pPr algn="ctr"/>
            <a:r>
              <a:rPr lang="en-US" sz="2800" b="1" dirty="0" err="1">
                <a:solidFill>
                  <a:schemeClr val="bg1"/>
                </a:solidFill>
                <a:latin typeface="Times New Roman" pitchFamily="18" charset="0"/>
                <a:cs typeface="Times New Roman" pitchFamily="18" charset="0"/>
              </a:rPr>
              <a:t>nhóm</a:t>
            </a:r>
            <a:endParaRPr lang="vi-VN" sz="2800" dirty="0">
              <a:solidFill>
                <a:schemeClr val="bg1"/>
              </a:solidFill>
              <a:latin typeface="Times New Roman" pitchFamily="18" charset="0"/>
              <a:cs typeface="Times New Roman" pitchFamily="18" charset="0"/>
            </a:endParaRPr>
          </a:p>
        </p:txBody>
      </p:sp>
      <p:sp>
        <p:nvSpPr>
          <p:cNvPr id="16" name="Oval 15"/>
          <p:cNvSpPr/>
          <p:nvPr/>
        </p:nvSpPr>
        <p:spPr>
          <a:xfrm>
            <a:off x="1371600" y="1371600"/>
            <a:ext cx="381000" cy="384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8218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819400" y="2303448"/>
            <a:ext cx="4629835" cy="4162604"/>
          </a:xfrm>
          <a:prstGeom prst="ellipse">
            <a:avLst/>
          </a:prstGeom>
        </p:spPr>
      </p:pic>
      <p:sp>
        <p:nvSpPr>
          <p:cNvPr id="2" name="Horizontal Scroll 1"/>
          <p:cNvSpPr/>
          <p:nvPr/>
        </p:nvSpPr>
        <p:spPr>
          <a:xfrm>
            <a:off x="1143000" y="152400"/>
            <a:ext cx="9448800" cy="2985552"/>
          </a:xfrm>
          <a:prstGeom prst="horizontalScroll">
            <a:avLst/>
          </a:prstGeom>
          <a:solidFill>
            <a:schemeClr val="accent6">
              <a:lumMod val="20000"/>
              <a:lumOff val="80000"/>
            </a:schemeClr>
          </a:solidFill>
          <a:ln w="38100">
            <a:solidFill>
              <a:srgbClr val="0070C0"/>
            </a:solidFill>
          </a:ln>
        </p:spPr>
        <p:txBody>
          <a:bodyPr wrap="square">
            <a:spAutoFit/>
          </a:bodyPr>
          <a:lstStyle/>
          <a:p>
            <a:r>
              <a:rPr lang="vi-VN" sz="2800" b="1" dirty="0">
                <a:solidFill>
                  <a:srgbClr val="002060"/>
                </a:solidFill>
                <a:latin typeface="Times New Roman" pitchFamily="18" charset="0"/>
                <a:cs typeface="Times New Roman" pitchFamily="18" charset="0"/>
              </a:rPr>
              <a:t>Câu 4</a:t>
            </a:r>
            <a:r>
              <a:rPr lang="en-US" sz="2800"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Em hiểu “con đường trên trang sách” có nghĩa là gì?</a:t>
            </a:r>
            <a:endParaRPr lang="vi-VN" sz="2800"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a. Con đường được được vẽ trong sách</a:t>
            </a:r>
          </a:p>
          <a:p>
            <a:pPr algn="just"/>
            <a:r>
              <a:rPr lang="vi-VN" sz="2800" dirty="0">
                <a:solidFill>
                  <a:srgbClr val="002060"/>
                </a:solidFill>
                <a:latin typeface="Times New Roman" pitchFamily="18" charset="0"/>
                <a:cs typeface="Times New Roman" pitchFamily="18" charset="0"/>
              </a:rPr>
              <a:t>b. Con đường khám phá kiến thức</a:t>
            </a:r>
          </a:p>
          <a:p>
            <a:pPr algn="just"/>
            <a:r>
              <a:rPr lang="vi-VN" sz="2800" dirty="0">
                <a:solidFill>
                  <a:srgbClr val="002060"/>
                </a:solidFill>
                <a:latin typeface="Times New Roman" pitchFamily="18" charset="0"/>
                <a:cs typeface="Times New Roman" pitchFamily="18" charset="0"/>
              </a:rPr>
              <a:t>c. Con đường ta đi lại hằng ngày</a:t>
            </a:r>
          </a:p>
        </p:txBody>
      </p:sp>
      <p:sp>
        <p:nvSpPr>
          <p:cNvPr id="17" name="Oval 16"/>
          <p:cNvSpPr/>
          <p:nvPr/>
        </p:nvSpPr>
        <p:spPr>
          <a:xfrm>
            <a:off x="1447800" y="1520725"/>
            <a:ext cx="381000" cy="384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193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990600" y="152400"/>
            <a:ext cx="11201400" cy="777061"/>
          </a:xfrm>
          <a:prstGeom prst="horizontalScroll">
            <a:avLst/>
          </a:prstGeom>
          <a:solidFill>
            <a:schemeClr val="accent6">
              <a:lumMod val="20000"/>
              <a:lumOff val="80000"/>
            </a:schemeClr>
          </a:solidFill>
          <a:ln w="38100">
            <a:solidFill>
              <a:srgbClr val="0070C0"/>
            </a:solid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Câu 5</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Nói 2 – 3 câu về một con đường được tả trong bài thơ.</a:t>
            </a:r>
            <a:endParaRPr kumimoji="0" lang="en-US" sz="3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3" name="Vertical Scroll 2"/>
          <p:cNvSpPr/>
          <p:nvPr/>
        </p:nvSpPr>
        <p:spPr>
          <a:xfrm>
            <a:off x="9144000" y="1626513"/>
            <a:ext cx="2743200" cy="4469487"/>
          </a:xfrm>
          <a:prstGeom prst="verticalScroll">
            <a:avLst/>
          </a:prstGeom>
          <a:solidFill>
            <a:srgbClr val="FFC000"/>
          </a:solidFill>
          <a:ln w="38100">
            <a:solidFill>
              <a:schemeClr val="tx1"/>
            </a:solid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79646">
                    <a:lumMod val="50000"/>
                  </a:srgbClr>
                </a:solidFill>
                <a:effectLst/>
                <a:uLnTx/>
                <a:uFillTx/>
                <a:latin typeface="Times New Roman" pitchFamily="18" charset="0"/>
                <a:cs typeface="Times New Roman" pitchFamily="18" charset="0"/>
              </a:rPr>
              <a:t>Gợi</a:t>
            </a:r>
            <a:r>
              <a:rPr kumimoji="0" lang="en-US" sz="2800" b="0" i="0" u="none" strike="noStrike" kern="1200" cap="none" spc="0" normalizeH="0" baseline="0" noProof="0" dirty="0">
                <a:ln>
                  <a:noFill/>
                </a:ln>
                <a:solidFill>
                  <a:srgbClr val="F79646">
                    <a:lumMod val="50000"/>
                  </a:srgbClr>
                </a:solidFill>
                <a:effectLst/>
                <a:uLnTx/>
                <a:uFillTx/>
                <a:latin typeface="Times New Roman" pitchFamily="18" charset="0"/>
                <a:cs typeface="Times New Roman" pitchFamily="18" charset="0"/>
              </a:rPr>
              <a:t> ý: </a:t>
            </a:r>
            <a:r>
              <a:rPr kumimoji="0" lang="vi-VN" sz="2800" b="0" i="0" u="none" strike="noStrike" kern="1200" cap="none" spc="0" normalizeH="0" baseline="0" noProof="0" dirty="0">
                <a:ln>
                  <a:noFill/>
                </a:ln>
                <a:solidFill>
                  <a:srgbClr val="F79646">
                    <a:lumMod val="50000"/>
                  </a:srgbClr>
                </a:solidFill>
                <a:effectLst/>
                <a:uLnTx/>
                <a:uFillTx/>
                <a:latin typeface="Times New Roman" pitchFamily="18" charset="0"/>
                <a:cs typeface="Times New Roman" pitchFamily="18" charset="0"/>
              </a:rPr>
              <a:t>Em lựa chọn một trong số những con đường được nói đến trong bài thơ để nói.</a:t>
            </a:r>
            <a:br>
              <a:rPr kumimoji="0" lang="vi-VN" sz="2800" b="0" i="0" u="none" strike="noStrike" kern="1200" cap="none" spc="0" normalizeH="0" baseline="0" noProof="0" dirty="0">
                <a:ln>
                  <a:noFill/>
                </a:ln>
                <a:solidFill>
                  <a:srgbClr val="F79646">
                    <a:lumMod val="50000"/>
                  </a:srgbClr>
                </a:solidFill>
                <a:effectLst/>
                <a:uLnTx/>
                <a:uFillTx/>
                <a:latin typeface="Times New Roman" pitchFamily="18" charset="0"/>
                <a:cs typeface="Times New Roman" pitchFamily="18" charset="0"/>
              </a:rPr>
            </a:br>
            <a:endParaRPr kumimoji="0" lang="en-US" sz="2800" b="0" i="0" u="none" strike="noStrike" kern="1200" cap="none" spc="0" normalizeH="0" baseline="0" noProof="0" dirty="0">
              <a:ln>
                <a:noFill/>
              </a:ln>
              <a:solidFill>
                <a:srgbClr val="F79646">
                  <a:lumMod val="50000"/>
                </a:srgbClr>
              </a:solidFill>
              <a:effectLst/>
              <a:uLnTx/>
              <a:uFillTx/>
              <a:latin typeface="Times New Roman" pitchFamily="18" charset="0"/>
              <a:cs typeface="Times New Roman" pitchFamily="18" charset="0"/>
            </a:endParaRPr>
          </a:p>
        </p:txBody>
      </p:sp>
      <p:sp>
        <p:nvSpPr>
          <p:cNvPr id="4" name="Vertical Scroll 4">
            <a:extLst>
              <a:ext uri="{FF2B5EF4-FFF2-40B4-BE49-F238E27FC236}">
                <a16:creationId xmlns:a16="http://schemas.microsoft.com/office/drawing/2014/main" id="{87A930B1-5077-1AD9-2063-4285FF52811A}"/>
              </a:ext>
            </a:extLst>
          </p:cNvPr>
          <p:cNvSpPr/>
          <p:nvPr/>
        </p:nvSpPr>
        <p:spPr>
          <a:xfrm>
            <a:off x="609600" y="1066800"/>
            <a:ext cx="3505200" cy="5486340"/>
          </a:xfrm>
          <a:prstGeom prst="verticalScroll">
            <a:avLst/>
          </a:prstGeom>
          <a:solidFill>
            <a:schemeClr val="accent6">
              <a:lumMod val="20000"/>
              <a:lumOff val="80000"/>
            </a:schemeClr>
          </a:solidFill>
          <a:ln w="38100">
            <a:solidFill>
              <a:schemeClr val="tx1"/>
            </a:solidFill>
          </a:ln>
        </p:spPr>
        <p:txBody>
          <a:bodyPr wrap="square">
            <a:spAutoFit/>
          </a:bodyPr>
          <a:lstStyle/>
          <a:p>
            <a:pPr lvl="0">
              <a:defRPr/>
            </a:pPr>
            <a:r>
              <a:rPr lang="vi-VN" sz="2800" dirty="0">
                <a:solidFill>
                  <a:srgbClr val="FF0000"/>
                </a:solidFill>
                <a:latin typeface="Times New Roman" pitchFamily="18" charset="0"/>
                <a:cs typeface="Times New Roman" pitchFamily="18" charset="0"/>
              </a:rPr>
              <a:t>- Con đường đi trên giàn giáo là con đường nguy hiểm, khó khăn và rất đáng tự hào. Những người đi trên con đường này giúp cho mọi người có những ngôi nhà đẹp để ở.</a:t>
            </a:r>
          </a:p>
        </p:txBody>
      </p:sp>
      <p:sp>
        <p:nvSpPr>
          <p:cNvPr id="5" name="Vertical Scroll 5">
            <a:extLst>
              <a:ext uri="{FF2B5EF4-FFF2-40B4-BE49-F238E27FC236}">
                <a16:creationId xmlns:a16="http://schemas.microsoft.com/office/drawing/2014/main" id="{51A21DDD-752B-AC0E-BC20-4F97925243B2}"/>
              </a:ext>
            </a:extLst>
          </p:cNvPr>
          <p:cNvSpPr/>
          <p:nvPr/>
        </p:nvSpPr>
        <p:spPr>
          <a:xfrm>
            <a:off x="4800600" y="1066800"/>
            <a:ext cx="3810000" cy="5082242"/>
          </a:xfrm>
          <a:prstGeom prst="verticalScroll">
            <a:avLst/>
          </a:prstGeom>
          <a:solidFill>
            <a:schemeClr val="accent6">
              <a:lumMod val="20000"/>
              <a:lumOff val="80000"/>
            </a:schemeClr>
          </a:solidFill>
          <a:ln w="38100">
            <a:solidFill>
              <a:schemeClr val="tx1"/>
            </a:solidFill>
          </a:ln>
        </p:spPr>
        <p:txBody>
          <a:bodyPr wrap="square">
            <a:spAutoFit/>
          </a:bodyPr>
          <a:lstStyle/>
          <a:p>
            <a:r>
              <a:rPr lang="vi-VN" sz="2800" dirty="0">
                <a:solidFill>
                  <a:srgbClr val="FF0000"/>
                </a:solidFill>
                <a:latin typeface="Times New Roman" pitchFamily="18" charset="0"/>
                <a:cs typeface="Times New Roman" pitchFamily="18" charset="0"/>
              </a:rPr>
              <a:t>- Con đường trên trang sách là một con đường rất dài. Vì đây là con đường khám phá kiến thức mà kiến thức thì lại rất rộng lớn, không thể khám phá hết được.</a:t>
            </a:r>
          </a:p>
        </p:txBody>
      </p:sp>
    </p:spTree>
    <p:extLst>
      <p:ext uri="{BB962C8B-B14F-4D97-AF65-F5344CB8AC3E}">
        <p14:creationId xmlns:p14="http://schemas.microsoft.com/office/powerpoint/2010/main" val="6776384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8000" b="1" dirty="0" err="1">
                <a:solidFill>
                  <a:srgbClr val="F92D67"/>
                </a:solidFill>
                <a:latin typeface="Times New Roman" pitchFamily="18" charset="0"/>
                <a:ea typeface="+mj-ea"/>
                <a:cs typeface="Times New Roman" pitchFamily="18" charset="0"/>
              </a:rPr>
              <a:t>Củng</a:t>
            </a:r>
            <a:r>
              <a:rPr lang="en-US" sz="8000" b="1" dirty="0">
                <a:solidFill>
                  <a:srgbClr val="F92D67"/>
                </a:solidFill>
                <a:latin typeface="Times New Roman" pitchFamily="18" charset="0"/>
                <a:ea typeface="+mj-ea"/>
                <a:cs typeface="Times New Roman" pitchFamily="18" charset="0"/>
              </a:rPr>
              <a:t> </a:t>
            </a:r>
            <a:r>
              <a:rPr lang="en-US" sz="8000" b="1" dirty="0" err="1">
                <a:solidFill>
                  <a:srgbClr val="F92D67"/>
                </a:solidFill>
                <a:latin typeface="Times New Roman" pitchFamily="18" charset="0"/>
                <a:ea typeface="+mj-ea"/>
                <a:cs typeface="Times New Roman" pitchFamily="18" charset="0"/>
              </a:rPr>
              <a:t>cố</a:t>
            </a:r>
            <a:endParaRPr lang="en-US" sz="8000" b="1" dirty="0">
              <a:solidFill>
                <a:srgbClr val="F92D67"/>
              </a:solidFill>
              <a:latin typeface="Times New Roman" pitchFamily="18" charset="0"/>
              <a:ea typeface="+mj-ea"/>
              <a:cs typeface="Times New Roman" pitchFamily="18" charset="0"/>
            </a:endParaRPr>
          </a:p>
          <a:p>
            <a:pPr>
              <a:lnSpc>
                <a:spcPct val="90000"/>
              </a:lnSpc>
              <a:spcBef>
                <a:spcPct val="0"/>
              </a:spcBef>
              <a:spcAft>
                <a:spcPts val="400"/>
              </a:spcAft>
            </a:pPr>
            <a:r>
              <a:rPr lang="en-US" sz="8000" b="1" dirty="0">
                <a:solidFill>
                  <a:srgbClr val="F92D67"/>
                </a:solidFill>
                <a:latin typeface="Times New Roman" pitchFamily="18" charset="0"/>
                <a:ea typeface="+mj-ea"/>
                <a:cs typeface="Times New Roman" pitchFamily="18" charset="0"/>
              </a:rPr>
              <a:t>            </a:t>
            </a:r>
            <a:r>
              <a:rPr lang="en-US" sz="8000" b="1" dirty="0" err="1">
                <a:solidFill>
                  <a:srgbClr val="F92D67"/>
                </a:solidFill>
                <a:latin typeface="Times New Roman" pitchFamily="18" charset="0"/>
                <a:ea typeface="+mj-ea"/>
                <a:cs typeface="Times New Roman" pitchFamily="18" charset="0"/>
              </a:rPr>
              <a:t>Dặn</a:t>
            </a:r>
            <a:r>
              <a:rPr lang="en-US" sz="8000" b="1" dirty="0">
                <a:solidFill>
                  <a:srgbClr val="F92D67"/>
                </a:solidFill>
                <a:latin typeface="Times New Roman" pitchFamily="18" charset="0"/>
                <a:ea typeface="+mj-ea"/>
                <a:cs typeface="Times New Roman" pitchFamily="18" charset="0"/>
              </a:rPr>
              <a:t> </a:t>
            </a:r>
            <a:r>
              <a:rPr lang="en-US" sz="8000" b="1" dirty="0" err="1">
                <a:solidFill>
                  <a:srgbClr val="F92D67"/>
                </a:solidFill>
                <a:latin typeface="Times New Roman" pitchFamily="18" charset="0"/>
                <a:ea typeface="+mj-ea"/>
                <a:cs typeface="Times New Roman" pitchFamily="18" charset="0"/>
              </a:rPr>
              <a:t>dò</a:t>
            </a:r>
            <a:endParaRPr lang="en-US" sz="8000" b="1" dirty="0">
              <a:solidFill>
                <a:srgbClr val="F92D67"/>
              </a:solidFill>
              <a:latin typeface="Times New Roman" pitchFamily="18" charset="0"/>
              <a:ea typeface="+mj-ea"/>
              <a:cs typeface="Times New Roman" pitchFamily="18" charset="0"/>
            </a:endParaRPr>
          </a:p>
          <a:p>
            <a:pPr indent="-152408">
              <a:lnSpc>
                <a:spcPct val="90000"/>
              </a:lnSpc>
              <a:spcBef>
                <a:spcPct val="0"/>
              </a:spcBef>
              <a:spcAft>
                <a:spcPts val="400"/>
              </a:spcAft>
            </a:pPr>
            <a:endParaRPr lang="en-US" sz="8000" b="1" dirty="0">
              <a:latin typeface="Times New Roman" pitchFamily="18" charset="0"/>
              <a:ea typeface="+mj-ea"/>
              <a:cs typeface="Times New Roman" pitchFamily="18" charset="0"/>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7048250" y="1363568"/>
            <a:ext cx="4915150" cy="2732092"/>
          </a:xfrm>
          <a:prstGeom prst="rect">
            <a:avLst/>
          </a:prstGeom>
        </p:spPr>
      </p:pic>
      <p:grpSp>
        <p:nvGrpSpPr>
          <p:cNvPr id="4" name="Group 3"/>
          <p:cNvGrpSpPr/>
          <p:nvPr/>
        </p:nvGrpSpPr>
        <p:grpSpPr>
          <a:xfrm>
            <a:off x="1219200" y="200524"/>
            <a:ext cx="4195123" cy="713876"/>
            <a:chOff x="1295400" y="176156"/>
            <a:chExt cx="4195123" cy="713876"/>
          </a:xfrm>
        </p:grpSpPr>
        <p:pic>
          <p:nvPicPr>
            <p:cNvPr id="5" name="Picture 4"/>
            <p:cNvPicPr>
              <a:picLocks noChangeAspect="1"/>
            </p:cNvPicPr>
            <p:nvPr/>
          </p:nvPicPr>
          <p:blipFill>
            <a:blip r:embed="rId3"/>
            <a:stretch>
              <a:fillRect/>
            </a:stretch>
          </p:blipFill>
          <p:spPr>
            <a:xfrm>
              <a:off x="1295400" y="176156"/>
              <a:ext cx="4195123" cy="713876"/>
            </a:xfrm>
            <a:prstGeom prst="rect">
              <a:avLst/>
            </a:prstGeom>
          </p:spPr>
        </p:pic>
        <p:sp>
          <p:nvSpPr>
            <p:cNvPr id="6" name="Rectangle 5"/>
            <p:cNvSpPr/>
            <p:nvPr/>
          </p:nvSpPr>
          <p:spPr>
            <a:xfrm>
              <a:off x="1524000" y="256940"/>
              <a:ext cx="3132589"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Cùng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pSp>
      <p:pic>
        <p:nvPicPr>
          <p:cNvPr id="13" name="Picture 12"/>
          <p:cNvPicPr>
            <a:picLocks noChangeAspect="1"/>
          </p:cNvPicPr>
          <p:nvPr/>
        </p:nvPicPr>
        <p:blipFill rotWithShape="1">
          <a:blip r:embed="rId4"/>
          <a:srcRect r="5045"/>
          <a:stretch/>
        </p:blipFill>
        <p:spPr>
          <a:xfrm>
            <a:off x="193965" y="1219200"/>
            <a:ext cx="4677364" cy="2818293"/>
          </a:xfrm>
          <a:prstGeom prst="rect">
            <a:avLst/>
          </a:prstGeom>
        </p:spPr>
      </p:pic>
      <p:pic>
        <p:nvPicPr>
          <p:cNvPr id="15" name="Picture 14"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775" b="90828" l="11726" r="74919">
                        <a14:foregroundMark x1="18893" y1="10947" x2="18893" y2="10947"/>
                        <a14:foregroundMark x1="19870" y1="8580" x2="19870" y2="8580"/>
                        <a14:foregroundMark x1="26059" y1="21598" x2="26059" y2="21598"/>
                        <a14:foregroundMark x1="25081" y1="25444" x2="25081" y2="25444"/>
                        <a14:foregroundMark x1="37459" y1="22781" x2="37459" y2="22781"/>
                        <a14:foregroundMark x1="21173" y1="8580" x2="32899" y2="14201"/>
                        <a14:foregroundMark x1="26710" y1="7988" x2="37134" y2="17456"/>
                        <a14:foregroundMark x1="16938" y1="19822" x2="36482" y2="22781"/>
                        <a14:foregroundMark x1="20195" y1="10651" x2="13681" y2="13609"/>
                        <a14:foregroundMark x1="14007" y1="17160" x2="14007" y2="17160"/>
                        <a14:foregroundMark x1="14007" y1="17160" x2="14984" y2="12722"/>
                        <a14:foregroundMark x1="14984" y1="21006" x2="14984" y2="21006"/>
                        <a14:foregroundMark x1="13029" y1="19231" x2="13681" y2="21893"/>
                        <a14:foregroundMark x1="12704" y1="22781" x2="22801" y2="24852"/>
                        <a14:foregroundMark x1="25081" y1="27219" x2="35831" y2="21006"/>
                        <a14:foregroundMark x1="49511" y1="87574" x2="49511" y2="87574"/>
                        <a14:foregroundMark x1="38762" y1="88757" x2="38762" y2="88757"/>
                        <a14:foregroundMark x1="65472" y1="87870" x2="65472" y2="87870"/>
                        <a14:foregroundMark x1="38436" y1="87870" x2="67752" y2="88462"/>
                      </a14:backgroundRemoval>
                    </a14:imgEffect>
                  </a14:imgLayer>
                </a14:imgProps>
              </a:ext>
              <a:ext uri="{28A0092B-C50C-407E-A947-70E740481C1C}">
                <a14:useLocalDpi xmlns:a14="http://schemas.microsoft.com/office/drawing/2010/main" val="0"/>
              </a:ext>
            </a:extLst>
          </a:blip>
          <a:srcRect l="12195" r="26829" b="9008"/>
          <a:stretch/>
        </p:blipFill>
        <p:spPr>
          <a:xfrm>
            <a:off x="4800599" y="3557463"/>
            <a:ext cx="1905001" cy="3129826"/>
          </a:xfrm>
          <a:prstGeom prst="rect">
            <a:avLst/>
          </a:prstGeom>
        </p:spPr>
      </p:pic>
      <p:grpSp>
        <p:nvGrpSpPr>
          <p:cNvPr id="21" name="Group 20"/>
          <p:cNvGrpSpPr/>
          <p:nvPr/>
        </p:nvGrpSpPr>
        <p:grpSpPr>
          <a:xfrm>
            <a:off x="3124200" y="3869404"/>
            <a:ext cx="1862049" cy="1553544"/>
            <a:chOff x="3586941" y="4722985"/>
            <a:chExt cx="1862049" cy="1553544"/>
          </a:xfrm>
        </p:grpSpPr>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0" b="100000" l="9862" r="96647"/>
                      </a14:imgEffect>
                    </a14:imgLayer>
                  </a14:imgProps>
                </a:ext>
              </a:extLst>
            </a:blip>
            <a:stretch>
              <a:fillRect/>
            </a:stretch>
          </p:blipFill>
          <p:spPr>
            <a:xfrm>
              <a:off x="3586941" y="4722985"/>
              <a:ext cx="1862049" cy="1553544"/>
            </a:xfrm>
            <a:prstGeom prst="rect">
              <a:avLst/>
            </a:prstGeom>
          </p:spPr>
        </p:pic>
        <p:sp>
          <p:nvSpPr>
            <p:cNvPr id="20" name="Rectangle 19"/>
            <p:cNvSpPr/>
            <p:nvPr/>
          </p:nvSpPr>
          <p:spPr>
            <a:xfrm>
              <a:off x="3997036" y="5268301"/>
              <a:ext cx="1337034"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effectLst/>
                  <a:uLnTx/>
                  <a:uFillTx/>
                  <a:latin typeface="Times New Roman" pitchFamily="18" charset="0"/>
                  <a:cs typeface="Times New Roman" pitchFamily="18" charset="0"/>
                </a:rPr>
                <a:t>Bác</a:t>
              </a:r>
              <a:r>
                <a:rPr kumimoji="0" lang="en-US" altLang="en-US" sz="3200" b="1" i="0" u="none" strike="noStrike" kern="1200" cap="none" spc="0" normalizeH="0" noProof="0" dirty="0">
                  <a:ln>
                    <a:noFill/>
                  </a:ln>
                  <a:effectLst/>
                  <a:uLnTx/>
                  <a:uFillTx/>
                  <a:latin typeface="Times New Roman" pitchFamily="18" charset="0"/>
                  <a:cs typeface="Times New Roman" pitchFamily="18" charset="0"/>
                </a:rPr>
                <a:t> </a:t>
              </a:r>
              <a:r>
                <a:rPr kumimoji="0" lang="en-US" altLang="en-US" sz="3200" b="1" i="0" u="none" strike="noStrike" kern="1200" cap="none" spc="0" normalizeH="0" noProof="0" dirty="0" err="1">
                  <a:ln>
                    <a:noFill/>
                  </a:ln>
                  <a:effectLst/>
                  <a:uLnTx/>
                  <a:uFillTx/>
                  <a:latin typeface="Times New Roman" pitchFamily="18" charset="0"/>
                  <a:cs typeface="Times New Roman" pitchFamily="18" charset="0"/>
                </a:rPr>
                <a:t>sĩ</a:t>
              </a:r>
              <a:endParaRPr kumimoji="0" lang="en-US" altLang="en-US" sz="3200" b="1" i="0" u="none" strike="noStrike" kern="1200" cap="none" spc="0" normalizeH="0" baseline="0" noProof="0" dirty="0">
                <a:ln>
                  <a:noFill/>
                </a:ln>
                <a:effectLst/>
                <a:uLnTx/>
                <a:uFillTx/>
                <a:latin typeface="Times New Roman" pitchFamily="18" charset="0"/>
                <a:cs typeface="Times New Roman" pitchFamily="18" charset="0"/>
              </a:endParaRPr>
            </a:p>
          </p:txBody>
        </p:sp>
      </p:grpSp>
      <p:grpSp>
        <p:nvGrpSpPr>
          <p:cNvPr id="22" name="Group 21"/>
          <p:cNvGrpSpPr/>
          <p:nvPr/>
        </p:nvGrpSpPr>
        <p:grpSpPr>
          <a:xfrm>
            <a:off x="7010401" y="3869404"/>
            <a:ext cx="3121223" cy="1518908"/>
            <a:chOff x="3577059" y="4743767"/>
            <a:chExt cx="3024918" cy="1491620"/>
          </a:xfrm>
        </p:grpSpPr>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backgroundRemoval t="0" b="100000" l="9862" r="96647"/>
                      </a14:imgEffect>
                    </a14:imgLayer>
                  </a14:imgProps>
                </a:ext>
              </a:extLst>
            </a:blip>
            <a:stretch>
              <a:fillRect/>
            </a:stretch>
          </p:blipFill>
          <p:spPr>
            <a:xfrm>
              <a:off x="3577059" y="4743767"/>
              <a:ext cx="1787828" cy="1491620"/>
            </a:xfrm>
            <a:prstGeom prst="rect">
              <a:avLst/>
            </a:prstGeom>
          </p:spPr>
        </p:pic>
        <p:sp>
          <p:nvSpPr>
            <p:cNvPr id="24" name="Rectangle 23"/>
            <p:cNvSpPr/>
            <p:nvPr/>
          </p:nvSpPr>
          <p:spPr>
            <a:xfrm>
              <a:off x="3724756" y="5158795"/>
              <a:ext cx="2877221" cy="57426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effectLst/>
                  <a:uLnTx/>
                  <a:uFillTx/>
                  <a:latin typeface="Times New Roman" pitchFamily="18" charset="0"/>
                  <a:cs typeface="Times New Roman" pitchFamily="18" charset="0"/>
                </a:rPr>
                <a:t>Giáo</a:t>
              </a:r>
              <a:r>
                <a:rPr kumimoji="0" lang="en-US" altLang="en-US" sz="3200" b="1" i="0" u="none" strike="noStrike" kern="1200" cap="none" spc="0" normalizeH="0" noProof="0" dirty="0">
                  <a:ln>
                    <a:noFill/>
                  </a:ln>
                  <a:effectLst/>
                  <a:uLnTx/>
                  <a:uFillTx/>
                  <a:latin typeface="Times New Roman" pitchFamily="18" charset="0"/>
                  <a:cs typeface="Times New Roman" pitchFamily="18" charset="0"/>
                </a:rPr>
                <a:t> </a:t>
              </a:r>
              <a:r>
                <a:rPr kumimoji="0" lang="en-US" altLang="en-US" sz="3200" b="1" i="0" u="none" strike="noStrike" kern="1200" cap="none" spc="0" normalizeH="0" noProof="0" dirty="0" err="1">
                  <a:ln>
                    <a:noFill/>
                  </a:ln>
                  <a:effectLst/>
                  <a:uLnTx/>
                  <a:uFillTx/>
                  <a:latin typeface="Times New Roman" pitchFamily="18" charset="0"/>
                  <a:cs typeface="Times New Roman" pitchFamily="18" charset="0"/>
                </a:rPr>
                <a:t>viên</a:t>
              </a:r>
              <a:endParaRPr kumimoji="0" lang="en-US" altLang="en-US" sz="3200" b="1" i="0" u="none" strike="noStrike" kern="1200" cap="none" spc="0" normalizeH="0" baseline="0" noProof="0" dirty="0">
                <a:ln>
                  <a:noFill/>
                </a:ln>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3572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43199" y="1524000"/>
            <a:ext cx="6934201"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pPr>
            <a:r>
              <a:rPr lang="en-US" sz="4000" kern="0" dirty="0">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a:t>
            </a:r>
            <a:r>
              <a:rPr lang="en-US" sz="6000" kern="0" dirty="0">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Con </a:t>
            </a:r>
            <a:r>
              <a:rPr lang="en-US" sz="6000" kern="0" dirty="0" err="1">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đường</a:t>
            </a:r>
            <a:r>
              <a:rPr lang="en-US" sz="6000" kern="0" dirty="0">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a:t>
            </a:r>
            <a:r>
              <a:rPr lang="en-US" sz="6000" kern="0" dirty="0" err="1">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của</a:t>
            </a:r>
            <a:r>
              <a:rPr lang="en-US" sz="6000" kern="0" dirty="0">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 </a:t>
            </a:r>
            <a:r>
              <a:rPr lang="en-US" sz="6000" kern="0" dirty="0" err="1">
                <a:solidFill>
                  <a:srgbClr val="FF0000"/>
                </a:solidFill>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bé</a:t>
            </a:r>
            <a:endParaRPr lang="id-ID" sz="6000"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6" name="Rounded Rectangle 5"/>
          <p:cNvSpPr/>
          <p:nvPr/>
        </p:nvSpPr>
        <p:spPr>
          <a:xfrm>
            <a:off x="2057400" y="838200"/>
            <a:ext cx="7222374" cy="492684"/>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200" b="1" u="sng" dirty="0">
                <a:solidFill>
                  <a:schemeClr val="tx1"/>
                </a:solidFill>
                <a:latin typeface="Times New Roman" pitchFamily="18" charset="0"/>
                <a:cs typeface="Times New Roman" pitchFamily="18" charset="0"/>
                <a:sym typeface="Arial"/>
              </a:rPr>
              <a:t>TIẾNG VIỆT</a:t>
            </a:r>
            <a:endParaRPr lang="id-ID" sz="3200" b="1" u="sng"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5978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795131" y="730277"/>
            <a:ext cx="2606345" cy="2317723"/>
          </a:xfrm>
          <a:prstGeom prst="ellipse">
            <a:avLst/>
          </a:prstGeom>
          <a:ln>
            <a:noFill/>
          </a:ln>
          <a:effectLst>
            <a:softEdge rad="112500"/>
          </a:effectLst>
        </p:spPr>
      </p:pic>
      <p:pic>
        <p:nvPicPr>
          <p:cNvPr id="19" name="Picture 18"/>
          <p:cNvPicPr>
            <a:picLocks noChangeAspect="1"/>
          </p:cNvPicPr>
          <p:nvPr/>
        </p:nvPicPr>
        <p:blipFill>
          <a:blip r:embed="rId3"/>
          <a:stretch>
            <a:fillRect/>
          </a:stretch>
        </p:blipFill>
        <p:spPr>
          <a:xfrm>
            <a:off x="8533882" y="2251762"/>
            <a:ext cx="3026159" cy="2396438"/>
          </a:xfrm>
          <a:prstGeom prst="ellipse">
            <a:avLst/>
          </a:prstGeom>
          <a:ln>
            <a:noFill/>
          </a:ln>
          <a:effectLst>
            <a:softEdge rad="112500"/>
          </a:effectLst>
        </p:spPr>
      </p:pic>
      <p:pic>
        <p:nvPicPr>
          <p:cNvPr id="25" name="Picture 24"/>
          <p:cNvPicPr>
            <a:picLocks noChangeAspect="1"/>
          </p:cNvPicPr>
          <p:nvPr/>
        </p:nvPicPr>
        <p:blipFill>
          <a:blip r:embed="rId4"/>
          <a:stretch>
            <a:fillRect/>
          </a:stretch>
        </p:blipFill>
        <p:spPr>
          <a:xfrm>
            <a:off x="7086600" y="4365354"/>
            <a:ext cx="2562615" cy="2492646"/>
          </a:xfrm>
          <a:prstGeom prst="ellipse">
            <a:avLst/>
          </a:prstGeom>
          <a:ln>
            <a:noFill/>
          </a:ln>
          <a:effectLst>
            <a:softEdge rad="112500"/>
          </a:effectLst>
        </p:spPr>
      </p:pic>
      <p:sp>
        <p:nvSpPr>
          <p:cNvPr id="27" name="TextBox 26">
            <a:extLst>
              <a:ext uri="{FF2B5EF4-FFF2-40B4-BE49-F238E27FC236}">
                <a16:creationId xmlns:a16="http://schemas.microsoft.com/office/drawing/2014/main" id="{2775BEB2-DD79-A8F3-CE64-9ECC2ECDD691}"/>
              </a:ext>
            </a:extLst>
          </p:cNvPr>
          <p:cNvSpPr txBox="1"/>
          <p:nvPr/>
        </p:nvSpPr>
        <p:spPr>
          <a:xfrm>
            <a:off x="1127578" y="1125606"/>
            <a:ext cx="4535147" cy="1846194"/>
          </a:xfrm>
          <a:prstGeom prst="roundRect">
            <a:avLst/>
          </a:prstGeom>
          <a:solidFill>
            <a:schemeClr val="accent5">
              <a:lumMod val="20000"/>
              <a:lumOff val="80000"/>
            </a:schemeClr>
          </a:solidFill>
          <a:ln>
            <a:solidFill>
              <a:schemeClr val="accent1">
                <a:lumMod val="50000"/>
              </a:schemeClr>
            </a:solidFill>
          </a:ln>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2800" noProof="0" dirty="0" err="1">
                <a:solidFill>
                  <a:srgbClr val="002060"/>
                </a:solidFill>
                <a:latin typeface="Times New Roman" pitchFamily="18" charset="0"/>
                <a:cs typeface="Times New Roman" pitchFamily="18" charset="0"/>
              </a:rPr>
              <a:t>Đường</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của</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chú</a:t>
            </a:r>
            <a:r>
              <a:rPr lang="en-US" sz="2800" noProof="0" dirty="0">
                <a:solidFill>
                  <a:srgbClr val="002060"/>
                </a:solidFill>
                <a:latin typeface="Times New Roman" pitchFamily="18" charset="0"/>
                <a:cs typeface="Times New Roman" pitchFamily="18" charset="0"/>
              </a:rPr>
              <a:t> phi </a:t>
            </a:r>
            <a:r>
              <a:rPr lang="en-US" sz="2800" noProof="0" dirty="0" err="1">
                <a:solidFill>
                  <a:srgbClr val="002060"/>
                </a:solidFill>
                <a:latin typeface="Times New Roman" pitchFamily="18" charset="0"/>
                <a:cs typeface="Times New Roman" pitchFamily="18" charset="0"/>
              </a:rPr>
              <a:t>công</a:t>
            </a:r>
            <a:endParaRPr lang="en-US" sz="2800" noProof="0" dirty="0">
              <a:solidFill>
                <a:srgbClr val="002060"/>
              </a:solidFill>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dirty="0" err="1">
                <a:ln>
                  <a:noFill/>
                </a:ln>
                <a:solidFill>
                  <a:srgbClr val="002060"/>
                </a:solidFill>
                <a:effectLst/>
                <a:uLnTx/>
                <a:uFillTx/>
                <a:latin typeface="Times New Roman" pitchFamily="18" charset="0"/>
                <a:cs typeface="Times New Roman" pitchFamily="18" charset="0"/>
              </a:rPr>
              <a:t>Lẫn</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trong</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mây</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cao</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tít</a:t>
            </a:r>
            <a:endPar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lang="en-US" sz="2800" baseline="0" noProof="0" dirty="0" err="1">
                <a:solidFill>
                  <a:srgbClr val="002060"/>
                </a:solidFill>
                <a:latin typeface="Times New Roman" pitchFamily="18" charset="0"/>
                <a:cs typeface="Times New Roman" pitchFamily="18" charset="0"/>
              </a:rPr>
              <a:t>Khắp</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những</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vùng</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trời</a:t>
            </a:r>
            <a:r>
              <a:rPr lang="en-US" sz="2800" noProof="0" dirty="0">
                <a:solidFill>
                  <a:srgbClr val="002060"/>
                </a:solidFill>
                <a:latin typeface="Times New Roman" pitchFamily="18" charset="0"/>
                <a:cs typeface="Times New Roman" pitchFamily="18" charset="0"/>
              </a:rPr>
              <a:t> </a:t>
            </a:r>
            <a:r>
              <a:rPr lang="en-US" sz="2800" noProof="0" dirty="0" err="1">
                <a:solidFill>
                  <a:srgbClr val="002060"/>
                </a:solidFill>
                <a:latin typeface="Times New Roman" pitchFamily="18" charset="0"/>
                <a:cs typeface="Times New Roman" pitchFamily="18" charset="0"/>
              </a:rPr>
              <a:t>xanh</a:t>
            </a:r>
            <a:endParaRPr lang="en-US" sz="2800" noProof="0" dirty="0">
              <a:solidFill>
                <a:srgbClr val="002060"/>
              </a:solidFill>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dirty="0" err="1">
                <a:ln>
                  <a:noFill/>
                </a:ln>
                <a:solidFill>
                  <a:srgbClr val="002060"/>
                </a:solidFill>
                <a:effectLst/>
                <a:uLnTx/>
                <a:uFillTx/>
                <a:latin typeface="Times New Roman" pitchFamily="18" charset="0"/>
                <a:cs typeface="Times New Roman" pitchFamily="18" charset="0"/>
              </a:rPr>
              <a:t>Những</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vì</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sao</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 chi </a:t>
            </a:r>
            <a:r>
              <a:rPr kumimoji="0" lang="en-US" sz="2800" b="0" i="0" u="none" strike="noStrike" kern="1200" cap="none" spc="0" normalizeH="0" dirty="0" err="1">
                <a:ln>
                  <a:noFill/>
                </a:ln>
                <a:solidFill>
                  <a:srgbClr val="002060"/>
                </a:solidFill>
                <a:effectLst/>
                <a:uLnTx/>
                <a:uFillTx/>
                <a:latin typeface="Times New Roman" pitchFamily="18" charset="0"/>
                <a:cs typeface="Times New Roman" pitchFamily="18" charset="0"/>
              </a:rPr>
              <a:t>chít</a:t>
            </a:r>
            <a:r>
              <a:rPr kumimoji="0" lang="en-US" sz="2800" b="0" i="0" u="none" strike="noStrike" kern="1200" cap="none" spc="0" normalizeH="0" dirty="0">
                <a:ln>
                  <a:noFill/>
                </a:ln>
                <a:solidFill>
                  <a:srgbClr val="002060"/>
                </a:solidFill>
                <a:effectLst/>
                <a:uLnTx/>
                <a:uFillTx/>
                <a:latin typeface="Times New Roman" pitchFamily="18" charset="0"/>
                <a:cs typeface="Times New Roman" pitchFamily="18" charset="0"/>
              </a:rPr>
              <a:t>.</a:t>
            </a:r>
            <a:endPar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2775BEB2-DD79-A8F3-CE64-9ECC2ECDD691}"/>
              </a:ext>
            </a:extLst>
          </p:cNvPr>
          <p:cNvSpPr txBox="1"/>
          <p:nvPr/>
        </p:nvSpPr>
        <p:spPr>
          <a:xfrm>
            <a:off x="1890246" y="3048000"/>
            <a:ext cx="4248281" cy="1905000"/>
          </a:xfrm>
          <a:prstGeom prst="roundRect">
            <a:avLst/>
          </a:prstGeom>
          <a:solidFill>
            <a:srgbClr val="92D050"/>
          </a:solidFill>
          <a:ln>
            <a:solidFill>
              <a:schemeClr val="accent6">
                <a:lumMod val="50000"/>
              </a:schemeClr>
            </a:solidFill>
          </a:ln>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2800" noProof="0" dirty="0" err="1">
                <a:latin typeface="Times New Roman" pitchFamily="18" charset="0"/>
                <a:cs typeface="Times New Roman" pitchFamily="18" charset="0"/>
              </a:rPr>
              <a:t>Đường</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của</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chú</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hải</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quân</a:t>
            </a:r>
            <a:endParaRPr lang="en-US" sz="2800" noProof="0" dirty="0">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dirty="0" err="1">
                <a:ln>
                  <a:noFill/>
                </a:ln>
                <a:effectLst/>
                <a:uLnTx/>
                <a:uFillTx/>
                <a:latin typeface="Times New Roman" pitchFamily="18" charset="0"/>
                <a:cs typeface="Times New Roman" pitchFamily="18" charset="0"/>
              </a:rPr>
              <a:t>Mênh</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mông</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trên</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biển</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cả</a:t>
            </a:r>
            <a:endParaRPr kumimoji="0" lang="en-US" sz="2800" b="0" i="0" u="none" strike="noStrike" kern="1200" cap="none" spc="0" normalizeH="0" dirty="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lang="en-US" sz="2800" baseline="0" noProof="0" dirty="0" err="1">
                <a:latin typeface="Times New Roman" pitchFamily="18" charset="0"/>
                <a:cs typeface="Times New Roman" pitchFamily="18" charset="0"/>
              </a:rPr>
              <a:t>Tới</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những</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vùng</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đảo</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xa</a:t>
            </a:r>
            <a:endParaRPr lang="en-US" sz="2800" noProof="0" dirty="0">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dirty="0" err="1">
                <a:ln>
                  <a:noFill/>
                </a:ln>
                <a:effectLst/>
                <a:uLnTx/>
                <a:uFillTx/>
                <a:latin typeface="Times New Roman" pitchFamily="18" charset="0"/>
                <a:cs typeface="Times New Roman" pitchFamily="18" charset="0"/>
              </a:rPr>
              <a:t>Và</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những</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bờ</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bến</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lạ</a:t>
            </a:r>
            <a:r>
              <a:rPr kumimoji="0" lang="en-US" sz="2800" b="0" i="0" u="none" strike="noStrike" kern="1200" cap="none" spc="0" normalizeH="0" dirty="0">
                <a:ln>
                  <a:noFill/>
                </a:ln>
                <a:effectLst/>
                <a:uLnTx/>
                <a:uFillTx/>
                <a:latin typeface="Times New Roman" pitchFamily="18" charset="0"/>
                <a:cs typeface="Times New Roman" pitchFamily="18" charset="0"/>
              </a:rPr>
              <a:t>.</a:t>
            </a:r>
            <a:endParaRPr kumimoji="0" lang="en-US" sz="28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2775BEB2-DD79-A8F3-CE64-9ECC2ECDD691}"/>
              </a:ext>
            </a:extLst>
          </p:cNvPr>
          <p:cNvSpPr txBox="1"/>
          <p:nvPr/>
        </p:nvSpPr>
        <p:spPr>
          <a:xfrm>
            <a:off x="2990719" y="4800600"/>
            <a:ext cx="4248281" cy="1981200"/>
          </a:xfrm>
          <a:prstGeom prst="roundRect">
            <a:avLst/>
          </a:prstGeom>
          <a:solidFill>
            <a:schemeClr val="accent4">
              <a:lumMod val="60000"/>
              <a:lumOff val="40000"/>
            </a:schemeClr>
          </a:solidFill>
          <a:ln>
            <a:solidFill>
              <a:schemeClr val="accent2">
                <a:lumMod val="50000"/>
              </a:schemeClr>
            </a:solidFill>
          </a:ln>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2800" noProof="0" dirty="0">
                <a:latin typeface="Times New Roman" pitchFamily="18" charset="0"/>
                <a:cs typeface="Times New Roman" pitchFamily="18" charset="0"/>
              </a:rPr>
              <a:t>Con </a:t>
            </a:r>
            <a:r>
              <a:rPr lang="en-US" sz="2800" noProof="0" dirty="0" err="1">
                <a:latin typeface="Times New Roman" pitchFamily="18" charset="0"/>
                <a:cs typeface="Times New Roman" pitchFamily="18" charset="0"/>
              </a:rPr>
              <a:t>đường</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làm</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bằng</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sắt</a:t>
            </a:r>
            <a:endParaRPr lang="en-US" sz="2800" noProof="0" dirty="0">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dirty="0" err="1">
                <a:ln>
                  <a:noFill/>
                </a:ln>
                <a:effectLst/>
                <a:uLnTx/>
                <a:uFillTx/>
                <a:latin typeface="Times New Roman" pitchFamily="18" charset="0"/>
                <a:cs typeface="Times New Roman" pitchFamily="18" charset="0"/>
              </a:rPr>
              <a:t>Là</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của</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bác</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lái</a:t>
            </a:r>
            <a:r>
              <a:rPr kumimoji="0" lang="en-US" sz="2800" b="0" i="0" u="none" strike="noStrike" kern="1200" cap="none" spc="0" normalizeH="0" dirty="0">
                <a:ln>
                  <a:noFill/>
                </a:ln>
                <a:effectLst/>
                <a:uLnTx/>
                <a:uFillTx/>
                <a:latin typeface="Times New Roman" pitchFamily="18" charset="0"/>
                <a:cs typeface="Times New Roman" pitchFamily="18" charset="0"/>
              </a:rPr>
              <a:t> </a:t>
            </a:r>
            <a:r>
              <a:rPr kumimoji="0" lang="en-US" sz="2800" b="0" i="0" u="none" strike="noStrike" kern="1200" cap="none" spc="0" normalizeH="0" dirty="0" err="1">
                <a:ln>
                  <a:noFill/>
                </a:ln>
                <a:effectLst/>
                <a:uLnTx/>
                <a:uFillTx/>
                <a:latin typeface="Times New Roman" pitchFamily="18" charset="0"/>
                <a:cs typeface="Times New Roman" pitchFamily="18" charset="0"/>
              </a:rPr>
              <a:t>tàu</a:t>
            </a:r>
            <a:endParaRPr kumimoji="0" lang="en-US" sz="2800" b="0" i="0" u="none" strike="noStrike" kern="1200" cap="none" spc="0" normalizeH="0" dirty="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lang="en-US" sz="2800" baseline="0" noProof="0" dirty="0" err="1">
                <a:latin typeface="Times New Roman" pitchFamily="18" charset="0"/>
                <a:cs typeface="Times New Roman" pitchFamily="18" charset="0"/>
              </a:rPr>
              <a:t>Chạy</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dài</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theo</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đất</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nước</a:t>
            </a:r>
            <a:endParaRPr lang="en-US" sz="2800" noProof="0" dirty="0">
              <a:latin typeface="Times New Roman" pitchFamily="18" charset="0"/>
              <a:cs typeface="Times New Roman" pitchFamily="18" charset="0"/>
            </a:endParaRPr>
          </a:p>
          <a:p>
            <a:pPr marL="0" marR="0" lvl="0" indent="0" defTabSz="914400" rtl="0" eaLnBrk="1" fontAlgn="auto" latinLnBrk="0" hangingPunct="1">
              <a:lnSpc>
                <a:spcPct val="90000"/>
              </a:lnSpc>
              <a:spcBef>
                <a:spcPct val="0"/>
              </a:spcBef>
              <a:spcAft>
                <a:spcPts val="600"/>
              </a:spcAft>
              <a:buClrTx/>
              <a:buSzTx/>
              <a:buFontTx/>
              <a:buNone/>
              <a:tabLst/>
              <a:defRPr/>
            </a:pPr>
            <a:r>
              <a:rPr lang="en-US" sz="2800" noProof="0" dirty="0" err="1">
                <a:latin typeface="Times New Roman" pitchFamily="18" charset="0"/>
                <a:cs typeface="Times New Roman" pitchFamily="18" charset="0"/>
              </a:rPr>
              <a:t>Đi</a:t>
            </a:r>
            <a:r>
              <a:rPr lang="en-US" sz="2800" noProof="0" dirty="0">
                <a:latin typeface="Times New Roman" pitchFamily="18" charset="0"/>
                <a:cs typeface="Times New Roman" pitchFamily="18" charset="0"/>
              </a:rPr>
              <a:t> song </a:t>
            </a:r>
            <a:r>
              <a:rPr lang="en-US" sz="2800" noProof="0" dirty="0" err="1">
                <a:latin typeface="Times New Roman" pitchFamily="18" charset="0"/>
                <a:cs typeface="Times New Roman" pitchFamily="18" charset="0"/>
              </a:rPr>
              <a:t>hành</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bên</a:t>
            </a:r>
            <a:r>
              <a:rPr lang="en-US" sz="2800" noProof="0" dirty="0">
                <a:latin typeface="Times New Roman" pitchFamily="18" charset="0"/>
                <a:cs typeface="Times New Roman" pitchFamily="18" charset="0"/>
              </a:rPr>
              <a:t> </a:t>
            </a:r>
            <a:r>
              <a:rPr lang="en-US" sz="2800" noProof="0" dirty="0" err="1">
                <a:latin typeface="Times New Roman" pitchFamily="18" charset="0"/>
                <a:cs typeface="Times New Roman" pitchFamily="18" charset="0"/>
              </a:rPr>
              <a:t>nhau</a:t>
            </a:r>
            <a:r>
              <a:rPr lang="en-US" sz="2800" noProof="0" dirty="0">
                <a:latin typeface="Times New Roman" pitchFamily="18" charset="0"/>
                <a:cs typeface="Times New Roman" pitchFamily="18" charset="0"/>
              </a:rPr>
              <a:t>.</a:t>
            </a:r>
            <a:endParaRPr kumimoji="0" lang="en-US" sz="28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Rectangle 1"/>
          <p:cNvSpPr/>
          <p:nvPr/>
        </p:nvSpPr>
        <p:spPr>
          <a:xfrm>
            <a:off x="1127578" y="460396"/>
            <a:ext cx="4816021" cy="584775"/>
          </a:xfrm>
          <a:prstGeom prst="rect">
            <a:avLst/>
          </a:prstGeom>
        </p:spPr>
        <p:txBody>
          <a:bodyPr wrap="square">
            <a:spAutoFit/>
          </a:bodyPr>
          <a:lstStyle/>
          <a:p>
            <a:pPr>
              <a:buClr>
                <a:srgbClr val="000000"/>
              </a:buClr>
            </a:pPr>
            <a:r>
              <a:rPr lang="en-US"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CON ĐƯỜNG CỦA BÉ</a:t>
            </a:r>
            <a:endParaRPr lang="id-ID"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05478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775BEB2-DD79-A8F3-CE64-9ECC2ECDD691}"/>
              </a:ext>
            </a:extLst>
          </p:cNvPr>
          <p:cNvSpPr txBox="1"/>
          <p:nvPr/>
        </p:nvSpPr>
        <p:spPr>
          <a:xfrm>
            <a:off x="4648200" y="381000"/>
            <a:ext cx="4267200" cy="1928348"/>
          </a:xfrm>
          <a:prstGeom prst="roundRect">
            <a:avLst/>
          </a:prstGeom>
          <a:solidFill>
            <a:schemeClr val="accent4">
              <a:lumMod val="40000"/>
              <a:lumOff val="60000"/>
            </a:schemeClr>
          </a:solidFill>
          <a:ln>
            <a:solidFill>
              <a:schemeClr val="accent4">
                <a:lumMod val="50000"/>
              </a:schemeClr>
            </a:solidFill>
          </a:ln>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2800" dirty="0" err="1">
                <a:solidFill>
                  <a:schemeClr val="accent4">
                    <a:lumMod val="50000"/>
                  </a:schemeClr>
                </a:solidFill>
                <a:latin typeface="Times New Roman" pitchFamily="18" charset="0"/>
                <a:cs typeface="Times New Roman" pitchFamily="18" charset="0"/>
              </a:rPr>
              <a:t>Còn</a:t>
            </a:r>
            <a:r>
              <a:rPr lang="en-US" sz="2800" dirty="0">
                <a:solidFill>
                  <a:schemeClr val="accent4">
                    <a:lumMod val="50000"/>
                  </a:schemeClr>
                </a:solidFill>
                <a:latin typeface="Times New Roman" pitchFamily="18" charset="0"/>
                <a:cs typeface="Times New Roman" pitchFamily="18" charset="0"/>
              </a:rPr>
              <a:t> con </a:t>
            </a:r>
            <a:r>
              <a:rPr lang="en-US" sz="2800" dirty="0" err="1">
                <a:solidFill>
                  <a:schemeClr val="accent4">
                    <a:lumMod val="50000"/>
                  </a:schemeClr>
                </a:solidFill>
                <a:latin typeface="Times New Roman" pitchFamily="18" charset="0"/>
                <a:cs typeface="Times New Roman" pitchFamily="18" charset="0"/>
              </a:rPr>
              <a:t>đường</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của</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bố</a:t>
            </a:r>
            <a:endParaRPr lang="en-US" sz="2800" dirty="0">
              <a:solidFill>
                <a:schemeClr val="accent4">
                  <a:lumMod val="50000"/>
                </a:schemeClr>
              </a:solidFill>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dirty="0" err="1">
                <a:solidFill>
                  <a:schemeClr val="accent4">
                    <a:lumMod val="50000"/>
                  </a:schemeClr>
                </a:solidFill>
                <a:latin typeface="Times New Roman" pitchFamily="18" charset="0"/>
                <a:cs typeface="Times New Roman" pitchFamily="18" charset="0"/>
              </a:rPr>
              <a:t>Đi</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trên</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giàn</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giáo</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cao</a:t>
            </a:r>
            <a:endParaRPr lang="en-US" sz="2800" dirty="0">
              <a:solidFill>
                <a:schemeClr val="accent4">
                  <a:lumMod val="50000"/>
                </a:schemeClr>
              </a:solidFill>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err="1">
                <a:ln>
                  <a:noFill/>
                </a:ln>
                <a:solidFill>
                  <a:schemeClr val="accent4">
                    <a:lumMod val="50000"/>
                  </a:schemeClr>
                </a:solidFill>
                <a:effectLst/>
                <a:uLnTx/>
                <a:uFillTx/>
                <a:latin typeface="Times New Roman" pitchFamily="18" charset="0"/>
                <a:cs typeface="Times New Roman" pitchFamily="18" charset="0"/>
              </a:rPr>
              <a:t>Những</a:t>
            </a:r>
            <a:r>
              <a:rPr kumimoji="0" lang="en-US" sz="2800" b="0" i="0" u="none" strike="noStrike" kern="1200" cap="none" spc="0" normalizeH="0" noProof="0" dirty="0">
                <a:ln>
                  <a:noFill/>
                </a:ln>
                <a:solidFill>
                  <a:schemeClr val="accent4">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4">
                    <a:lumMod val="50000"/>
                  </a:schemeClr>
                </a:solidFill>
                <a:effectLst/>
                <a:uLnTx/>
                <a:uFillTx/>
                <a:latin typeface="Times New Roman" pitchFamily="18" charset="0"/>
                <a:cs typeface="Times New Roman" pitchFamily="18" charset="0"/>
              </a:rPr>
              <a:t>khung</a:t>
            </a:r>
            <a:r>
              <a:rPr kumimoji="0" lang="en-US" sz="2800" b="0" i="0" u="none" strike="noStrike" kern="1200" cap="none" spc="0" normalizeH="0" noProof="0" dirty="0">
                <a:ln>
                  <a:noFill/>
                </a:ln>
                <a:solidFill>
                  <a:schemeClr val="accent4">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4">
                    <a:lumMod val="50000"/>
                  </a:schemeClr>
                </a:solidFill>
                <a:effectLst/>
                <a:uLnTx/>
                <a:uFillTx/>
                <a:latin typeface="Times New Roman" pitchFamily="18" charset="0"/>
                <a:cs typeface="Times New Roman" pitchFamily="18" charset="0"/>
              </a:rPr>
              <a:t>sắt</a:t>
            </a:r>
            <a:r>
              <a:rPr kumimoji="0" lang="en-US" sz="2800" b="0" i="0" u="none" strike="noStrike" kern="1200" cap="none" spc="0" normalizeH="0" noProof="0" dirty="0">
                <a:ln>
                  <a:noFill/>
                </a:ln>
                <a:solidFill>
                  <a:schemeClr val="accent4">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4">
                    <a:lumMod val="50000"/>
                  </a:schemeClr>
                </a:solidFill>
                <a:effectLst/>
                <a:uLnTx/>
                <a:uFillTx/>
                <a:latin typeface="Times New Roman" pitchFamily="18" charset="0"/>
                <a:cs typeface="Times New Roman" pitchFamily="18" charset="0"/>
              </a:rPr>
              <a:t>nối</a:t>
            </a:r>
            <a:r>
              <a:rPr kumimoji="0" lang="en-US" sz="2800" b="0" i="0" u="none" strike="noStrike" kern="1200" cap="none" spc="0" normalizeH="0" noProof="0" dirty="0">
                <a:ln>
                  <a:noFill/>
                </a:ln>
                <a:solidFill>
                  <a:schemeClr val="accent4">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4">
                    <a:lumMod val="50000"/>
                  </a:schemeClr>
                </a:solidFill>
                <a:effectLst/>
                <a:uLnTx/>
                <a:uFillTx/>
                <a:latin typeface="Times New Roman" pitchFamily="18" charset="0"/>
                <a:cs typeface="Times New Roman" pitchFamily="18" charset="0"/>
              </a:rPr>
              <a:t>nhau</a:t>
            </a:r>
            <a:endParaRPr kumimoji="0" lang="en-US" sz="2800" b="0" i="0" u="none" strike="noStrike" kern="1200" cap="none" spc="0" normalizeH="0" noProof="0" dirty="0">
              <a:ln>
                <a:noFill/>
              </a:ln>
              <a:solidFill>
                <a:schemeClr val="accent4">
                  <a:lumMod val="50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baseline="0" dirty="0" err="1">
                <a:solidFill>
                  <a:schemeClr val="accent4">
                    <a:lumMod val="50000"/>
                  </a:schemeClr>
                </a:solidFill>
                <a:latin typeface="Times New Roman" pitchFamily="18" charset="0"/>
                <a:cs typeface="Times New Roman" pitchFamily="18" charset="0"/>
              </a:rPr>
              <a:t>Dựng</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nên</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bao</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nhà</a:t>
            </a:r>
            <a:r>
              <a:rPr lang="en-US" sz="2800" dirty="0">
                <a:solidFill>
                  <a:schemeClr val="accent4">
                    <a:lumMod val="50000"/>
                  </a:schemeClr>
                </a:solidFill>
                <a:latin typeface="Times New Roman" pitchFamily="18" charset="0"/>
                <a:cs typeface="Times New Roman" pitchFamily="18" charset="0"/>
              </a:rPr>
              <a:t> </a:t>
            </a:r>
            <a:r>
              <a:rPr lang="en-US" sz="2800" dirty="0" err="1">
                <a:solidFill>
                  <a:schemeClr val="accent4">
                    <a:lumMod val="50000"/>
                  </a:schemeClr>
                </a:solidFill>
                <a:latin typeface="Times New Roman" pitchFamily="18" charset="0"/>
                <a:cs typeface="Times New Roman" pitchFamily="18" charset="0"/>
              </a:rPr>
              <a:t>mới</a:t>
            </a:r>
            <a:r>
              <a:rPr lang="en-US" sz="2800" dirty="0">
                <a:solidFill>
                  <a:schemeClr val="accent4">
                    <a:lumMod val="50000"/>
                  </a:schemeClr>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chemeClr val="accent4">
                  <a:lumMod val="50000"/>
                </a:schemeClr>
              </a:solidFill>
              <a:effectLst/>
              <a:uLnTx/>
              <a:uFillTx/>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2775BEB2-DD79-A8F3-CE64-9ECC2ECDD691}"/>
              </a:ext>
            </a:extLst>
          </p:cNvPr>
          <p:cNvSpPr txBox="1"/>
          <p:nvPr/>
        </p:nvSpPr>
        <p:spPr>
          <a:xfrm>
            <a:off x="5638800" y="2438400"/>
            <a:ext cx="4953000" cy="2002580"/>
          </a:xfrm>
          <a:prstGeom prst="roundRect">
            <a:avLst/>
          </a:prstGeom>
          <a:solidFill>
            <a:schemeClr val="accent2">
              <a:lumMod val="20000"/>
              <a:lumOff val="80000"/>
            </a:schemeClr>
          </a:solidFill>
          <a:ln>
            <a:solidFill>
              <a:schemeClr val="accent2">
                <a:lumMod val="50000"/>
              </a:schemeClr>
            </a:solidFill>
          </a:ln>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err="1">
                <a:ln>
                  <a:noFill/>
                </a:ln>
                <a:solidFill>
                  <a:schemeClr val="accent2">
                    <a:lumMod val="50000"/>
                  </a:schemeClr>
                </a:solidFill>
                <a:effectLst/>
                <a:uLnTx/>
                <a:uFillTx/>
                <a:latin typeface="Times New Roman" pitchFamily="18" charset="0"/>
                <a:cs typeface="Times New Roman" pitchFamily="18" charset="0"/>
              </a:rPr>
              <a:t>Và</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con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đường</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của</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mẹ</a:t>
            </a:r>
            <a:endPar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baseline="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ở </a:t>
            </a:r>
            <a:r>
              <a:rPr lang="en-US" sz="2800" dirty="0" err="1">
                <a:solidFill>
                  <a:schemeClr val="accent2">
                    <a:lumMod val="50000"/>
                  </a:schemeClr>
                </a:solidFill>
                <a:latin typeface="Times New Roman" pitchFamily="18" charset="0"/>
                <a:cs typeface="Times New Roman" pitchFamily="18" charset="0"/>
              </a:rPr>
              <a:t>trên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đồng</a:t>
            </a:r>
            <a:endParaRPr lang="en-US" sz="2800" dirty="0">
              <a:solidFill>
                <a:schemeClr val="accent2">
                  <a:lumMod val="50000"/>
                </a:schemeClr>
              </a:solidFill>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err="1">
                <a:ln>
                  <a:noFill/>
                </a:ln>
                <a:solidFill>
                  <a:schemeClr val="accent2">
                    <a:lumMod val="50000"/>
                  </a:schemeClr>
                </a:solidFill>
                <a:effectLst/>
                <a:uLnTx/>
                <a:uFillTx/>
                <a:latin typeface="Times New Roman" pitchFamily="18" charset="0"/>
                <a:cs typeface="Times New Roman" pitchFamily="18" charset="0"/>
              </a:rPr>
              <a:t>Cỏ</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ruộng</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dâu</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xanh</a:t>
            </a:r>
            <a:r>
              <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solidFill>
                  <a:schemeClr val="accent2">
                    <a:lumMod val="50000"/>
                  </a:schemeClr>
                </a:solidFill>
                <a:effectLst/>
                <a:uLnTx/>
                <a:uFillTx/>
                <a:latin typeface="Times New Roman" pitchFamily="18" charset="0"/>
                <a:cs typeface="Times New Roman" pitchFamily="18" charset="0"/>
              </a:rPr>
              <a:t>tốt</a:t>
            </a:r>
            <a:endParaRPr kumimoji="0" lang="en-US" sz="2800" b="0" i="0" u="none" strike="noStrike" kern="1200" cap="none" spc="0" normalizeH="0" noProof="0" dirty="0">
              <a:ln>
                <a:noFill/>
              </a:ln>
              <a:solidFill>
                <a:schemeClr val="accent2">
                  <a:lumMod val="50000"/>
                </a:schemeClr>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baseline="0" dirty="0" err="1">
                <a:solidFill>
                  <a:schemeClr val="accent2">
                    <a:lumMod val="50000"/>
                  </a:schemeClr>
                </a:solidFill>
                <a:latin typeface="Times New Roman" pitchFamily="18" charset="0"/>
                <a:cs typeface="Times New Roman" pitchFamily="18" charset="0"/>
              </a:rPr>
              <a:t>Thảm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lúa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vàng</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ngát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hương</a:t>
            </a:r>
            <a:r>
              <a:rPr lang="en-US" sz="2800" dirty="0">
                <a:solidFill>
                  <a:schemeClr val="accent2">
                    <a:lumMod val="50000"/>
                  </a:schemeClr>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chemeClr val="accent2">
                  <a:lumMod val="50000"/>
                </a:schemeClr>
              </a:solidFill>
              <a:effectLst/>
              <a:uLnTx/>
              <a:uFillTx/>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2775BEB2-DD79-A8F3-CE64-9ECC2ECDD691}"/>
              </a:ext>
            </a:extLst>
          </p:cNvPr>
          <p:cNvSpPr txBox="1"/>
          <p:nvPr/>
        </p:nvSpPr>
        <p:spPr>
          <a:xfrm>
            <a:off x="6696501" y="4448084"/>
            <a:ext cx="5334000" cy="2409916"/>
          </a:xfrm>
          <a:prstGeom prst="roundRect">
            <a:avLst/>
          </a:prstGeom>
          <a:solidFill>
            <a:schemeClr val="accent1">
              <a:lumMod val="20000"/>
              <a:lumOff val="80000"/>
            </a:schemeClr>
          </a:solidFill>
          <a:ln>
            <a:solidFill>
              <a:schemeClr val="accent5">
                <a:lumMod val="50000"/>
              </a:schemeClr>
            </a:solidFill>
          </a:ln>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err="1">
                <a:ln>
                  <a:noFill/>
                </a:ln>
                <a:effectLst/>
                <a:uLnTx/>
                <a:uFillTx/>
                <a:latin typeface="Times New Roman" pitchFamily="18" charset="0"/>
                <a:cs typeface="Times New Roman" pitchFamily="18" charset="0"/>
              </a:rPr>
              <a:t>Bà</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bảo</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đường</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của</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bé</a:t>
            </a:r>
            <a:endParaRPr kumimoji="0" lang="en-US" sz="2800" b="0" i="0" u="none" strike="noStrike" kern="1200" cap="none" spc="0" normalizeH="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baseline="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endParaRPr lang="en-US" sz="2800" dirty="0">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err="1">
                <a:ln>
                  <a:noFill/>
                </a:ln>
                <a:effectLst/>
                <a:uLnTx/>
                <a:uFillTx/>
                <a:latin typeface="Times New Roman" pitchFamily="18" charset="0"/>
                <a:cs typeface="Times New Roman" pitchFamily="18" charset="0"/>
              </a:rPr>
              <a:t>Bé</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tìm</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mỗi</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sớm</a:t>
            </a:r>
            <a:r>
              <a:rPr kumimoji="0" lang="en-US" sz="2800" b="0" i="0" u="none" strike="noStrike" kern="1200" cap="none" spc="0" normalizeH="0" noProof="0" dirty="0">
                <a:ln>
                  <a:noFill/>
                </a:ln>
                <a:effectLst/>
                <a:uLnTx/>
                <a:uFillTx/>
                <a:latin typeface="Times New Roman" pitchFamily="18" charset="0"/>
                <a:cs typeface="Times New Roman" pitchFamily="18" charset="0"/>
              </a:rPr>
              <a:t> </a:t>
            </a:r>
            <a:r>
              <a:rPr kumimoji="0" lang="en-US" sz="2800" b="0" i="0" u="none" strike="noStrike" kern="1200" cap="none" spc="0" normalizeH="0" noProof="0" dirty="0" err="1">
                <a:ln>
                  <a:noFill/>
                </a:ln>
                <a:effectLst/>
                <a:uLnTx/>
                <a:uFillTx/>
                <a:latin typeface="Times New Roman" pitchFamily="18" charset="0"/>
                <a:cs typeface="Times New Roman" pitchFamily="18" charset="0"/>
              </a:rPr>
              <a:t>mai</a:t>
            </a:r>
            <a:endParaRPr kumimoji="0" lang="en-US" sz="2800" b="0" i="0" u="none" strike="noStrike" kern="1200" cap="none" spc="0" normalizeH="0" noProof="0" dirty="0">
              <a:ln>
                <a:noFill/>
              </a:ln>
              <a:effectLst/>
              <a:uLnTx/>
              <a:uFillTx/>
              <a:latin typeface="Times New Roman" pitchFamily="18" charset="0"/>
              <a:cs typeface="Times New Roman"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2800" baseline="0" dirty="0">
                <a:latin typeface="Times New Roman" pitchFamily="18" charset="0"/>
                <a:cs typeface="Times New Roman" pitchFamily="18" charset="0"/>
              </a:rPr>
              <a:t>Con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cs typeface="Times New Roman" pitchFamily="18" charset="0"/>
              </a:rPr>
              <a:t>Thanh</a:t>
            </a:r>
            <a:r>
              <a:rPr kumimoji="0" lang="en-US" sz="2800" b="0" i="0" u="none" strike="noStrike" kern="1200" cap="none" spc="0" normalizeH="0" baseline="0" noProof="0" dirty="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cs typeface="Times New Roman" pitchFamily="18" charset="0"/>
              </a:rPr>
              <a:t>thảo</a:t>
            </a:r>
            <a:r>
              <a:rPr kumimoji="0" lang="en-US" sz="2800" b="0" i="0" u="none" strike="noStrike" kern="1200" cap="none" spc="0" normalizeH="0" baseline="0" noProof="0" dirty="0">
                <a:ln>
                  <a:noFill/>
                </a:ln>
                <a:effectLst/>
                <a:uLnTx/>
                <a:uFillTx/>
                <a:latin typeface="Times New Roman" pitchFamily="18" charset="0"/>
                <a:cs typeface="Times New Roman" pitchFamily="18" charset="0"/>
              </a:rPr>
              <a:t>)</a:t>
            </a:r>
          </a:p>
        </p:txBody>
      </p:sp>
      <p:pic>
        <p:nvPicPr>
          <p:cNvPr id="10" name="Picture 9"/>
          <p:cNvPicPr>
            <a:picLocks noChangeAspect="1"/>
          </p:cNvPicPr>
          <p:nvPr/>
        </p:nvPicPr>
        <p:blipFill>
          <a:blip r:embed="rId2"/>
          <a:stretch>
            <a:fillRect/>
          </a:stretch>
        </p:blipFill>
        <p:spPr>
          <a:xfrm>
            <a:off x="1241560" y="15431"/>
            <a:ext cx="3281362" cy="2841702"/>
          </a:xfrm>
          <a:prstGeom prst="ellipse">
            <a:avLst/>
          </a:prstGeom>
          <a:ln>
            <a:noFill/>
          </a:ln>
          <a:effectLst>
            <a:softEdge rad="112500"/>
          </a:effectLst>
        </p:spPr>
      </p:pic>
      <p:pic>
        <p:nvPicPr>
          <p:cNvPr id="11" name="Picture 10"/>
          <p:cNvPicPr>
            <a:picLocks noChangeAspect="1"/>
          </p:cNvPicPr>
          <p:nvPr/>
        </p:nvPicPr>
        <p:blipFill>
          <a:blip r:embed="rId3"/>
          <a:stretch>
            <a:fillRect/>
          </a:stretch>
        </p:blipFill>
        <p:spPr>
          <a:xfrm>
            <a:off x="244344" y="2933333"/>
            <a:ext cx="2857899" cy="2629267"/>
          </a:xfrm>
          <a:prstGeom prst="ellipse">
            <a:avLst/>
          </a:prstGeom>
          <a:ln>
            <a:noFill/>
          </a:ln>
          <a:effectLst>
            <a:softEdge rad="112500"/>
          </a:effectLst>
        </p:spPr>
      </p:pic>
      <p:pic>
        <p:nvPicPr>
          <p:cNvPr id="12" name="Picture 11"/>
          <p:cNvPicPr>
            <a:picLocks noChangeAspect="1"/>
          </p:cNvPicPr>
          <p:nvPr/>
        </p:nvPicPr>
        <p:blipFill>
          <a:blip r:embed="rId4"/>
          <a:stretch>
            <a:fillRect/>
          </a:stretch>
        </p:blipFill>
        <p:spPr>
          <a:xfrm>
            <a:off x="2743200" y="4431751"/>
            <a:ext cx="2642180" cy="2375538"/>
          </a:xfrm>
          <a:prstGeom prst="ellipse">
            <a:avLst/>
          </a:prstGeom>
        </p:spPr>
      </p:pic>
    </p:spTree>
    <p:extLst>
      <p:ext uri="{BB962C8B-B14F-4D97-AF65-F5344CB8AC3E}">
        <p14:creationId xmlns:p14="http://schemas.microsoft.com/office/powerpoint/2010/main" val="9554169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59626" y="288696"/>
            <a:ext cx="4084728" cy="629107"/>
          </a:xfrm>
          <a:prstGeom prst="roundRect">
            <a:avLst/>
          </a:prstGeom>
          <a:solidFill>
            <a:srgbClr val="FFFFFF">
              <a:alpha val="8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dirty="0" err="1">
                <a:solidFill>
                  <a:srgbClr val="FF0000"/>
                </a:solidFill>
                <a:latin typeface="Times New Roman" pitchFamily="18" charset="0"/>
                <a:cs typeface="Times New Roman" pitchFamily="18" charset="0"/>
                <a:sym typeface="Arial"/>
              </a:rPr>
              <a:t>Luyện</a:t>
            </a:r>
            <a:r>
              <a:rPr lang="en-US" sz="3600" dirty="0">
                <a:solidFill>
                  <a:srgbClr val="FF0000"/>
                </a:solidFill>
                <a:latin typeface="Times New Roman" pitchFamily="18" charset="0"/>
                <a:cs typeface="Times New Roman" pitchFamily="18" charset="0"/>
                <a:sym typeface="Arial"/>
              </a:rPr>
              <a:t> </a:t>
            </a:r>
            <a:r>
              <a:rPr lang="en-US" sz="3600" dirty="0" err="1">
                <a:solidFill>
                  <a:srgbClr val="FF0000"/>
                </a:solidFill>
                <a:latin typeface="Times New Roman" pitchFamily="18" charset="0"/>
                <a:cs typeface="Times New Roman" pitchFamily="18" charset="0"/>
                <a:sym typeface="Arial"/>
              </a:rPr>
              <a:t>đọc</a:t>
            </a:r>
            <a:r>
              <a:rPr lang="en-US" sz="3600" dirty="0">
                <a:solidFill>
                  <a:srgbClr val="FF0000"/>
                </a:solidFill>
                <a:latin typeface="Times New Roman" pitchFamily="18" charset="0"/>
                <a:cs typeface="Times New Roman" pitchFamily="18" charset="0"/>
                <a:sym typeface="Arial"/>
              </a:rPr>
              <a:t> </a:t>
            </a:r>
            <a:r>
              <a:rPr lang="en-US" sz="3600" dirty="0" err="1">
                <a:solidFill>
                  <a:srgbClr val="FF0000"/>
                </a:solidFill>
                <a:latin typeface="Times New Roman" pitchFamily="18" charset="0"/>
                <a:cs typeface="Times New Roman" pitchFamily="18" charset="0"/>
                <a:sym typeface="Arial"/>
              </a:rPr>
              <a:t>từ</a:t>
            </a:r>
            <a:r>
              <a:rPr lang="en-US" sz="3600" dirty="0">
                <a:solidFill>
                  <a:srgbClr val="FF0000"/>
                </a:solidFill>
                <a:latin typeface="Times New Roman" pitchFamily="18" charset="0"/>
                <a:cs typeface="Times New Roman" pitchFamily="18" charset="0"/>
                <a:sym typeface="Arial"/>
              </a:rPr>
              <a:t> </a:t>
            </a:r>
            <a:r>
              <a:rPr lang="en-US" sz="3600" dirty="0" err="1">
                <a:solidFill>
                  <a:srgbClr val="FF0000"/>
                </a:solidFill>
                <a:latin typeface="Times New Roman" pitchFamily="18" charset="0"/>
                <a:cs typeface="Times New Roman" pitchFamily="18" charset="0"/>
                <a:sym typeface="Arial"/>
              </a:rPr>
              <a:t>khó</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9" name="Rounded Rectangle 8"/>
          <p:cNvSpPr/>
          <p:nvPr/>
        </p:nvSpPr>
        <p:spPr>
          <a:xfrm>
            <a:off x="2936562" y="2590800"/>
            <a:ext cx="2133600" cy="609600"/>
          </a:xfrm>
          <a:prstGeom prst="roundRect">
            <a:avLst/>
          </a:prstGeom>
          <a:solidFill>
            <a:srgbClr val="FFFFFF">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dirty="0">
                <a:solidFill>
                  <a:srgbClr val="FF0000"/>
                </a:solidFill>
                <a:latin typeface="Times New Roman" pitchFamily="18" charset="0"/>
                <a:cs typeface="Times New Roman" pitchFamily="18" charset="0"/>
                <a:sym typeface="Arial"/>
              </a:rPr>
              <a:t>Chi </a:t>
            </a:r>
            <a:r>
              <a:rPr lang="en-US" sz="3600" b="1" dirty="0" err="1">
                <a:solidFill>
                  <a:srgbClr val="FF0000"/>
                </a:solidFill>
                <a:latin typeface="Times New Roman" pitchFamily="18" charset="0"/>
                <a:cs typeface="Times New Roman" pitchFamily="18" charset="0"/>
                <a:sym typeface="Arial"/>
              </a:rPr>
              <a:t>chít</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10" name="Rounded Rectangle 9"/>
          <p:cNvSpPr/>
          <p:nvPr/>
        </p:nvSpPr>
        <p:spPr>
          <a:xfrm>
            <a:off x="7848600" y="2590800"/>
            <a:ext cx="2362200" cy="609600"/>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dirty="0" err="1">
                <a:solidFill>
                  <a:srgbClr val="FF0000"/>
                </a:solidFill>
                <a:latin typeface="Times New Roman" pitchFamily="18" charset="0"/>
                <a:cs typeface="Times New Roman" pitchFamily="18" charset="0"/>
                <a:sym typeface="Arial"/>
              </a:rPr>
              <a:t>Giàn</a:t>
            </a:r>
            <a:r>
              <a:rPr lang="en-US" sz="3600" b="1" dirty="0">
                <a:solidFill>
                  <a:srgbClr val="FF0000"/>
                </a:solidFill>
                <a:latin typeface="Times New Roman" pitchFamily="18" charset="0"/>
                <a:cs typeface="Times New Roman" pitchFamily="18" charset="0"/>
                <a:sym typeface="Arial"/>
              </a:rPr>
              <a:t> </a:t>
            </a:r>
            <a:r>
              <a:rPr lang="en-US" sz="3600" b="1" dirty="0" err="1">
                <a:solidFill>
                  <a:srgbClr val="FF0000"/>
                </a:solidFill>
                <a:latin typeface="Times New Roman" pitchFamily="18" charset="0"/>
                <a:cs typeface="Times New Roman" pitchFamily="18" charset="0"/>
                <a:sym typeface="Arial"/>
              </a:rPr>
              <a:t>giáo</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9251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795131" y="730277"/>
            <a:ext cx="2606345" cy="2317723"/>
          </a:xfrm>
          <a:prstGeom prst="ellipse">
            <a:avLst/>
          </a:prstGeom>
          <a:ln>
            <a:noFill/>
          </a:ln>
          <a:effectLst>
            <a:softEdge rad="112500"/>
          </a:effectLst>
        </p:spPr>
      </p:pic>
      <p:pic>
        <p:nvPicPr>
          <p:cNvPr id="19" name="Picture 18"/>
          <p:cNvPicPr>
            <a:picLocks noChangeAspect="1"/>
          </p:cNvPicPr>
          <p:nvPr/>
        </p:nvPicPr>
        <p:blipFill>
          <a:blip r:embed="rId3"/>
          <a:stretch>
            <a:fillRect/>
          </a:stretch>
        </p:blipFill>
        <p:spPr>
          <a:xfrm>
            <a:off x="8533882" y="2251762"/>
            <a:ext cx="3026159" cy="2396438"/>
          </a:xfrm>
          <a:prstGeom prst="ellipse">
            <a:avLst/>
          </a:prstGeom>
          <a:ln>
            <a:noFill/>
          </a:ln>
          <a:effectLst>
            <a:softEdge rad="112500"/>
          </a:effectLst>
        </p:spPr>
      </p:pic>
      <p:pic>
        <p:nvPicPr>
          <p:cNvPr id="25" name="Picture 24"/>
          <p:cNvPicPr>
            <a:picLocks noChangeAspect="1"/>
          </p:cNvPicPr>
          <p:nvPr/>
        </p:nvPicPr>
        <p:blipFill>
          <a:blip r:embed="rId4"/>
          <a:stretch>
            <a:fillRect/>
          </a:stretch>
        </p:blipFill>
        <p:spPr>
          <a:xfrm>
            <a:off x="7086600" y="4365354"/>
            <a:ext cx="2562615" cy="2492646"/>
          </a:xfrm>
          <a:prstGeom prst="ellipse">
            <a:avLst/>
          </a:prstGeom>
          <a:ln>
            <a:noFill/>
          </a:ln>
          <a:effectLst>
            <a:softEdge rad="112500"/>
          </a:effectLst>
        </p:spPr>
      </p:pic>
      <p:sp>
        <p:nvSpPr>
          <p:cNvPr id="27" name="TextBox 26">
            <a:extLst>
              <a:ext uri="{FF2B5EF4-FFF2-40B4-BE49-F238E27FC236}">
                <a16:creationId xmlns:a16="http://schemas.microsoft.com/office/drawing/2014/main" id="{2775BEB2-DD79-A8F3-CE64-9ECC2ECDD691}"/>
              </a:ext>
            </a:extLst>
          </p:cNvPr>
          <p:cNvSpPr txBox="1"/>
          <p:nvPr/>
        </p:nvSpPr>
        <p:spPr>
          <a:xfrm>
            <a:off x="1127578" y="1125606"/>
            <a:ext cx="4535147" cy="1846194"/>
          </a:xfrm>
          <a:prstGeom prst="roundRect">
            <a:avLst/>
          </a:prstGeom>
          <a:solidFill>
            <a:schemeClr val="accent5">
              <a:lumMod val="20000"/>
              <a:lumOff val="80000"/>
            </a:schemeClr>
          </a:solidFill>
          <a:ln>
            <a:solidFill>
              <a:schemeClr val="accent1">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chú</a:t>
            </a:r>
            <a:r>
              <a:rPr lang="en-US" sz="2800" dirty="0">
                <a:solidFill>
                  <a:srgbClr val="002060"/>
                </a:solidFill>
                <a:latin typeface="Times New Roman" pitchFamily="18" charset="0"/>
                <a:cs typeface="Times New Roman" pitchFamily="18" charset="0"/>
              </a:rPr>
              <a:t> phi </a:t>
            </a:r>
            <a:r>
              <a:rPr lang="en-US" sz="2800" dirty="0" err="1">
                <a:solidFill>
                  <a:srgbClr val="002060"/>
                </a:solidFill>
                <a:latin typeface="Times New Roman" pitchFamily="18" charset="0"/>
                <a:cs typeface="Times New Roman" pitchFamily="18" charset="0"/>
              </a:rPr>
              <a:t>công</a:t>
            </a:r>
            <a:endParaRPr lang="en-US" sz="2800"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Lẫn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tít</a:t>
            </a:r>
            <a:endParaRPr lang="en-US" sz="2800"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Khắp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vùng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xanh</a:t>
            </a:r>
            <a:endParaRPr lang="en-US" sz="2800" dirty="0">
              <a:solidFill>
                <a:srgbClr val="002060"/>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chi </a:t>
            </a:r>
            <a:r>
              <a:rPr lang="en-US" sz="2800" dirty="0" err="1">
                <a:solidFill>
                  <a:srgbClr val="002060"/>
                </a:solidFill>
                <a:latin typeface="Times New Roman" pitchFamily="18" charset="0"/>
                <a:cs typeface="Times New Roman" pitchFamily="18" charset="0"/>
              </a:rPr>
              <a:t>chít</a:t>
            </a:r>
            <a:r>
              <a:rPr lang="en-US" sz="2800" dirty="0">
                <a:solidFill>
                  <a:srgbClr val="002060"/>
                </a:solidFill>
                <a:latin typeface="Times New Roman" pitchFamily="18" charset="0"/>
                <a:cs typeface="Times New Roman" pitchFamily="18" charset="0"/>
              </a:rPr>
              <a:t>.</a:t>
            </a:r>
          </a:p>
        </p:txBody>
      </p:sp>
      <p:sp>
        <p:nvSpPr>
          <p:cNvPr id="28" name="TextBox 27">
            <a:extLst>
              <a:ext uri="{FF2B5EF4-FFF2-40B4-BE49-F238E27FC236}">
                <a16:creationId xmlns:a16="http://schemas.microsoft.com/office/drawing/2014/main" id="{2775BEB2-DD79-A8F3-CE64-9ECC2ECDD691}"/>
              </a:ext>
            </a:extLst>
          </p:cNvPr>
          <p:cNvSpPr txBox="1"/>
          <p:nvPr/>
        </p:nvSpPr>
        <p:spPr>
          <a:xfrm>
            <a:off x="1890246" y="3048000"/>
            <a:ext cx="4248281" cy="1905000"/>
          </a:xfrm>
          <a:prstGeom prst="roundRect">
            <a:avLst/>
          </a:prstGeom>
          <a:solidFill>
            <a:srgbClr val="92D050"/>
          </a:solidFill>
          <a:ln>
            <a:solidFill>
              <a:schemeClr val="accent6">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quân</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Mênh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Tới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bờ</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a:t>
            </a:r>
            <a:r>
              <a:rPr lang="en-US" sz="2800" dirty="0">
                <a:solidFill>
                  <a:prstClr val="black"/>
                </a:solidFill>
                <a:latin typeface="Times New Roman" pitchFamily="18" charset="0"/>
                <a:cs typeface="Times New Roman" pitchFamily="18" charset="0"/>
              </a:rPr>
              <a:t>.</a:t>
            </a:r>
          </a:p>
        </p:txBody>
      </p:sp>
      <p:sp>
        <p:nvSpPr>
          <p:cNvPr id="29" name="TextBox 28">
            <a:extLst>
              <a:ext uri="{FF2B5EF4-FFF2-40B4-BE49-F238E27FC236}">
                <a16:creationId xmlns:a16="http://schemas.microsoft.com/office/drawing/2014/main" id="{2775BEB2-DD79-A8F3-CE64-9ECC2ECDD691}"/>
              </a:ext>
            </a:extLst>
          </p:cNvPr>
          <p:cNvSpPr txBox="1"/>
          <p:nvPr/>
        </p:nvSpPr>
        <p:spPr>
          <a:xfrm>
            <a:off x="2990719" y="4800600"/>
            <a:ext cx="4248281" cy="1981200"/>
          </a:xfrm>
          <a:prstGeom prst="roundRect">
            <a:avLst/>
          </a:prstGeom>
          <a:solidFill>
            <a:schemeClr val="accent4">
              <a:lumMod val="60000"/>
              <a:lumOff val="40000"/>
            </a:schemeClr>
          </a:solidFill>
          <a:ln>
            <a:solidFill>
              <a:schemeClr val="accent2">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a:solidFill>
                  <a:prstClr val="black"/>
                </a:solidFill>
                <a:latin typeface="Times New Roman" pitchFamily="18" charset="0"/>
                <a:cs typeface="Times New Roman" pitchFamily="18" charset="0"/>
              </a:rPr>
              <a:t>Con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tàu</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Chạy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Đi</a:t>
            </a:r>
            <a:r>
              <a:rPr lang="en-US" sz="2800" dirty="0">
                <a:solidFill>
                  <a:prstClr val="black"/>
                </a:solidFill>
                <a:latin typeface="Times New Roman" pitchFamily="18" charset="0"/>
                <a:cs typeface="Times New Roman" pitchFamily="18" charset="0"/>
              </a:rPr>
              <a:t> song </a:t>
            </a:r>
            <a:r>
              <a:rPr lang="en-US" sz="2800" dirty="0" err="1">
                <a:solidFill>
                  <a:prstClr val="black"/>
                </a:solidFill>
                <a:latin typeface="Times New Roman" pitchFamily="18" charset="0"/>
                <a:cs typeface="Times New Roman" pitchFamily="18" charset="0"/>
              </a:rPr>
              <a: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a:t>
            </a:r>
          </a:p>
        </p:txBody>
      </p:sp>
      <p:sp>
        <p:nvSpPr>
          <p:cNvPr id="2" name="Rectangle 1"/>
          <p:cNvSpPr/>
          <p:nvPr/>
        </p:nvSpPr>
        <p:spPr>
          <a:xfrm>
            <a:off x="1127578" y="460396"/>
            <a:ext cx="4816021" cy="584775"/>
          </a:xfrm>
          <a:prstGeom prst="rect">
            <a:avLst/>
          </a:prstGeom>
        </p:spPr>
        <p:txBody>
          <a:bodyPr wrap="square">
            <a:spAutoFit/>
          </a:bodyPr>
          <a:lstStyle/>
          <a:p>
            <a:pPr>
              <a:buClr>
                <a:srgbClr val="000000"/>
              </a:buClr>
            </a:pPr>
            <a:r>
              <a:rPr lang="en-US"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rPr>
              <a:t>CON ĐƯỜNG CỦA BÉ</a:t>
            </a:r>
            <a:endParaRPr lang="id-ID"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9" name="Rounded Rectangle 8"/>
          <p:cNvSpPr/>
          <p:nvPr/>
        </p:nvSpPr>
        <p:spPr>
          <a:xfrm>
            <a:off x="5608396" y="288697"/>
            <a:ext cx="4450004" cy="492684"/>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200" b="1" dirty="0" err="1">
                <a:solidFill>
                  <a:srgbClr val="0000FF"/>
                </a:solidFill>
                <a:latin typeface="Times New Roman" pitchFamily="18" charset="0"/>
                <a:cs typeface="Times New Roman" pitchFamily="18" charset="0"/>
                <a:sym typeface="Arial"/>
              </a:rPr>
              <a:t>Luyện</a:t>
            </a:r>
            <a:r>
              <a:rPr lang="en-US" sz="3200" b="1" dirty="0">
                <a:solidFill>
                  <a:srgbClr val="0000FF"/>
                </a:solidFill>
                <a:latin typeface="Times New Roman" pitchFamily="18" charset="0"/>
                <a:cs typeface="Times New Roman" pitchFamily="18" charset="0"/>
                <a:sym typeface="Arial"/>
              </a:rPr>
              <a:t> </a:t>
            </a:r>
            <a:r>
              <a:rPr lang="en-US" sz="3200" b="1" dirty="0" err="1">
                <a:solidFill>
                  <a:srgbClr val="0000FF"/>
                </a:solidFill>
                <a:latin typeface="Times New Roman" pitchFamily="18" charset="0"/>
                <a:cs typeface="Times New Roman" pitchFamily="18" charset="0"/>
                <a:sym typeface="Arial"/>
              </a:rPr>
              <a:t>đọc</a:t>
            </a:r>
            <a:r>
              <a:rPr lang="en-US" sz="3200" b="1" dirty="0">
                <a:solidFill>
                  <a:srgbClr val="0000FF"/>
                </a:solidFill>
                <a:latin typeface="Times New Roman" pitchFamily="18" charset="0"/>
                <a:cs typeface="Times New Roman" pitchFamily="18" charset="0"/>
                <a:sym typeface="Arial"/>
              </a:rPr>
              <a:t> </a:t>
            </a:r>
            <a:r>
              <a:rPr lang="en-US" sz="3200" b="1" dirty="0" err="1">
                <a:solidFill>
                  <a:srgbClr val="0000FF"/>
                </a:solidFill>
                <a:latin typeface="Times New Roman" pitchFamily="18" charset="0"/>
                <a:cs typeface="Times New Roman" pitchFamily="18" charset="0"/>
                <a:sym typeface="Arial"/>
              </a:rPr>
              <a:t>nối</a:t>
            </a:r>
            <a:r>
              <a:rPr lang="en-US" sz="3200" b="1" dirty="0">
                <a:solidFill>
                  <a:srgbClr val="0000FF"/>
                </a:solidFill>
                <a:latin typeface="Times New Roman" pitchFamily="18" charset="0"/>
                <a:cs typeface="Times New Roman" pitchFamily="18" charset="0"/>
                <a:sym typeface="Arial"/>
              </a:rPr>
              <a:t> </a:t>
            </a:r>
            <a:r>
              <a:rPr lang="en-US" sz="3200" b="1" dirty="0" err="1">
                <a:solidFill>
                  <a:srgbClr val="0000FF"/>
                </a:solidFill>
                <a:latin typeface="Times New Roman" pitchFamily="18" charset="0"/>
                <a:cs typeface="Times New Roman" pitchFamily="18" charset="0"/>
                <a:sym typeface="Arial"/>
              </a:rPr>
              <a:t>tiếp</a:t>
            </a:r>
            <a:r>
              <a:rPr lang="en-US" sz="3200" b="1" dirty="0">
                <a:solidFill>
                  <a:srgbClr val="0000FF"/>
                </a:solidFill>
                <a:latin typeface="Times New Roman" pitchFamily="18" charset="0"/>
                <a:cs typeface="Times New Roman" pitchFamily="18" charset="0"/>
                <a:sym typeface="Arial"/>
              </a:rPr>
              <a:t> </a:t>
            </a:r>
            <a:r>
              <a:rPr lang="en-US" sz="3200" b="1" dirty="0" err="1">
                <a:solidFill>
                  <a:srgbClr val="0000FF"/>
                </a:solidFill>
                <a:latin typeface="Times New Roman" pitchFamily="18" charset="0"/>
                <a:cs typeface="Times New Roman" pitchFamily="18" charset="0"/>
                <a:sym typeface="Arial"/>
              </a:rPr>
              <a:t>đoạn</a:t>
            </a:r>
            <a:endParaRPr lang="id-ID" sz="3200" b="1" kern="0" dirty="0">
              <a:solidFill>
                <a:srgbClr val="0000FF"/>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834812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775BEB2-DD79-A8F3-CE64-9ECC2ECDD691}"/>
              </a:ext>
            </a:extLst>
          </p:cNvPr>
          <p:cNvSpPr txBox="1"/>
          <p:nvPr/>
        </p:nvSpPr>
        <p:spPr>
          <a:xfrm>
            <a:off x="4648200" y="381000"/>
            <a:ext cx="4267200" cy="1928348"/>
          </a:xfrm>
          <a:prstGeom prst="roundRect">
            <a:avLst/>
          </a:prstGeom>
          <a:solidFill>
            <a:schemeClr val="accent4">
              <a:lumMod val="40000"/>
              <a:lumOff val="60000"/>
            </a:schemeClr>
          </a:solidFill>
          <a:ln>
            <a:solidFill>
              <a:schemeClr val="accent4">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err="1">
                <a:solidFill>
                  <a:srgbClr val="FFC000">
                    <a:lumMod val="50000"/>
                  </a:srgbClr>
                </a:solidFill>
                <a:latin typeface="Times New Roman" pitchFamily="18" charset="0"/>
                <a:cs typeface="Times New Roman" pitchFamily="18" charset="0"/>
              </a:rPr>
              <a:t>Còn</a:t>
            </a:r>
            <a:r>
              <a:rPr lang="en-US" sz="2800" dirty="0">
                <a:solidFill>
                  <a:srgbClr val="FFC000">
                    <a:lumMod val="50000"/>
                  </a:srgbClr>
                </a:solidFill>
                <a:latin typeface="Times New Roman" pitchFamily="18" charset="0"/>
                <a:cs typeface="Times New Roman" pitchFamily="18" charset="0"/>
              </a:rPr>
              <a:t> con </a:t>
            </a:r>
            <a:r>
              <a:rPr lang="en-US" sz="2800" dirty="0" err="1">
                <a:solidFill>
                  <a:srgbClr val="FFC000">
                    <a:lumMod val="50000"/>
                  </a:srgbClr>
                </a:solidFill>
                <a:latin typeface="Times New Roman" pitchFamily="18" charset="0"/>
                <a:cs typeface="Times New Roman" pitchFamily="18" charset="0"/>
              </a:rPr>
              <a:t>đường</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của</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bố</a:t>
            </a:r>
            <a:endParaRPr lang="en-US" sz="2800" dirty="0">
              <a:solidFill>
                <a:srgbClr val="FFC000">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FFC000">
                    <a:lumMod val="50000"/>
                  </a:srgbClr>
                </a:solidFill>
                <a:latin typeface="Times New Roman" pitchFamily="18" charset="0"/>
                <a:cs typeface="Times New Roman" pitchFamily="18" charset="0"/>
              </a:rPr>
              <a:t>Đi</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trên</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giàn</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giáo</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cao</a:t>
            </a:r>
            <a:endParaRPr lang="en-US" sz="2800" dirty="0">
              <a:solidFill>
                <a:srgbClr val="FFC000">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FFC000">
                    <a:lumMod val="50000"/>
                  </a:srgbClr>
                </a:solidFill>
                <a:latin typeface="Times New Roman" pitchFamily="18" charset="0"/>
                <a:cs typeface="Times New Roman" pitchFamily="18" charset="0"/>
              </a:rPr>
              <a:t>Những</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khung</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sắt</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nối</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nhau</a:t>
            </a:r>
            <a:endParaRPr lang="en-US" sz="2800" dirty="0">
              <a:solidFill>
                <a:srgbClr val="FFC000">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FFC000">
                    <a:lumMod val="50000"/>
                  </a:srgbClr>
                </a:solidFill>
                <a:latin typeface="Times New Roman" pitchFamily="18" charset="0"/>
                <a:cs typeface="Times New Roman" pitchFamily="18" charset="0"/>
              </a:rPr>
              <a:t>Dựng</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nên</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bao</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nhà</a:t>
            </a:r>
            <a:r>
              <a:rPr lang="en-US" sz="2800" dirty="0">
                <a:solidFill>
                  <a:srgbClr val="FFC000">
                    <a:lumMod val="50000"/>
                  </a:srgbClr>
                </a:solidFill>
                <a:latin typeface="Times New Roman" pitchFamily="18" charset="0"/>
                <a:cs typeface="Times New Roman" pitchFamily="18" charset="0"/>
              </a:rPr>
              <a:t> </a:t>
            </a:r>
            <a:r>
              <a:rPr lang="en-US" sz="2800" dirty="0" err="1">
                <a:solidFill>
                  <a:srgbClr val="FFC000">
                    <a:lumMod val="50000"/>
                  </a:srgbClr>
                </a:solidFill>
                <a:latin typeface="Times New Roman" pitchFamily="18" charset="0"/>
                <a:cs typeface="Times New Roman" pitchFamily="18" charset="0"/>
              </a:rPr>
              <a:t>mới</a:t>
            </a:r>
            <a:r>
              <a:rPr lang="en-US" sz="2800" dirty="0">
                <a:solidFill>
                  <a:srgbClr val="FFC000">
                    <a:lumMod val="50000"/>
                  </a:srgbClr>
                </a:solidFill>
                <a:latin typeface="Times New Roman" pitchFamily="18" charset="0"/>
                <a:cs typeface="Times New Roman" pitchFamily="18" charset="0"/>
              </a:rPr>
              <a:t>.</a:t>
            </a:r>
          </a:p>
        </p:txBody>
      </p:sp>
      <p:sp>
        <p:nvSpPr>
          <p:cNvPr id="28" name="TextBox 27">
            <a:extLst>
              <a:ext uri="{FF2B5EF4-FFF2-40B4-BE49-F238E27FC236}">
                <a16:creationId xmlns:a16="http://schemas.microsoft.com/office/drawing/2014/main" id="{2775BEB2-DD79-A8F3-CE64-9ECC2ECDD691}"/>
              </a:ext>
            </a:extLst>
          </p:cNvPr>
          <p:cNvSpPr txBox="1"/>
          <p:nvPr/>
        </p:nvSpPr>
        <p:spPr>
          <a:xfrm>
            <a:off x="5638800" y="2438400"/>
            <a:ext cx="4953000" cy="2002580"/>
          </a:xfrm>
          <a:prstGeom prst="roundRect">
            <a:avLst/>
          </a:prstGeom>
          <a:solidFill>
            <a:schemeClr val="accent2">
              <a:lumMod val="20000"/>
              <a:lumOff val="80000"/>
            </a:schemeClr>
          </a:solidFill>
          <a:ln>
            <a:solidFill>
              <a:schemeClr val="accent2">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err="1">
                <a:solidFill>
                  <a:srgbClr val="ED7D31">
                    <a:lumMod val="50000"/>
                  </a:srgbClr>
                </a:solidFill>
                <a:latin typeface="Times New Roman" pitchFamily="18" charset="0"/>
                <a:cs typeface="Times New Roman" pitchFamily="18" charset="0"/>
              </a:rPr>
              <a:t>Và</a:t>
            </a:r>
            <a:r>
              <a:rPr lang="en-US" sz="2800" dirty="0">
                <a:solidFill>
                  <a:srgbClr val="ED7D31">
                    <a:lumMod val="50000"/>
                  </a:srgbClr>
                </a:solidFill>
                <a:latin typeface="Times New Roman" pitchFamily="18" charset="0"/>
                <a:cs typeface="Times New Roman" pitchFamily="18" charset="0"/>
              </a:rPr>
              <a:t> con </a:t>
            </a:r>
            <a:r>
              <a:rPr lang="en-US" sz="2800" dirty="0" err="1">
                <a:solidFill>
                  <a:srgbClr val="ED7D31">
                    <a:lumMod val="50000"/>
                  </a:srgbClr>
                </a:solidFill>
                <a:latin typeface="Times New Roman" pitchFamily="18" charset="0"/>
                <a:cs typeface="Times New Roman" pitchFamily="18" charset="0"/>
              </a:rPr>
              <a:t>đường</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của</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mẹ</a:t>
            </a:r>
            <a:endParaRPr lang="en-US" sz="2800"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ED7D31">
                    <a:lumMod val="50000"/>
                  </a:srgbClr>
                </a:solidFill>
                <a:latin typeface="Times New Roman" pitchFamily="18" charset="0"/>
                <a:cs typeface="Times New Roman" pitchFamily="18" charset="0"/>
              </a:rPr>
              <a:t>Là</a:t>
            </a:r>
            <a:r>
              <a:rPr lang="en-US" sz="2800" dirty="0">
                <a:solidFill>
                  <a:srgbClr val="ED7D31">
                    <a:lumMod val="50000"/>
                  </a:srgbClr>
                </a:solidFill>
                <a:latin typeface="Times New Roman" pitchFamily="18" charset="0"/>
                <a:cs typeface="Times New Roman" pitchFamily="18" charset="0"/>
              </a:rPr>
              <a:t> ở </a:t>
            </a:r>
            <a:r>
              <a:rPr lang="en-US" sz="2800" dirty="0" err="1">
                <a:solidFill>
                  <a:srgbClr val="ED7D31">
                    <a:lumMod val="50000"/>
                  </a:srgbClr>
                </a:solidFill>
                <a:latin typeface="Times New Roman" pitchFamily="18" charset="0"/>
                <a:cs typeface="Times New Roman" pitchFamily="18" charset="0"/>
              </a:rPr>
              <a:t>trên</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cánh</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đồng</a:t>
            </a:r>
            <a:endParaRPr lang="en-US" sz="2800"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ED7D31">
                    <a:lumMod val="50000"/>
                  </a:srgbClr>
                </a:solidFill>
                <a:latin typeface="Times New Roman" pitchFamily="18" charset="0"/>
                <a:cs typeface="Times New Roman" pitchFamily="18" charset="0"/>
              </a:rPr>
              <a:t>Cỏ</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ruộng</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dâu</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xanh</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tốt</a:t>
            </a:r>
            <a:endParaRPr lang="en-US" sz="2800" dirty="0">
              <a:solidFill>
                <a:srgbClr val="ED7D31">
                  <a:lumMod val="50000"/>
                </a:srgbClr>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srgbClr val="ED7D31">
                    <a:lumMod val="50000"/>
                  </a:srgbClr>
                </a:solidFill>
                <a:latin typeface="Times New Roman" pitchFamily="18" charset="0"/>
                <a:cs typeface="Times New Roman" pitchFamily="18" charset="0"/>
              </a:rPr>
              <a:t>Thảm</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lúa</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vàng</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ngát</a:t>
            </a:r>
            <a:r>
              <a:rPr lang="en-US" sz="2800" dirty="0">
                <a:solidFill>
                  <a:srgbClr val="ED7D31">
                    <a:lumMod val="50000"/>
                  </a:srgbClr>
                </a:solidFill>
                <a:latin typeface="Times New Roman" pitchFamily="18" charset="0"/>
                <a:cs typeface="Times New Roman" pitchFamily="18" charset="0"/>
              </a:rPr>
              <a:t> </a:t>
            </a:r>
            <a:r>
              <a:rPr lang="en-US" sz="2800" dirty="0" err="1">
                <a:solidFill>
                  <a:srgbClr val="ED7D31">
                    <a:lumMod val="50000"/>
                  </a:srgbClr>
                </a:solidFill>
                <a:latin typeface="Times New Roman" pitchFamily="18" charset="0"/>
                <a:cs typeface="Times New Roman" pitchFamily="18" charset="0"/>
              </a:rPr>
              <a:t>hương</a:t>
            </a:r>
            <a:r>
              <a:rPr lang="en-US" sz="2800" dirty="0">
                <a:solidFill>
                  <a:srgbClr val="ED7D31">
                    <a:lumMod val="50000"/>
                  </a:srgbClr>
                </a:solidFill>
                <a:latin typeface="Times New Roman" pitchFamily="18" charset="0"/>
                <a:cs typeface="Times New Roman" pitchFamily="18" charset="0"/>
              </a:rPr>
              <a:t>.</a:t>
            </a:r>
          </a:p>
        </p:txBody>
      </p:sp>
      <p:sp>
        <p:nvSpPr>
          <p:cNvPr id="29" name="TextBox 28">
            <a:extLst>
              <a:ext uri="{FF2B5EF4-FFF2-40B4-BE49-F238E27FC236}">
                <a16:creationId xmlns:a16="http://schemas.microsoft.com/office/drawing/2014/main" id="{2775BEB2-DD79-A8F3-CE64-9ECC2ECDD691}"/>
              </a:ext>
            </a:extLst>
          </p:cNvPr>
          <p:cNvSpPr txBox="1"/>
          <p:nvPr/>
        </p:nvSpPr>
        <p:spPr>
          <a:xfrm>
            <a:off x="6696501" y="4448084"/>
            <a:ext cx="5334000" cy="2409916"/>
          </a:xfrm>
          <a:prstGeom prst="roundRect">
            <a:avLst/>
          </a:prstGeom>
          <a:solidFill>
            <a:schemeClr val="accent1">
              <a:lumMod val="20000"/>
              <a:lumOff val="80000"/>
            </a:schemeClr>
          </a:solidFill>
          <a:ln>
            <a:solidFill>
              <a:schemeClr val="accent5">
                <a:lumMod val="50000"/>
              </a:schemeClr>
            </a:solidFill>
          </a:ln>
        </p:spPr>
        <p:txBody>
          <a:bodyPr vert="horz" lIns="91440" tIns="45720" rIns="91440" bIns="45720" rtlCol="0" anchor="b">
            <a:noAutofit/>
          </a:bodyPr>
          <a:lstStyle/>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Bà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bé</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Chỉ</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thôi</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err="1">
                <a:solidFill>
                  <a:prstClr val="black"/>
                </a:solidFill>
                <a:latin typeface="Times New Roman" pitchFamily="18" charset="0"/>
                <a:cs typeface="Times New Roman" pitchFamily="18" charset="0"/>
              </a:rPr>
              <a:t>Bé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mỗi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sớm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mai</a:t>
            </a:r>
            <a:endParaRPr lang="en-US" sz="2800" dirty="0">
              <a:solidFill>
                <a:prstClr val="black"/>
              </a:solidFill>
              <a:latin typeface="Times New Roman" pitchFamily="18" charset="0"/>
              <a:cs typeface="Times New Roman" pitchFamily="18" charset="0"/>
            </a:endParaRPr>
          </a:p>
          <a:p>
            <a:pPr defTabSz="914400">
              <a:lnSpc>
                <a:spcPct val="90000"/>
              </a:lnSpc>
              <a:spcBef>
                <a:spcPct val="0"/>
              </a:spcBef>
              <a:spcAft>
                <a:spcPts val="600"/>
              </a:spcAft>
              <a:defRPr/>
            </a:pPr>
            <a:r>
              <a:rPr lang="en-US" sz="2800" dirty="0">
                <a:solidFill>
                  <a:prstClr val="black"/>
                </a:solidFill>
                <a:latin typeface="Times New Roman" pitchFamily="18" charset="0"/>
                <a:cs typeface="Times New Roman" pitchFamily="18" charset="0"/>
              </a:rPr>
              <a:t>Con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r>
              <a:rPr lang="en-US" sz="2800" dirty="0">
                <a:solidFill>
                  <a:prstClr val="black"/>
                </a:solidFill>
                <a:latin typeface="Times New Roman" pitchFamily="18" charset="0"/>
                <a:cs typeface="Times New Roman" pitchFamily="18" charset="0"/>
              </a:rPr>
              <a:t>.</a:t>
            </a:r>
          </a:p>
          <a:p>
            <a:pPr defTabSz="914400">
              <a:lnSpc>
                <a:spcPct val="90000"/>
              </a:lnSpc>
              <a:spcBef>
                <a:spcPct val="0"/>
              </a:spcBef>
              <a:spcAft>
                <a:spcPts val="600"/>
              </a:spcAft>
              <a:defRPr/>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thảo</a:t>
            </a:r>
            <a:r>
              <a:rPr lang="en-US" sz="2800" dirty="0">
                <a:solidFill>
                  <a:prstClr val="black"/>
                </a:solidFill>
                <a:latin typeface="Times New Roman" pitchFamily="18" charset="0"/>
                <a:cs typeface="Times New Roman" pitchFamily="18" charset="0"/>
              </a:rPr>
              <a:t>)</a:t>
            </a:r>
          </a:p>
        </p:txBody>
      </p:sp>
      <p:pic>
        <p:nvPicPr>
          <p:cNvPr id="10" name="Picture 9"/>
          <p:cNvPicPr>
            <a:picLocks noChangeAspect="1"/>
          </p:cNvPicPr>
          <p:nvPr/>
        </p:nvPicPr>
        <p:blipFill>
          <a:blip r:embed="rId2"/>
          <a:stretch>
            <a:fillRect/>
          </a:stretch>
        </p:blipFill>
        <p:spPr>
          <a:xfrm>
            <a:off x="1241560" y="15431"/>
            <a:ext cx="3281362" cy="2841702"/>
          </a:xfrm>
          <a:prstGeom prst="ellipse">
            <a:avLst/>
          </a:prstGeom>
          <a:ln>
            <a:noFill/>
          </a:ln>
          <a:effectLst>
            <a:softEdge rad="112500"/>
          </a:effectLst>
        </p:spPr>
      </p:pic>
      <p:pic>
        <p:nvPicPr>
          <p:cNvPr id="11" name="Picture 10"/>
          <p:cNvPicPr>
            <a:picLocks noChangeAspect="1"/>
          </p:cNvPicPr>
          <p:nvPr/>
        </p:nvPicPr>
        <p:blipFill>
          <a:blip r:embed="rId3"/>
          <a:stretch>
            <a:fillRect/>
          </a:stretch>
        </p:blipFill>
        <p:spPr>
          <a:xfrm>
            <a:off x="244344" y="2933333"/>
            <a:ext cx="2857899" cy="2629267"/>
          </a:xfrm>
          <a:prstGeom prst="ellipse">
            <a:avLst/>
          </a:prstGeom>
          <a:ln>
            <a:noFill/>
          </a:ln>
          <a:effectLst>
            <a:softEdge rad="112500"/>
          </a:effectLst>
        </p:spPr>
      </p:pic>
      <p:pic>
        <p:nvPicPr>
          <p:cNvPr id="12" name="Picture 11"/>
          <p:cNvPicPr>
            <a:picLocks noChangeAspect="1"/>
          </p:cNvPicPr>
          <p:nvPr/>
        </p:nvPicPr>
        <p:blipFill>
          <a:blip r:embed="rId4"/>
          <a:stretch>
            <a:fillRect/>
          </a:stretch>
        </p:blipFill>
        <p:spPr>
          <a:xfrm>
            <a:off x="2743200" y="4431751"/>
            <a:ext cx="2642180" cy="2375538"/>
          </a:xfrm>
          <a:prstGeom prst="ellipse">
            <a:avLst/>
          </a:prstGeom>
        </p:spPr>
      </p:pic>
    </p:spTree>
    <p:extLst>
      <p:ext uri="{BB962C8B-B14F-4D97-AF65-F5344CB8AC3E}">
        <p14:creationId xmlns:p14="http://schemas.microsoft.com/office/powerpoint/2010/main" val="7341249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288697"/>
            <a:ext cx="4021974" cy="492684"/>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200" dirty="0" err="1">
                <a:solidFill>
                  <a:srgbClr val="0000FF"/>
                </a:solidFill>
                <a:latin typeface="Times New Roman" pitchFamily="18" charset="0"/>
                <a:cs typeface="Times New Roman" pitchFamily="18" charset="0"/>
                <a:sym typeface="Arial"/>
              </a:rPr>
              <a:t>Luyện</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đọc</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theo</a:t>
            </a:r>
            <a:r>
              <a:rPr lang="en-US" sz="3200" dirty="0">
                <a:solidFill>
                  <a:srgbClr val="0000FF"/>
                </a:solidFill>
                <a:latin typeface="Times New Roman" pitchFamily="18" charset="0"/>
                <a:cs typeface="Times New Roman" pitchFamily="18" charset="0"/>
                <a:sym typeface="Arial"/>
              </a:rPr>
              <a:t> </a:t>
            </a:r>
            <a:r>
              <a:rPr lang="en-US" sz="3200" dirty="0" err="1">
                <a:solidFill>
                  <a:srgbClr val="0000FF"/>
                </a:solidFill>
                <a:latin typeface="Times New Roman" pitchFamily="18" charset="0"/>
                <a:cs typeface="Times New Roman" pitchFamily="18" charset="0"/>
                <a:sym typeface="Arial"/>
              </a:rPr>
              <a:t>nhóm</a:t>
            </a:r>
            <a:endParaRPr lang="id-ID" sz="3200" b="1" kern="0" dirty="0">
              <a:solidFill>
                <a:srgbClr val="0000FF"/>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6" name="Rounded Rectangle 5"/>
          <p:cNvSpPr/>
          <p:nvPr/>
        </p:nvSpPr>
        <p:spPr>
          <a:xfrm>
            <a:off x="2743200" y="685800"/>
            <a:ext cx="4718773" cy="523776"/>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200" b="1" dirty="0">
                <a:solidFill>
                  <a:srgbClr val="FF0000"/>
                </a:solidFill>
                <a:latin typeface="Times New Roman" pitchFamily="18" charset="0"/>
                <a:cs typeface="Times New Roman" pitchFamily="18" charset="0"/>
                <a:sym typeface="Arial"/>
              </a:rPr>
              <a:t>CON ĐƯỜNG CỦA BÉ</a:t>
            </a:r>
            <a:endParaRPr lang="id-ID"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itchFamily="18" charset="0"/>
              <a:cs typeface="Times New Roman" pitchFamily="18" charset="0"/>
              <a:sym typeface="Arial"/>
            </a:endParaRPr>
          </a:p>
        </p:txBody>
      </p:sp>
      <p:sp>
        <p:nvSpPr>
          <p:cNvPr id="7" name="Rounded Rectangle 6"/>
          <p:cNvSpPr/>
          <p:nvPr/>
        </p:nvSpPr>
        <p:spPr>
          <a:xfrm>
            <a:off x="1004242" y="1176289"/>
            <a:ext cx="4939357" cy="1924986"/>
          </a:xfrm>
          <a:prstGeom prst="roundRect">
            <a:avLst/>
          </a:prstGeom>
          <a:solidFill>
            <a:srgbClr val="FFFFFF">
              <a:alpha val="80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phi </a:t>
            </a:r>
            <a:r>
              <a:rPr lang="en-US" sz="2800" b="1" dirty="0" err="1">
                <a:solidFill>
                  <a:srgbClr val="002060"/>
                </a:solidFill>
                <a:latin typeface="Times New Roman" pitchFamily="18" charset="0"/>
                <a:cs typeface="Times New Roman" pitchFamily="18" charset="0"/>
              </a:rPr>
              <a:t>công</a:t>
            </a:r>
            <a:endParaRPr lang="en-US" sz="2800" b="1"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Lẫn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cao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tít</a:t>
            </a:r>
            <a:endParaRPr lang="en-US" sz="2800" b="1"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Khắp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xanh</a:t>
            </a:r>
            <a:endParaRPr lang="en-US" sz="2800" b="1" dirty="0">
              <a:solidFill>
                <a:srgbClr val="00206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sao</a:t>
            </a:r>
            <a:r>
              <a:rPr lang="en-US" sz="2800" b="1" dirty="0">
                <a:solidFill>
                  <a:srgbClr val="002060"/>
                </a:solidFill>
                <a:latin typeface="Times New Roman" pitchFamily="18" charset="0"/>
                <a:cs typeface="Times New Roman" pitchFamily="18" charset="0"/>
              </a:rPr>
              <a:t> chi </a:t>
            </a:r>
            <a:r>
              <a:rPr lang="en-US" sz="2800" b="1" dirty="0" err="1">
                <a:solidFill>
                  <a:srgbClr val="002060"/>
                </a:solidFill>
                <a:latin typeface="Times New Roman" pitchFamily="18" charset="0"/>
                <a:cs typeface="Times New Roman" pitchFamily="18" charset="0"/>
              </a:rPr>
              <a:t>chít</a:t>
            </a:r>
            <a:r>
              <a:rPr lang="en-US" sz="2800" b="1" dirty="0">
                <a:solidFill>
                  <a:srgbClr val="002060"/>
                </a:solidFill>
                <a:latin typeface="Times New Roman" pitchFamily="18" charset="0"/>
                <a:cs typeface="Times New Roman" pitchFamily="18" charset="0"/>
              </a:rPr>
              <a:t>.</a:t>
            </a:r>
          </a:p>
        </p:txBody>
      </p:sp>
      <p:sp>
        <p:nvSpPr>
          <p:cNvPr id="8" name="Rounded Rectangle 7"/>
          <p:cNvSpPr/>
          <p:nvPr/>
        </p:nvSpPr>
        <p:spPr>
          <a:xfrm>
            <a:off x="457200" y="3101275"/>
            <a:ext cx="4645386" cy="1719907"/>
          </a:xfrm>
          <a:prstGeom prst="roundRect">
            <a:avLst/>
          </a:prstGeom>
          <a:solidFill>
            <a:srgbClr val="FFFFFF">
              <a:alpha val="8000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Đường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chú</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hải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quân</a:t>
            </a:r>
            <a:endParaRPr lang="en-US" sz="2800" b="1"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Mênh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mông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biển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a:t>
            </a:r>
            <a:endParaRPr lang="en-US" sz="2800" b="1"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Tới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đảo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xa</a:t>
            </a:r>
            <a:endParaRPr lang="en-US" sz="2800" b="1" dirty="0">
              <a:solidFill>
                <a:srgbClr val="00800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bờ</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bến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lạ</a:t>
            </a:r>
            <a:r>
              <a:rPr lang="en-US" sz="2800" b="1" dirty="0">
                <a:solidFill>
                  <a:srgbClr val="008000"/>
                </a:solidFill>
                <a:latin typeface="Times New Roman" pitchFamily="18" charset="0"/>
                <a:cs typeface="Times New Roman" pitchFamily="18" charset="0"/>
              </a:rPr>
              <a:t>.</a:t>
            </a:r>
          </a:p>
        </p:txBody>
      </p:sp>
      <p:sp>
        <p:nvSpPr>
          <p:cNvPr id="9" name="Rounded Rectangle 8"/>
          <p:cNvSpPr/>
          <p:nvPr/>
        </p:nvSpPr>
        <p:spPr>
          <a:xfrm>
            <a:off x="1004243" y="4866506"/>
            <a:ext cx="4939356" cy="1787436"/>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a:solidFill>
                  <a:schemeClr val="accent2">
                    <a:lumMod val="50000"/>
                  </a:schemeClr>
                </a:solidFill>
                <a:latin typeface="Times New Roman" pitchFamily="18" charset="0"/>
                <a:cs typeface="Times New Roman" pitchFamily="18" charset="0"/>
              </a:rPr>
              <a:t>Con </a:t>
            </a:r>
            <a:r>
              <a:rPr lang="en-US" sz="2800" b="1" dirty="0" err="1">
                <a:solidFill>
                  <a:schemeClr val="accent2">
                    <a:lumMod val="50000"/>
                  </a:schemeClr>
                </a:solidFill>
                <a:latin typeface="Times New Roman" pitchFamily="18" charset="0"/>
                <a:cs typeface="Times New Roman" pitchFamily="18" charset="0"/>
              </a:rPr>
              <a:t>đường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làm</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bằng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sắt</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Là</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của</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bác</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lái</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tàu</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Chạy</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dài</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theo</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đất</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nước</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Đi</a:t>
            </a:r>
            <a:r>
              <a:rPr lang="en-US" sz="2800" b="1" dirty="0">
                <a:solidFill>
                  <a:schemeClr val="accent2">
                    <a:lumMod val="50000"/>
                  </a:schemeClr>
                </a:solidFill>
                <a:latin typeface="Times New Roman" pitchFamily="18" charset="0"/>
                <a:cs typeface="Times New Roman" pitchFamily="18" charset="0"/>
              </a:rPr>
              <a:t> song </a:t>
            </a:r>
            <a:r>
              <a:rPr lang="en-US" sz="2800" b="1" dirty="0" err="1">
                <a:solidFill>
                  <a:schemeClr val="accent2">
                    <a:lumMod val="50000"/>
                  </a:schemeClr>
                </a:solidFill>
                <a:latin typeface="Times New Roman" pitchFamily="18" charset="0"/>
                <a:cs typeface="Times New Roman" pitchFamily="18" charset="0"/>
              </a:rPr>
              <a:t>hành</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bên</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nhau</a:t>
            </a:r>
            <a:r>
              <a:rPr lang="en-US" sz="2800" b="1" dirty="0">
                <a:solidFill>
                  <a:schemeClr val="accent2">
                    <a:lumMod val="50000"/>
                  </a:schemeClr>
                </a:solidFill>
                <a:latin typeface="Times New Roman" pitchFamily="18" charset="0"/>
                <a:cs typeface="Times New Roman" pitchFamily="18" charset="0"/>
              </a:rPr>
              <a:t>.</a:t>
            </a:r>
          </a:p>
        </p:txBody>
      </p:sp>
      <p:sp>
        <p:nvSpPr>
          <p:cNvPr id="10" name="Rounded Rectangle 9"/>
          <p:cNvSpPr/>
          <p:nvPr/>
        </p:nvSpPr>
        <p:spPr>
          <a:xfrm>
            <a:off x="6629400" y="1143000"/>
            <a:ext cx="4724400" cy="1749227"/>
          </a:xfrm>
          <a:prstGeom prst="roundRect">
            <a:avLst/>
          </a:prstGeom>
          <a:solidFill>
            <a:srgbClr val="FFFFFF">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Còn</a:t>
            </a:r>
            <a:r>
              <a:rPr lang="en-US" sz="2800" b="1" dirty="0">
                <a:solidFill>
                  <a:srgbClr val="0070C0"/>
                </a:solidFill>
                <a:latin typeface="Times New Roman" pitchFamily="18" charset="0"/>
                <a:cs typeface="Times New Roman" pitchFamily="18" charset="0"/>
              </a:rPr>
              <a:t> con </a:t>
            </a:r>
            <a:r>
              <a:rPr lang="en-US" sz="2800" b="1" dirty="0" err="1">
                <a:solidFill>
                  <a:srgbClr val="0070C0"/>
                </a:solidFill>
                <a:latin typeface="Times New Roman" pitchFamily="18" charset="0"/>
                <a:cs typeface="Times New Roman" pitchFamily="18" charset="0"/>
              </a:rPr>
              <a:t>đường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của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bố</a:t>
            </a:r>
            <a:endParaRPr lang="en-US" sz="2800" b="1" dirty="0">
              <a:solidFill>
                <a:srgbClr val="0070C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Đi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trên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giàn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giáo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cao</a:t>
            </a:r>
            <a:endParaRPr lang="en-US" sz="2800" b="1" dirty="0">
              <a:solidFill>
                <a:srgbClr val="0070C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Những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khung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sắt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nối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nhau</a:t>
            </a:r>
            <a:endParaRPr lang="en-US" sz="2800" b="1" dirty="0">
              <a:solidFill>
                <a:srgbClr val="0070C0"/>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rgbClr val="0070C0"/>
                </a:solidFill>
                <a:latin typeface="Times New Roman" pitchFamily="18" charset="0"/>
                <a:cs typeface="Times New Roman" pitchFamily="18" charset="0"/>
              </a:rPr>
              <a:t>Dựng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nên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bao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mới</a:t>
            </a:r>
            <a:r>
              <a:rPr lang="en-US" sz="2800" b="1" dirty="0">
                <a:solidFill>
                  <a:srgbClr val="0070C0"/>
                </a:solidFill>
                <a:latin typeface="Times New Roman" pitchFamily="18" charset="0"/>
                <a:cs typeface="Times New Roman" pitchFamily="18" charset="0"/>
              </a:rPr>
              <a:t>.</a:t>
            </a:r>
          </a:p>
        </p:txBody>
      </p:sp>
      <p:sp>
        <p:nvSpPr>
          <p:cNvPr id="11" name="Rounded Rectangle 10"/>
          <p:cNvSpPr/>
          <p:nvPr/>
        </p:nvSpPr>
        <p:spPr>
          <a:xfrm>
            <a:off x="6172200" y="2895600"/>
            <a:ext cx="5105400" cy="1752600"/>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Và</a:t>
            </a:r>
            <a:r>
              <a:rPr lang="en-US" sz="2800" b="1" dirty="0">
                <a:solidFill>
                  <a:schemeClr val="accent2">
                    <a:lumMod val="50000"/>
                  </a:schemeClr>
                </a:solidFill>
                <a:latin typeface="Times New Roman" pitchFamily="18" charset="0"/>
                <a:cs typeface="Times New Roman" pitchFamily="18" charset="0"/>
              </a:rPr>
              <a:t> con </a:t>
            </a:r>
            <a:r>
              <a:rPr lang="en-US" sz="2800" b="1" dirty="0" err="1">
                <a:solidFill>
                  <a:schemeClr val="accent2">
                    <a:lumMod val="50000"/>
                  </a:schemeClr>
                </a:solidFill>
                <a:latin typeface="Times New Roman" pitchFamily="18" charset="0"/>
                <a:cs typeface="Times New Roman" pitchFamily="18" charset="0"/>
              </a:rPr>
              <a:t>đường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của</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mẹ</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Là</a:t>
            </a:r>
            <a:r>
              <a:rPr lang="en-US" sz="2800" b="1" dirty="0">
                <a:solidFill>
                  <a:schemeClr val="accent2">
                    <a:lumMod val="50000"/>
                  </a:schemeClr>
                </a:solidFill>
                <a:latin typeface="Times New Roman" pitchFamily="18" charset="0"/>
                <a:cs typeface="Times New Roman" pitchFamily="18" charset="0"/>
              </a:rPr>
              <a:t> ở </a:t>
            </a:r>
            <a:r>
              <a:rPr lang="en-US" sz="2800" b="1" dirty="0" err="1">
                <a:solidFill>
                  <a:schemeClr val="accent2">
                    <a:lumMod val="50000"/>
                  </a:schemeClr>
                </a:solidFill>
                <a:latin typeface="Times New Roman" pitchFamily="18" charset="0"/>
                <a:cs typeface="Times New Roman" pitchFamily="18" charset="0"/>
              </a:rPr>
              <a:t>trên</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cánh</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đồng</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Cỏ</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ruộng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dâu</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xanh</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tốt</a:t>
            </a:r>
            <a:endParaRPr lang="en-US" sz="2800" b="1" dirty="0">
              <a:solidFill>
                <a:schemeClr val="accent2">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2">
                    <a:lumMod val="50000"/>
                  </a:schemeClr>
                </a:solidFill>
                <a:latin typeface="Times New Roman" pitchFamily="18" charset="0"/>
                <a:cs typeface="Times New Roman" pitchFamily="18" charset="0"/>
              </a:rPr>
              <a:t>Thảm</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lúa</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vàng</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ngát</a:t>
            </a:r>
            <a:r>
              <a:rPr lang="en-US" sz="2800" b="1" dirty="0">
                <a:solidFill>
                  <a:schemeClr val="accent2">
                    <a:lumMod val="50000"/>
                  </a:schemeClr>
                </a:solidFill>
                <a:latin typeface="Times New Roman" pitchFamily="18" charset="0"/>
                <a:cs typeface="Times New Roman" pitchFamily="18" charset="0"/>
              </a:rPr>
              <a:t> </a:t>
            </a:r>
            <a:r>
              <a:rPr lang="en-US" sz="2800" b="1" dirty="0" err="1">
                <a:solidFill>
                  <a:schemeClr val="accent2">
                    <a:lumMod val="50000"/>
                  </a:schemeClr>
                </a:solidFill>
                <a:latin typeface="Times New Roman" pitchFamily="18" charset="0"/>
                <a:cs typeface="Times New Roman" pitchFamily="18" charset="0"/>
              </a:rPr>
              <a:t>hương</a:t>
            </a:r>
            <a:r>
              <a:rPr lang="en-US" sz="2800" b="1" dirty="0">
                <a:solidFill>
                  <a:schemeClr val="accent2">
                    <a:lumMod val="50000"/>
                  </a:schemeClr>
                </a:solidFill>
                <a:latin typeface="Times New Roman" pitchFamily="18" charset="0"/>
                <a:cs typeface="Times New Roman" pitchFamily="18" charset="0"/>
              </a:rPr>
              <a:t>.</a:t>
            </a:r>
          </a:p>
        </p:txBody>
      </p:sp>
      <p:sp>
        <p:nvSpPr>
          <p:cNvPr id="12" name="Rounded Rectangle 11"/>
          <p:cNvSpPr/>
          <p:nvPr/>
        </p:nvSpPr>
        <p:spPr>
          <a:xfrm>
            <a:off x="6553200" y="4721028"/>
            <a:ext cx="5334000" cy="2136972"/>
          </a:xfrm>
          <a:prstGeom prst="roundRect">
            <a:avLst/>
          </a:prstGeom>
          <a:solidFill>
            <a:srgbClr val="FFFFFF">
              <a:alpha val="8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ct val="0"/>
              </a:spcBef>
              <a:spcAft>
                <a:spcPts val="600"/>
              </a:spcAft>
              <a:defRPr/>
            </a:pPr>
            <a:r>
              <a:rPr lang="en-US" sz="2800" b="1" dirty="0" err="1">
                <a:solidFill>
                  <a:schemeClr val="accent6">
                    <a:lumMod val="50000"/>
                  </a:schemeClr>
                </a:solidFill>
                <a:latin typeface="Times New Roman" pitchFamily="18" charset="0"/>
                <a:cs typeface="Times New Roman" pitchFamily="18" charset="0"/>
              </a:rPr>
              <a:t>Bà</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bảo</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đường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bé</a:t>
            </a:r>
            <a:endParaRPr lang="en-US" sz="2800" b="1" dirty="0">
              <a:solidFill>
                <a:schemeClr val="accent6">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6">
                    <a:lumMod val="50000"/>
                  </a:schemeClr>
                </a:solidFill>
                <a:latin typeface="Times New Roman" pitchFamily="18" charset="0"/>
                <a:cs typeface="Times New Roman" pitchFamily="18" charset="0"/>
              </a:rPr>
              <a:t>Chỉ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đến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trường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thôi</a:t>
            </a:r>
            <a:endParaRPr lang="en-US" sz="2800" b="1" dirty="0">
              <a:solidFill>
                <a:schemeClr val="accent6">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err="1">
                <a:solidFill>
                  <a:schemeClr val="accent6">
                    <a:lumMod val="50000"/>
                  </a:schemeClr>
                </a:solidFill>
                <a:latin typeface="Times New Roman" pitchFamily="18" charset="0"/>
                <a:cs typeface="Times New Roman" pitchFamily="18" charset="0"/>
              </a:rPr>
              <a:t>Bé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tìm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mỗi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sớm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mai</a:t>
            </a:r>
            <a:endParaRPr lang="en-US" sz="2800" b="1" dirty="0">
              <a:solidFill>
                <a:schemeClr val="accent6">
                  <a:lumMod val="50000"/>
                </a:schemeClr>
              </a:solidFill>
              <a:latin typeface="Times New Roman" pitchFamily="18" charset="0"/>
              <a:cs typeface="Times New Roman" pitchFamily="18" charset="0"/>
            </a:endParaRPr>
          </a:p>
          <a:p>
            <a:pPr lvl="0" defTabSz="914400">
              <a:lnSpc>
                <a:spcPct val="90000"/>
              </a:lnSpc>
              <a:spcBef>
                <a:spcPct val="0"/>
              </a:spcBef>
              <a:spcAft>
                <a:spcPts val="600"/>
              </a:spcAft>
              <a:defRPr/>
            </a:pPr>
            <a:r>
              <a:rPr lang="en-US" sz="2800" b="1" dirty="0">
                <a:solidFill>
                  <a:schemeClr val="accent6">
                    <a:lumMod val="50000"/>
                  </a:schemeClr>
                </a:solidFill>
                <a:latin typeface="Times New Roman" pitchFamily="18" charset="0"/>
                <a:cs typeface="Times New Roman" pitchFamily="18" charset="0"/>
              </a:rPr>
              <a:t>Con </a:t>
            </a:r>
            <a:r>
              <a:rPr lang="en-US" sz="2800" b="1" dirty="0" err="1">
                <a:solidFill>
                  <a:schemeClr val="accent6">
                    <a:lumMod val="50000"/>
                  </a:schemeClr>
                </a:solidFill>
                <a:latin typeface="Times New Roman" pitchFamily="18" charset="0"/>
                <a:cs typeface="Times New Roman" pitchFamily="18" charset="0"/>
              </a:rPr>
              <a:t>đường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trên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trang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sách</a:t>
            </a:r>
            <a:r>
              <a:rPr lang="en-US" sz="2800" b="1" dirty="0">
                <a:solidFill>
                  <a:schemeClr val="accent6">
                    <a:lumMod val="50000"/>
                  </a:schemeClr>
                </a:solidFill>
                <a:latin typeface="Times New Roman" pitchFamily="18" charset="0"/>
                <a:cs typeface="Times New Roman" pitchFamily="18" charset="0"/>
              </a:rPr>
              <a:t>.</a:t>
            </a:r>
          </a:p>
          <a:p>
            <a:pPr lvl="0" defTabSz="914400">
              <a:lnSpc>
                <a:spcPct val="90000"/>
              </a:lnSpc>
              <a:spcBef>
                <a:spcPct val="0"/>
              </a:spcBef>
              <a:spcAft>
                <a:spcPts val="600"/>
              </a:spcAft>
              <a:defRPr/>
            </a:pP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thảo</a:t>
            </a:r>
            <a:r>
              <a:rPr lang="en-US" sz="2800" b="1" dirty="0">
                <a:solidFill>
                  <a:schemeClr val="accent6">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660625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13741</TotalTime>
  <Words>1060</Words>
  <Application>Microsoft Office PowerPoint</Application>
  <PresentationFormat>Widescreen</PresentationFormat>
  <Paragraphs>157</Paragraphs>
  <Slides>18</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18</vt:i4>
      </vt:variant>
    </vt:vector>
  </HeadingPairs>
  <TitlesOfParts>
    <vt:vector size="29" baseType="lpstr">
      <vt:lpstr>Calibri</vt:lpstr>
      <vt:lpstr>Nunito Black</vt:lpstr>
      <vt:lpstr>Times New Roman</vt:lpstr>
      <vt:lpstr>Arial</vt:lpstr>
      <vt:lpstr>Calibri Light</vt:lpstr>
      <vt:lpstr>Office Theme</vt:lpstr>
      <vt:lpstr>2_Office Theme</vt:lpstr>
      <vt:lpstr>3_Office Theme</vt:lpstr>
      <vt:lpstr>4_Office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PC</cp:lastModifiedBy>
  <cp:revision>164</cp:revision>
  <dcterms:created xsi:type="dcterms:W3CDTF">2006-08-16T00:00:00Z</dcterms:created>
  <dcterms:modified xsi:type="dcterms:W3CDTF">2023-12-20T13:12:03Z</dcterms:modified>
  <dc:identifier>DAFDiO2oNAs</dc:identifier>
</cp:coreProperties>
</file>