
<file path=[Content_Types].xml><?xml version="1.0" encoding="utf-8"?>
<Types xmlns="http://schemas.openxmlformats.org/package/2006/content-types">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Lst>
  <p:sldIdLst>
    <p:sldId id="314" r:id="rId2"/>
    <p:sldId id="356" r:id="rId3"/>
    <p:sldId id="360" r:id="rId4"/>
    <p:sldId id="361" r:id="rId5"/>
    <p:sldId id="362" r:id="rId6"/>
    <p:sldId id="364" r:id="rId7"/>
    <p:sldId id="393" r:id="rId8"/>
    <p:sldId id="394" r:id="rId9"/>
    <p:sldId id="39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558D04"/>
    <a:srgbClr val="F4ADBD"/>
    <a:srgbClr val="DDECD9"/>
    <a:srgbClr val="FFF2D9"/>
    <a:srgbClr val="C6EAFA"/>
    <a:srgbClr val="FCE5EF"/>
    <a:srgbClr val="F4ADB9"/>
    <a:srgbClr val="800000"/>
    <a:srgbClr val="B6F1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40" autoAdjust="0"/>
    <p:restoredTop sz="94660"/>
  </p:normalViewPr>
  <p:slideViewPr>
    <p:cSldViewPr snapToGrid="0">
      <p:cViewPr varScale="1">
        <p:scale>
          <a:sx n="78" d="100"/>
          <a:sy n="78" d="100"/>
        </p:scale>
        <p:origin x="77" y="22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13C0930-5BD0-4BF0-A834-36870DB3069C}" type="datetimeFigureOut">
              <a:rPr lang="en-US" smtClean="0"/>
              <a:t>12/20/2023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7E805E-B3E3-4B5B-B70D-DFCB414EB54E}" type="slidenum">
              <a:rPr lang="en-US" smtClean="0"/>
              <a:t>‹#›</a:t>
            </a:fld>
            <a:endParaRPr lang="en-US"/>
          </a:p>
        </p:txBody>
      </p:sp>
    </p:spTree>
    <p:extLst>
      <p:ext uri="{BB962C8B-B14F-4D97-AF65-F5344CB8AC3E}">
        <p14:creationId xmlns:p14="http://schemas.microsoft.com/office/powerpoint/2010/main" val="1528433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13C0930-5BD0-4BF0-A834-36870DB3069C}" type="datetimeFigureOut">
              <a:rPr lang="en-US" smtClean="0"/>
              <a:t>12/20/2023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7E805E-B3E3-4B5B-B70D-DFCB414EB54E}" type="slidenum">
              <a:rPr lang="en-US" smtClean="0"/>
              <a:t>‹#›</a:t>
            </a:fld>
            <a:endParaRPr lang="en-US"/>
          </a:p>
        </p:txBody>
      </p:sp>
    </p:spTree>
    <p:extLst>
      <p:ext uri="{BB962C8B-B14F-4D97-AF65-F5344CB8AC3E}">
        <p14:creationId xmlns:p14="http://schemas.microsoft.com/office/powerpoint/2010/main" val="2558720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13C0930-5BD0-4BF0-A834-36870DB3069C}" type="datetimeFigureOut">
              <a:rPr lang="en-US" smtClean="0"/>
              <a:t>12/20/2023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7E805E-B3E3-4B5B-B70D-DFCB414EB54E}" type="slidenum">
              <a:rPr lang="en-US" smtClean="0"/>
              <a:t>‹#›</a:t>
            </a:fld>
            <a:endParaRPr lang="en-US"/>
          </a:p>
        </p:txBody>
      </p:sp>
    </p:spTree>
    <p:extLst>
      <p:ext uri="{BB962C8B-B14F-4D97-AF65-F5344CB8AC3E}">
        <p14:creationId xmlns:p14="http://schemas.microsoft.com/office/powerpoint/2010/main" val="4200541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13C0930-5BD0-4BF0-A834-36870DB3069C}" type="datetimeFigureOut">
              <a:rPr lang="en-US" smtClean="0"/>
              <a:t>12/20/2023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7E805E-B3E3-4B5B-B70D-DFCB414EB54E}" type="slidenum">
              <a:rPr lang="en-US" smtClean="0"/>
              <a:t>‹#›</a:t>
            </a:fld>
            <a:endParaRPr lang="en-US"/>
          </a:p>
        </p:txBody>
      </p:sp>
    </p:spTree>
    <p:extLst>
      <p:ext uri="{BB962C8B-B14F-4D97-AF65-F5344CB8AC3E}">
        <p14:creationId xmlns:p14="http://schemas.microsoft.com/office/powerpoint/2010/main" val="968436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13C0930-5BD0-4BF0-A834-36870DB3069C}" type="datetimeFigureOut">
              <a:rPr lang="en-US" smtClean="0"/>
              <a:t>12/20/2023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7E805E-B3E3-4B5B-B70D-DFCB414EB54E}" type="slidenum">
              <a:rPr lang="en-US" smtClean="0"/>
              <a:t>‹#›</a:t>
            </a:fld>
            <a:endParaRPr lang="en-US"/>
          </a:p>
        </p:txBody>
      </p:sp>
    </p:spTree>
    <p:extLst>
      <p:ext uri="{BB962C8B-B14F-4D97-AF65-F5344CB8AC3E}">
        <p14:creationId xmlns:p14="http://schemas.microsoft.com/office/powerpoint/2010/main" val="1598604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13C0930-5BD0-4BF0-A834-36870DB3069C}" type="datetimeFigureOut">
              <a:rPr lang="en-US" smtClean="0"/>
              <a:t>12/20/2023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7E805E-B3E3-4B5B-B70D-DFCB414EB54E}" type="slidenum">
              <a:rPr lang="en-US" smtClean="0"/>
              <a:t>‹#›</a:t>
            </a:fld>
            <a:endParaRPr lang="en-US"/>
          </a:p>
        </p:txBody>
      </p:sp>
    </p:spTree>
    <p:extLst>
      <p:ext uri="{BB962C8B-B14F-4D97-AF65-F5344CB8AC3E}">
        <p14:creationId xmlns:p14="http://schemas.microsoft.com/office/powerpoint/2010/main" val="1866700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13C0930-5BD0-4BF0-A834-36870DB3069C}" type="datetimeFigureOut">
              <a:rPr lang="en-US" smtClean="0"/>
              <a:t>12/20/2023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7E805E-B3E3-4B5B-B70D-DFCB414EB54E}" type="slidenum">
              <a:rPr lang="en-US" smtClean="0"/>
              <a:t>‹#›</a:t>
            </a:fld>
            <a:endParaRPr lang="en-US"/>
          </a:p>
        </p:txBody>
      </p:sp>
    </p:spTree>
    <p:extLst>
      <p:ext uri="{BB962C8B-B14F-4D97-AF65-F5344CB8AC3E}">
        <p14:creationId xmlns:p14="http://schemas.microsoft.com/office/powerpoint/2010/main" val="986228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13C0930-5BD0-4BF0-A834-36870DB3069C}" type="datetimeFigureOut">
              <a:rPr lang="en-US" smtClean="0"/>
              <a:t>12/20/2023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7E805E-B3E3-4B5B-B70D-DFCB414EB54E}" type="slidenum">
              <a:rPr lang="en-US" smtClean="0"/>
              <a:t>‹#›</a:t>
            </a:fld>
            <a:endParaRPr lang="en-US"/>
          </a:p>
        </p:txBody>
      </p:sp>
    </p:spTree>
    <p:extLst>
      <p:ext uri="{BB962C8B-B14F-4D97-AF65-F5344CB8AC3E}">
        <p14:creationId xmlns:p14="http://schemas.microsoft.com/office/powerpoint/2010/main" val="2733641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3C0930-5BD0-4BF0-A834-36870DB3069C}" type="datetimeFigureOut">
              <a:rPr lang="en-US" smtClean="0"/>
              <a:t>12/20/2023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7E805E-B3E3-4B5B-B70D-DFCB414EB54E}" type="slidenum">
              <a:rPr lang="en-US" smtClean="0"/>
              <a:t>‹#›</a:t>
            </a:fld>
            <a:endParaRPr lang="en-US"/>
          </a:p>
        </p:txBody>
      </p:sp>
    </p:spTree>
    <p:extLst>
      <p:ext uri="{BB962C8B-B14F-4D97-AF65-F5344CB8AC3E}">
        <p14:creationId xmlns:p14="http://schemas.microsoft.com/office/powerpoint/2010/main" val="1200160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13C0930-5BD0-4BF0-A834-36870DB3069C}" type="datetimeFigureOut">
              <a:rPr lang="en-US" smtClean="0"/>
              <a:t>12/20/2023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7E805E-B3E3-4B5B-B70D-DFCB414EB54E}" type="slidenum">
              <a:rPr lang="en-US" smtClean="0"/>
              <a:t>‹#›</a:t>
            </a:fld>
            <a:endParaRPr lang="en-US"/>
          </a:p>
        </p:txBody>
      </p:sp>
    </p:spTree>
    <p:extLst>
      <p:ext uri="{BB962C8B-B14F-4D97-AF65-F5344CB8AC3E}">
        <p14:creationId xmlns:p14="http://schemas.microsoft.com/office/powerpoint/2010/main" val="2726001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13C0930-5BD0-4BF0-A834-36870DB3069C}" type="datetimeFigureOut">
              <a:rPr lang="en-US" smtClean="0"/>
              <a:t>12/20/2023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7E805E-B3E3-4B5B-B70D-DFCB414EB54E}" type="slidenum">
              <a:rPr lang="en-US" smtClean="0"/>
              <a:t>‹#›</a:t>
            </a:fld>
            <a:endParaRPr lang="en-US"/>
          </a:p>
        </p:txBody>
      </p:sp>
    </p:spTree>
    <p:extLst>
      <p:ext uri="{BB962C8B-B14F-4D97-AF65-F5344CB8AC3E}">
        <p14:creationId xmlns:p14="http://schemas.microsoft.com/office/powerpoint/2010/main" val="640775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3C0930-5BD0-4BF0-A834-36870DB3069C}" type="datetimeFigureOut">
              <a:rPr lang="en-US" smtClean="0"/>
              <a:t>12/20/2023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7E805E-B3E3-4B5B-B70D-DFCB414EB54E}" type="slidenum">
              <a:rPr lang="en-US" smtClean="0"/>
              <a:t>‹#›</a:t>
            </a:fld>
            <a:endParaRPr lang="en-US"/>
          </a:p>
        </p:txBody>
      </p:sp>
    </p:spTree>
    <p:extLst>
      <p:ext uri="{BB962C8B-B14F-4D97-AF65-F5344CB8AC3E}">
        <p14:creationId xmlns:p14="http://schemas.microsoft.com/office/powerpoint/2010/main" val="37254977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7" Type="http://schemas.microsoft.com/office/2007/relationships/hdphoto" Target="../media/hdphoto2.wdp"/><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7" Type="http://schemas.microsoft.com/office/2007/relationships/hdphoto" Target="../media/hdphoto2.wdp"/><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7" Type="http://schemas.microsoft.com/office/2007/relationships/hdphoto" Target="../media/hdphoto2.wdp"/><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775BEB2-DD79-A8F3-CE64-9ECC2ECDD691}"/>
              </a:ext>
            </a:extLst>
          </p:cNvPr>
          <p:cNvSpPr txBox="1"/>
          <p:nvPr/>
        </p:nvSpPr>
        <p:spPr>
          <a:xfrm>
            <a:off x="1585912" y="1371600"/>
            <a:ext cx="9958387" cy="1643063"/>
          </a:xfrm>
          <a:prstGeom prst="rect">
            <a:avLst/>
          </a:prstGeom>
        </p:spPr>
        <p:txBody>
          <a:bodyPr vert="horz" lIns="91440" tIns="45720" rIns="91440" bIns="45720" rtlCol="0" anchor="b">
            <a:noAutofit/>
          </a:bodyPr>
          <a:lstStyle/>
          <a:p>
            <a:pPr marL="0" marR="0" lvl="0" indent="0" algn="ctr" defTabSz="914400" rtl="0" eaLnBrk="1" fontAlgn="auto" latinLnBrk="0" hangingPunct="1">
              <a:lnSpc>
                <a:spcPct val="90000"/>
              </a:lnSpc>
              <a:spcBef>
                <a:spcPct val="0"/>
              </a:spcBef>
              <a:spcAft>
                <a:spcPts val="600"/>
              </a:spcAft>
              <a:buClrTx/>
              <a:buSzTx/>
              <a:buFontTx/>
              <a:buNone/>
              <a:tabLst/>
              <a:defRPr/>
            </a:pPr>
            <a:r>
              <a:rPr kumimoji="0" lang="en-US" sz="8000" b="0" i="0" u="none" strike="noStrike" kern="1200" cap="none" spc="0" normalizeH="0" baseline="0" noProof="0" dirty="0">
                <a:ln>
                  <a:noFill/>
                </a:ln>
                <a:solidFill>
                  <a:srgbClr val="FF0000"/>
                </a:solidFill>
                <a:effectLst/>
                <a:uLnTx/>
                <a:uFillTx/>
                <a:latin typeface="Times New Roman" pitchFamily="18" charset="0"/>
                <a:cs typeface="Times New Roman" pitchFamily="18" charset="0"/>
              </a:rPr>
              <a:t>KHỞI</a:t>
            </a:r>
            <a:r>
              <a:rPr kumimoji="0" lang="en-US" sz="8000" b="0" i="0" u="none" strike="noStrike" kern="1200" cap="none" spc="0" normalizeH="0" noProof="0" dirty="0">
                <a:ln>
                  <a:noFill/>
                </a:ln>
                <a:solidFill>
                  <a:srgbClr val="FF0000"/>
                </a:solidFill>
                <a:effectLst/>
                <a:uLnTx/>
                <a:uFillTx/>
                <a:latin typeface="Times New Roman" pitchFamily="18" charset="0"/>
                <a:cs typeface="Times New Roman" pitchFamily="18" charset="0"/>
              </a:rPr>
              <a:t> ĐỘNG</a:t>
            </a:r>
            <a:endParaRPr kumimoji="0" lang="en-US" sz="8000" b="0" i="0" u="none" strike="noStrike" kern="1200" cap="none" spc="0" normalizeH="0" baseline="0" noProof="0" dirty="0">
              <a:ln>
                <a:noFill/>
              </a:ln>
              <a:solidFill>
                <a:srgbClr val="FF0000"/>
              </a:solidFill>
              <a:effectLst/>
              <a:uLnTx/>
              <a:uFillTx/>
              <a:latin typeface="Times New Roman" pitchFamily="18" charset="0"/>
              <a:cs typeface="Times New Roman" pitchFamily="18" charset="0"/>
            </a:endParaRPr>
          </a:p>
        </p:txBody>
      </p:sp>
    </p:spTree>
    <p:extLst>
      <p:ext uri="{BB962C8B-B14F-4D97-AF65-F5344CB8AC3E}">
        <p14:creationId xmlns:p14="http://schemas.microsoft.com/office/powerpoint/2010/main" val="7250683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33025F6-03E4-F7FE-A115-15A451327F80}"/>
              </a:ext>
            </a:extLst>
          </p:cNvPr>
          <p:cNvSpPr txBox="1"/>
          <p:nvPr/>
        </p:nvSpPr>
        <p:spPr>
          <a:xfrm>
            <a:off x="3444181" y="2105561"/>
            <a:ext cx="6087036" cy="13234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1" i="0" u="none" strike="noStrike" kern="1200" cap="none" spc="0" normalizeH="0" baseline="0" noProof="0" dirty="0" err="1">
                <a:ln>
                  <a:noFill/>
                </a:ln>
                <a:solidFill>
                  <a:srgbClr val="FF0000"/>
                </a:solidFill>
                <a:effectLst/>
                <a:uLnTx/>
                <a:uFillTx/>
                <a:latin typeface="Times New Roman" pitchFamily="18" charset="0"/>
                <a:cs typeface="Times New Roman" pitchFamily="18" charset="0"/>
              </a:rPr>
              <a:t>Nói</a:t>
            </a:r>
            <a:r>
              <a:rPr kumimoji="0" lang="en-US" sz="8000" b="1" i="0" u="none" strike="noStrike" kern="1200" cap="none" spc="0" normalizeH="0" noProof="0" dirty="0">
                <a:ln>
                  <a:noFill/>
                </a:ln>
                <a:solidFill>
                  <a:srgbClr val="FF0000"/>
                </a:solidFill>
                <a:effectLst/>
                <a:uLnTx/>
                <a:uFillTx/>
                <a:latin typeface="Times New Roman" pitchFamily="18" charset="0"/>
                <a:cs typeface="Times New Roman" pitchFamily="18" charset="0"/>
              </a:rPr>
              <a:t> </a:t>
            </a:r>
            <a:r>
              <a:rPr kumimoji="0" lang="en-US" sz="8000" b="1" i="0" u="none" strike="noStrike" kern="1200" cap="none" spc="0" normalizeH="0" noProof="0" dirty="0" err="1">
                <a:ln>
                  <a:noFill/>
                </a:ln>
                <a:solidFill>
                  <a:srgbClr val="FF0000"/>
                </a:solidFill>
                <a:effectLst/>
                <a:uLnTx/>
                <a:uFillTx/>
                <a:latin typeface="Times New Roman" pitchFamily="18" charset="0"/>
                <a:cs typeface="Times New Roman" pitchFamily="18" charset="0"/>
              </a:rPr>
              <a:t>và</a:t>
            </a:r>
            <a:r>
              <a:rPr kumimoji="0" lang="en-US" sz="8000" b="1" i="0" u="none" strike="noStrike" kern="1200" cap="none" spc="0" normalizeH="0" noProof="0" dirty="0">
                <a:ln>
                  <a:noFill/>
                </a:ln>
                <a:solidFill>
                  <a:srgbClr val="FF0000"/>
                </a:solidFill>
                <a:effectLst/>
                <a:uLnTx/>
                <a:uFillTx/>
                <a:latin typeface="Times New Roman" pitchFamily="18" charset="0"/>
                <a:cs typeface="Times New Roman" pitchFamily="18" charset="0"/>
              </a:rPr>
              <a:t> </a:t>
            </a:r>
            <a:r>
              <a:rPr kumimoji="0" lang="en-US" sz="8000" b="1" i="0" u="none" strike="noStrike" kern="1200" cap="none" spc="0" normalizeH="0" noProof="0" dirty="0" err="1">
                <a:ln>
                  <a:noFill/>
                </a:ln>
                <a:solidFill>
                  <a:srgbClr val="FF0000"/>
                </a:solidFill>
                <a:effectLst/>
                <a:uLnTx/>
                <a:uFillTx/>
                <a:latin typeface="Times New Roman" pitchFamily="18" charset="0"/>
                <a:cs typeface="Times New Roman" pitchFamily="18" charset="0"/>
              </a:rPr>
              <a:t>nghe</a:t>
            </a:r>
            <a:endParaRPr kumimoji="0" lang="en-US" sz="8000" b="1" i="0" u="none" strike="noStrike" kern="1200" cap="none" spc="0" normalizeH="0" baseline="0" noProof="0" dirty="0">
              <a:ln>
                <a:noFill/>
              </a:ln>
              <a:solidFill>
                <a:srgbClr val="FF0000"/>
              </a:solidFill>
              <a:effectLst/>
              <a:uLnTx/>
              <a:uFillTx/>
              <a:latin typeface="Times New Roman" pitchFamily="18" charset="0"/>
              <a:cs typeface="Times New Roman" pitchFamily="18" charset="0"/>
            </a:endParaRPr>
          </a:p>
        </p:txBody>
      </p:sp>
    </p:spTree>
    <p:extLst>
      <p:ext uri="{BB962C8B-B14F-4D97-AF65-F5344CB8AC3E}">
        <p14:creationId xmlns:p14="http://schemas.microsoft.com/office/powerpoint/2010/main" val="22170573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91536" y="119322"/>
            <a:ext cx="11700464" cy="1620715"/>
            <a:chOff x="587829" y="62338"/>
            <a:chExt cx="12687250" cy="1620715"/>
          </a:xfrm>
        </p:grpSpPr>
        <p:pic>
          <p:nvPicPr>
            <p:cNvPr id="5" name="Picture 4"/>
            <p:cNvPicPr>
              <a:picLocks noChangeAspect="1"/>
            </p:cNvPicPr>
            <p:nvPr/>
          </p:nvPicPr>
          <p:blipFill>
            <a:blip r:embed="rId2">
              <a:extLst>
                <a:ext uri="{BEBA8EAE-BF5A-486C-A8C5-ECC9F3942E4B}">
                  <a14:imgProps xmlns:a14="http://schemas.microsoft.com/office/drawing/2010/main">
                    <a14:imgLayer r:embed="rId3">
                      <a14:imgEffect>
                        <a14:backgroundRemoval t="8602" b="88172" l="0" r="99120"/>
                      </a14:imgEffect>
                    </a14:imgLayer>
                  </a14:imgProps>
                </a:ext>
              </a:extLst>
            </a:blip>
            <a:stretch>
              <a:fillRect/>
            </a:stretch>
          </p:blipFill>
          <p:spPr>
            <a:xfrm>
              <a:off x="587829" y="62338"/>
              <a:ext cx="12687250" cy="1481719"/>
            </a:xfrm>
            <a:prstGeom prst="rect">
              <a:avLst/>
            </a:prstGeom>
          </p:spPr>
        </p:pic>
        <p:sp>
          <p:nvSpPr>
            <p:cNvPr id="6" name="Rectangle 1"/>
            <p:cNvSpPr>
              <a:spLocks noChangeArrowheads="1"/>
            </p:cNvSpPr>
            <p:nvPr/>
          </p:nvSpPr>
          <p:spPr bwMode="auto">
            <a:xfrm>
              <a:off x="1347129" y="116667"/>
              <a:ext cx="9279042" cy="1566386"/>
            </a:xfrm>
            <a:prstGeom prst="roundRect">
              <a:avLst/>
            </a:prstGeom>
            <a:noFill/>
            <a:ln>
              <a:noFill/>
            </a:ln>
            <a:effec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sz="3200" b="1" dirty="0" err="1">
                  <a:solidFill>
                    <a:schemeClr val="bg1"/>
                  </a:solidFill>
                  <a:latin typeface="Times New Roman" pitchFamily="18" charset="0"/>
                  <a:cs typeface="Times New Roman" pitchFamily="18" charset="0"/>
                </a:rPr>
                <a:t>Câu</a:t>
              </a:r>
              <a:r>
                <a:rPr lang="en-US" sz="3200" b="1" dirty="0">
                  <a:solidFill>
                    <a:schemeClr val="bg1"/>
                  </a:solidFill>
                  <a:latin typeface="Times New Roman" pitchFamily="18" charset="0"/>
                  <a:cs typeface="Times New Roman" pitchFamily="18" charset="0"/>
                </a:rPr>
                <a:t> 1: </a:t>
              </a:r>
              <a:r>
                <a:rPr lang="en-US" sz="3200" b="1" dirty="0" err="1">
                  <a:solidFill>
                    <a:schemeClr val="bg1"/>
                  </a:solidFill>
                  <a:latin typeface="Times New Roman" pitchFamily="18" charset="0"/>
                  <a:cs typeface="Times New Roman" pitchFamily="18" charset="0"/>
                </a:rPr>
                <a:t>Em</a:t>
              </a:r>
              <a:r>
                <a:rPr lang="en-US" sz="3200" b="1" dirty="0">
                  <a:solidFill>
                    <a:schemeClr val="bg1"/>
                  </a:solidFill>
                  <a:latin typeface="Times New Roman" pitchFamily="18" charset="0"/>
                  <a:cs typeface="Times New Roman" pitchFamily="18" charset="0"/>
                </a:rPr>
                <a:t> </a:t>
              </a:r>
              <a:r>
                <a:rPr lang="en-US" sz="3200" b="1" dirty="0" err="1">
                  <a:solidFill>
                    <a:schemeClr val="bg1"/>
                  </a:solidFill>
                  <a:latin typeface="Times New Roman" pitchFamily="18" charset="0"/>
                  <a:cs typeface="Times New Roman" pitchFamily="18" charset="0"/>
                </a:rPr>
                <a:t>thích</a:t>
              </a:r>
              <a:r>
                <a:rPr lang="en-US" sz="3200" b="1" dirty="0">
                  <a:solidFill>
                    <a:schemeClr val="bg1"/>
                  </a:solidFill>
                  <a:latin typeface="Times New Roman" pitchFamily="18" charset="0"/>
                  <a:cs typeface="Times New Roman" pitchFamily="18" charset="0"/>
                </a:rPr>
                <a:t> </a:t>
              </a:r>
              <a:r>
                <a:rPr lang="en-US" sz="3200" b="1" dirty="0" err="1">
                  <a:solidFill>
                    <a:schemeClr val="bg1"/>
                  </a:solidFill>
                  <a:latin typeface="Times New Roman" pitchFamily="18" charset="0"/>
                  <a:cs typeface="Times New Roman" pitchFamily="18" charset="0"/>
                </a:rPr>
                <a:t>học</a:t>
              </a:r>
              <a:r>
                <a:rPr lang="en-US" sz="3200" b="1" dirty="0">
                  <a:solidFill>
                    <a:schemeClr val="bg1"/>
                  </a:solidFill>
                  <a:latin typeface="Times New Roman" pitchFamily="18" charset="0"/>
                  <a:cs typeface="Times New Roman" pitchFamily="18" charset="0"/>
                </a:rPr>
                <a:t> </a:t>
              </a:r>
              <a:r>
                <a:rPr lang="en-US" sz="3200" b="1" dirty="0" err="1">
                  <a:solidFill>
                    <a:schemeClr val="bg1"/>
                  </a:solidFill>
                  <a:latin typeface="Times New Roman" pitchFamily="18" charset="0"/>
                  <a:cs typeface="Times New Roman" pitchFamily="18" charset="0"/>
                </a:rPr>
                <a:t>cá</a:t>
              </a:r>
              <a:r>
                <a:rPr lang="en-US" sz="3200" b="1" dirty="0">
                  <a:solidFill>
                    <a:schemeClr val="bg1"/>
                  </a:solidFill>
                  <a:latin typeface="Times New Roman" pitchFamily="18" charset="0"/>
                  <a:cs typeface="Times New Roman" pitchFamily="18" charset="0"/>
                </a:rPr>
                <a:t> </a:t>
              </a:r>
              <a:r>
                <a:rPr lang="en-US" sz="3200" b="1" dirty="0" err="1">
                  <a:solidFill>
                    <a:schemeClr val="bg1"/>
                  </a:solidFill>
                  <a:latin typeface="Times New Roman" pitchFamily="18" charset="0"/>
                  <a:cs typeface="Times New Roman" pitchFamily="18" charset="0"/>
                </a:rPr>
                <a:t>nhân</a:t>
              </a:r>
              <a:r>
                <a:rPr lang="en-US" sz="3200" b="1" dirty="0">
                  <a:solidFill>
                    <a:schemeClr val="bg1"/>
                  </a:solidFill>
                  <a:latin typeface="Times New Roman" pitchFamily="18" charset="0"/>
                  <a:cs typeface="Times New Roman" pitchFamily="18" charset="0"/>
                </a:rPr>
                <a:t>, </a:t>
              </a:r>
              <a:r>
                <a:rPr lang="en-US" sz="3200" b="1" dirty="0" err="1">
                  <a:solidFill>
                    <a:schemeClr val="bg1"/>
                  </a:solidFill>
                  <a:latin typeface="Times New Roman" pitchFamily="18" charset="0"/>
                  <a:cs typeface="Times New Roman" pitchFamily="18" charset="0"/>
                </a:rPr>
                <a:t>học</a:t>
              </a:r>
              <a:r>
                <a:rPr lang="en-US" sz="3200" b="1" dirty="0">
                  <a:solidFill>
                    <a:schemeClr val="bg1"/>
                  </a:solidFill>
                  <a:latin typeface="Times New Roman" pitchFamily="18" charset="0"/>
                  <a:cs typeface="Times New Roman" pitchFamily="18" charset="0"/>
                </a:rPr>
                <a:t> </a:t>
              </a:r>
              <a:r>
                <a:rPr lang="en-US" sz="3200" b="1" dirty="0" err="1">
                  <a:solidFill>
                    <a:schemeClr val="bg1"/>
                  </a:solidFill>
                  <a:latin typeface="Times New Roman" pitchFamily="18" charset="0"/>
                  <a:cs typeface="Times New Roman" pitchFamily="18" charset="0"/>
                </a:rPr>
                <a:t>theo</a:t>
              </a:r>
              <a:r>
                <a:rPr lang="en-US" sz="3200" b="1" dirty="0">
                  <a:solidFill>
                    <a:schemeClr val="bg1"/>
                  </a:solidFill>
                  <a:latin typeface="Times New Roman" pitchFamily="18" charset="0"/>
                  <a:cs typeface="Times New Roman" pitchFamily="18" charset="0"/>
                </a:rPr>
                <a:t> </a:t>
              </a:r>
              <a:r>
                <a:rPr lang="en-US" sz="3200" b="1" dirty="0" err="1">
                  <a:solidFill>
                    <a:schemeClr val="bg1"/>
                  </a:solidFill>
                  <a:latin typeface="Times New Roman" pitchFamily="18" charset="0"/>
                  <a:cs typeface="Times New Roman" pitchFamily="18" charset="0"/>
                </a:rPr>
                <a:t>cặp</a:t>
              </a:r>
              <a:r>
                <a:rPr lang="en-US" sz="3200" b="1" dirty="0">
                  <a:solidFill>
                    <a:schemeClr val="bg1"/>
                  </a:solidFill>
                  <a:latin typeface="Times New Roman" pitchFamily="18" charset="0"/>
                  <a:cs typeface="Times New Roman" pitchFamily="18" charset="0"/>
                </a:rPr>
                <a:t> hay </a:t>
              </a:r>
              <a:r>
                <a:rPr lang="en-US" sz="3200" b="1" dirty="0" err="1">
                  <a:solidFill>
                    <a:schemeClr val="bg1"/>
                  </a:solidFill>
                  <a:latin typeface="Times New Roman" pitchFamily="18" charset="0"/>
                  <a:cs typeface="Times New Roman" pitchFamily="18" charset="0"/>
                </a:rPr>
                <a:t>học</a:t>
              </a:r>
              <a:r>
                <a:rPr lang="en-US" sz="3200" b="1" dirty="0">
                  <a:solidFill>
                    <a:schemeClr val="bg1"/>
                  </a:solidFill>
                  <a:latin typeface="Times New Roman" pitchFamily="18" charset="0"/>
                  <a:cs typeface="Times New Roman" pitchFamily="18" charset="0"/>
                </a:rPr>
                <a:t> </a:t>
              </a:r>
              <a:r>
                <a:rPr lang="en-US" sz="3200" b="1" dirty="0" err="1">
                  <a:solidFill>
                    <a:schemeClr val="bg1"/>
                  </a:solidFill>
                  <a:latin typeface="Times New Roman" pitchFamily="18" charset="0"/>
                  <a:cs typeface="Times New Roman" pitchFamily="18" charset="0"/>
                </a:rPr>
                <a:t>nhóm</a:t>
              </a:r>
              <a:r>
                <a:rPr lang="en-US" sz="3200" b="1" dirty="0">
                  <a:solidFill>
                    <a:schemeClr val="bg1"/>
                  </a:solidFill>
                  <a:latin typeface="Times New Roman" pitchFamily="18" charset="0"/>
                  <a:cs typeface="Times New Roman" pitchFamily="18" charset="0"/>
                </a:rPr>
                <a:t>? </a:t>
              </a:r>
              <a:r>
                <a:rPr lang="en-US" sz="3200" b="1" dirty="0" err="1">
                  <a:solidFill>
                    <a:schemeClr val="bg1"/>
                  </a:solidFill>
                  <a:latin typeface="Times New Roman" pitchFamily="18" charset="0"/>
                  <a:cs typeface="Times New Roman" pitchFamily="18" charset="0"/>
                </a:rPr>
                <a:t>Vì</a:t>
              </a:r>
              <a:r>
                <a:rPr lang="en-US" sz="3200" b="1" dirty="0">
                  <a:solidFill>
                    <a:schemeClr val="bg1"/>
                  </a:solidFill>
                  <a:latin typeface="Times New Roman" pitchFamily="18" charset="0"/>
                  <a:cs typeface="Times New Roman" pitchFamily="18" charset="0"/>
                </a:rPr>
                <a:t> </a:t>
              </a:r>
              <a:r>
                <a:rPr lang="en-US" sz="3200" b="1" dirty="0" err="1">
                  <a:solidFill>
                    <a:schemeClr val="bg1"/>
                  </a:solidFill>
                  <a:latin typeface="Times New Roman" pitchFamily="18" charset="0"/>
                  <a:cs typeface="Times New Roman" pitchFamily="18" charset="0"/>
                </a:rPr>
                <a:t>sao</a:t>
              </a:r>
              <a:r>
                <a:rPr lang="en-US" sz="3200" b="1" dirty="0">
                  <a:solidFill>
                    <a:schemeClr val="bg1"/>
                  </a:solidFill>
                  <a:latin typeface="Times New Roman" pitchFamily="18" charset="0"/>
                  <a:cs typeface="Times New Roman" pitchFamily="18" charset="0"/>
                </a:rPr>
                <a:t>?</a:t>
              </a:r>
              <a:endParaRPr lang="en-US" sz="3200" dirty="0">
                <a:solidFill>
                  <a:schemeClr val="bg1"/>
                </a:solidFill>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dirty="0">
                  <a:ln>
                    <a:noFill/>
                  </a:ln>
                  <a:solidFill>
                    <a:schemeClr val="bg1"/>
                  </a:solidFill>
                  <a:effectLst/>
                  <a:latin typeface="OpenSans"/>
                </a:rPr>
                <a:t>       </a:t>
              </a:r>
            </a:p>
          </p:txBody>
        </p:sp>
      </p:grpSp>
      <p:pic>
        <p:nvPicPr>
          <p:cNvPr id="7" name="Picture 2" descr="https://img.loigiaihay.com/picture/2022/0315/50.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6598" y="1771052"/>
            <a:ext cx="8561568" cy="244391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p:cNvPicPr>
            <a:picLocks noChangeAspect="1"/>
          </p:cNvPicPr>
          <p:nvPr/>
        </p:nvPicPr>
        <p:blipFill rotWithShape="1">
          <a:blip r:embed="rId5"/>
          <a:srcRect t="1784" r="9642" b="3379"/>
          <a:stretch/>
        </p:blipFill>
        <p:spPr>
          <a:xfrm>
            <a:off x="8933195" y="1601040"/>
            <a:ext cx="2831735" cy="307457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grpSp>
        <p:nvGrpSpPr>
          <p:cNvPr id="9" name="Group 8"/>
          <p:cNvGrpSpPr/>
          <p:nvPr/>
        </p:nvGrpSpPr>
        <p:grpSpPr>
          <a:xfrm>
            <a:off x="1367272" y="4343399"/>
            <a:ext cx="7924646" cy="2097741"/>
            <a:chOff x="936966" y="4470213"/>
            <a:chExt cx="7924646" cy="2097741"/>
          </a:xfrm>
        </p:grpSpPr>
        <p:pic>
          <p:nvPicPr>
            <p:cNvPr id="10" name="Picture 9"/>
            <p:cNvPicPr>
              <a:picLocks noChangeAspect="1"/>
            </p:cNvPicPr>
            <p:nvPr/>
          </p:nvPicPr>
          <p:blipFill>
            <a:blip r:embed="rId6">
              <a:extLst>
                <a:ext uri="{BEBA8EAE-BF5A-486C-A8C5-ECC9F3942E4B}">
                  <a14:imgProps xmlns:a14="http://schemas.microsoft.com/office/drawing/2010/main">
                    <a14:imgLayer r:embed="rId7">
                      <a14:imgEffect>
                        <a14:backgroundRemoval t="0" b="97872" l="0" r="100000"/>
                      </a14:imgEffect>
                    </a14:imgLayer>
                  </a14:imgProps>
                </a:ext>
              </a:extLst>
            </a:blip>
            <a:stretch>
              <a:fillRect/>
            </a:stretch>
          </p:blipFill>
          <p:spPr>
            <a:xfrm rot="16200000">
              <a:off x="3850418" y="1556761"/>
              <a:ext cx="2097741" cy="7924646"/>
            </a:xfrm>
            <a:prstGeom prst="rect">
              <a:avLst/>
            </a:prstGeom>
          </p:spPr>
        </p:pic>
        <p:sp>
          <p:nvSpPr>
            <p:cNvPr id="11" name="Flowchart: Alternate Process 10"/>
            <p:cNvSpPr/>
            <p:nvPr/>
          </p:nvSpPr>
          <p:spPr>
            <a:xfrm>
              <a:off x="1695510" y="5079695"/>
              <a:ext cx="6130678" cy="1055608"/>
            </a:xfrm>
            <a:prstGeom prst="flowChartAlternateProcess">
              <a:avLst/>
            </a:prstGeom>
            <a:ln w="57150">
              <a:noFill/>
            </a:ln>
          </p:spPr>
          <p:txBody>
            <a:bodyPr wrap="square">
              <a:spAutoFit/>
            </a:bodyPr>
            <a:lstStyle/>
            <a:p>
              <a:pPr algn="just"/>
              <a:r>
                <a:rPr lang="vi-VN" sz="2800" b="1" dirty="0">
                  <a:solidFill>
                    <a:srgbClr val="FF0000"/>
                  </a:solidFill>
                  <a:latin typeface="Times New Roman" pitchFamily="18" charset="0"/>
                  <a:cs typeface="Times New Roman" pitchFamily="18" charset="0"/>
                </a:rPr>
                <a:t>Em thích học cá nhân. Vì khi học cá nhân, em dễ tập trung học hơn.</a:t>
              </a:r>
            </a:p>
          </p:txBody>
        </p:sp>
      </p:grpSp>
    </p:spTree>
    <p:extLst>
      <p:ext uri="{BB962C8B-B14F-4D97-AF65-F5344CB8AC3E}">
        <p14:creationId xmlns:p14="http://schemas.microsoft.com/office/powerpoint/2010/main" val="17173228"/>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1000"/>
                                        <p:tgtEl>
                                          <p:spTgt spid="8"/>
                                        </p:tgtEl>
                                      </p:cBhvr>
                                    </p:animEffect>
                                    <p:anim calcmode="lin" valueType="num">
                                      <p:cBhvr>
                                        <p:cTn id="20" dur="1000" fill="hold"/>
                                        <p:tgtEl>
                                          <p:spTgt spid="8"/>
                                        </p:tgtEl>
                                        <p:attrNameLst>
                                          <p:attrName>ppt_x</p:attrName>
                                        </p:attrNameLst>
                                      </p:cBhvr>
                                      <p:tavLst>
                                        <p:tav tm="0">
                                          <p:val>
                                            <p:strVal val="#ppt_x"/>
                                          </p:val>
                                        </p:tav>
                                        <p:tav tm="100000">
                                          <p:val>
                                            <p:strVal val="#ppt_x"/>
                                          </p:val>
                                        </p:tav>
                                      </p:tavLst>
                                    </p:anim>
                                    <p:anim calcmode="lin" valueType="num">
                                      <p:cBhvr>
                                        <p:cTn id="2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1000"/>
                                        <p:tgtEl>
                                          <p:spTgt spid="9"/>
                                        </p:tgtEl>
                                      </p:cBhvr>
                                    </p:animEffect>
                                    <p:anim calcmode="lin" valueType="num">
                                      <p:cBhvr>
                                        <p:cTn id="27" dur="1000" fill="hold"/>
                                        <p:tgtEl>
                                          <p:spTgt spid="9"/>
                                        </p:tgtEl>
                                        <p:attrNameLst>
                                          <p:attrName>ppt_x</p:attrName>
                                        </p:attrNameLst>
                                      </p:cBhvr>
                                      <p:tavLst>
                                        <p:tav tm="0">
                                          <p:val>
                                            <p:strVal val="#ppt_x"/>
                                          </p:val>
                                        </p:tav>
                                        <p:tav tm="100000">
                                          <p:val>
                                            <p:strVal val="#ppt_x"/>
                                          </p:val>
                                        </p:tav>
                                      </p:tavLst>
                                    </p:anim>
                                    <p:anim calcmode="lin" valueType="num">
                                      <p:cBhvr>
                                        <p:cTn id="28"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91536" y="119322"/>
            <a:ext cx="11700464" cy="1620715"/>
            <a:chOff x="587829" y="62338"/>
            <a:chExt cx="12687250" cy="1620715"/>
          </a:xfrm>
        </p:grpSpPr>
        <p:pic>
          <p:nvPicPr>
            <p:cNvPr id="5" name="Picture 4"/>
            <p:cNvPicPr>
              <a:picLocks noChangeAspect="1"/>
            </p:cNvPicPr>
            <p:nvPr/>
          </p:nvPicPr>
          <p:blipFill>
            <a:blip r:embed="rId2">
              <a:extLst>
                <a:ext uri="{BEBA8EAE-BF5A-486C-A8C5-ECC9F3942E4B}">
                  <a14:imgProps xmlns:a14="http://schemas.microsoft.com/office/drawing/2010/main">
                    <a14:imgLayer r:embed="rId3">
                      <a14:imgEffect>
                        <a14:backgroundRemoval t="8602" b="88172" l="0" r="99120"/>
                      </a14:imgEffect>
                    </a14:imgLayer>
                  </a14:imgProps>
                </a:ext>
              </a:extLst>
            </a:blip>
            <a:stretch>
              <a:fillRect/>
            </a:stretch>
          </p:blipFill>
          <p:spPr>
            <a:xfrm>
              <a:off x="587829" y="62338"/>
              <a:ext cx="12687250" cy="1481719"/>
            </a:xfrm>
            <a:prstGeom prst="rect">
              <a:avLst/>
            </a:prstGeom>
          </p:spPr>
        </p:pic>
        <p:sp>
          <p:nvSpPr>
            <p:cNvPr id="6" name="Rectangle 1"/>
            <p:cNvSpPr>
              <a:spLocks noChangeArrowheads="1"/>
            </p:cNvSpPr>
            <p:nvPr/>
          </p:nvSpPr>
          <p:spPr bwMode="auto">
            <a:xfrm>
              <a:off x="1347129" y="116667"/>
              <a:ext cx="9279042" cy="1566386"/>
            </a:xfrm>
            <a:prstGeom prst="roundRect">
              <a:avLst/>
            </a:prstGeom>
            <a:noFill/>
            <a:ln>
              <a:noFill/>
            </a:ln>
            <a:effec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1200" cap="none" spc="0" normalizeH="0" baseline="0" noProof="0" dirty="0" err="1">
                  <a:ln>
                    <a:noFill/>
                  </a:ln>
                  <a:solidFill>
                    <a:schemeClr val="bg1"/>
                  </a:solidFill>
                  <a:effectLst/>
                  <a:uLnTx/>
                  <a:uFillTx/>
                  <a:latin typeface="Times New Roman" pitchFamily="18" charset="0"/>
                  <a:cs typeface="Times New Roman" pitchFamily="18" charset="0"/>
                </a:rPr>
                <a:t>Câu</a:t>
              </a:r>
              <a:r>
                <a:rPr kumimoji="0" lang="en-US"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rPr>
                <a:t> 1: </a:t>
              </a:r>
              <a:r>
                <a:rPr kumimoji="0" lang="en-US" sz="3200" b="1" i="0" u="none" strike="noStrike" kern="1200" cap="none" spc="0" normalizeH="0" baseline="0" noProof="0" dirty="0" err="1">
                  <a:ln>
                    <a:noFill/>
                  </a:ln>
                  <a:solidFill>
                    <a:schemeClr val="bg1"/>
                  </a:solidFill>
                  <a:effectLst/>
                  <a:uLnTx/>
                  <a:uFillTx/>
                  <a:latin typeface="Times New Roman" pitchFamily="18" charset="0"/>
                  <a:cs typeface="Times New Roman" pitchFamily="18" charset="0"/>
                </a:rPr>
                <a:t>Em</a:t>
              </a:r>
              <a:r>
                <a:rPr kumimoji="0" lang="en-US"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rPr>
                <a:t> </a:t>
              </a:r>
              <a:r>
                <a:rPr kumimoji="0" lang="en-US" sz="3200" b="1" i="0" u="none" strike="noStrike" kern="1200" cap="none" spc="0" normalizeH="0" baseline="0" noProof="0" dirty="0" err="1">
                  <a:ln>
                    <a:noFill/>
                  </a:ln>
                  <a:solidFill>
                    <a:schemeClr val="bg1"/>
                  </a:solidFill>
                  <a:effectLst/>
                  <a:uLnTx/>
                  <a:uFillTx/>
                  <a:latin typeface="Times New Roman" pitchFamily="18" charset="0"/>
                  <a:cs typeface="Times New Roman" pitchFamily="18" charset="0"/>
                </a:rPr>
                <a:t>thích</a:t>
              </a:r>
              <a:r>
                <a:rPr kumimoji="0" lang="en-US"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rPr>
                <a:t> </a:t>
              </a:r>
              <a:r>
                <a:rPr kumimoji="0" lang="en-US" sz="3200" b="1" i="0" u="none" strike="noStrike" kern="1200" cap="none" spc="0" normalizeH="0" baseline="0" noProof="0" dirty="0" err="1">
                  <a:ln>
                    <a:noFill/>
                  </a:ln>
                  <a:solidFill>
                    <a:schemeClr val="bg1"/>
                  </a:solidFill>
                  <a:effectLst/>
                  <a:uLnTx/>
                  <a:uFillTx/>
                  <a:latin typeface="Times New Roman" pitchFamily="18" charset="0"/>
                  <a:cs typeface="Times New Roman" pitchFamily="18" charset="0"/>
                </a:rPr>
                <a:t>học</a:t>
              </a:r>
              <a:r>
                <a:rPr kumimoji="0" lang="en-US"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rPr>
                <a:t> </a:t>
              </a:r>
              <a:r>
                <a:rPr kumimoji="0" lang="en-US" sz="3200" b="1" i="0" u="none" strike="noStrike" kern="1200" cap="none" spc="0" normalizeH="0" baseline="0" noProof="0" dirty="0" err="1">
                  <a:ln>
                    <a:noFill/>
                  </a:ln>
                  <a:solidFill>
                    <a:schemeClr val="bg1"/>
                  </a:solidFill>
                  <a:effectLst/>
                  <a:uLnTx/>
                  <a:uFillTx/>
                  <a:latin typeface="Times New Roman" pitchFamily="18" charset="0"/>
                  <a:cs typeface="Times New Roman" pitchFamily="18" charset="0"/>
                </a:rPr>
                <a:t>cá</a:t>
              </a:r>
              <a:r>
                <a:rPr kumimoji="0" lang="en-US"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rPr>
                <a:t> </a:t>
              </a:r>
              <a:r>
                <a:rPr kumimoji="0" lang="en-US" sz="3200" b="1" i="0" u="none" strike="noStrike" kern="1200" cap="none" spc="0" normalizeH="0" baseline="0" noProof="0" dirty="0" err="1">
                  <a:ln>
                    <a:noFill/>
                  </a:ln>
                  <a:solidFill>
                    <a:schemeClr val="bg1"/>
                  </a:solidFill>
                  <a:effectLst/>
                  <a:uLnTx/>
                  <a:uFillTx/>
                  <a:latin typeface="Times New Roman" pitchFamily="18" charset="0"/>
                  <a:cs typeface="Times New Roman" pitchFamily="18" charset="0"/>
                </a:rPr>
                <a:t>nhân</a:t>
              </a:r>
              <a:r>
                <a:rPr kumimoji="0" lang="en-US"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rPr>
                <a:t>, </a:t>
              </a:r>
              <a:r>
                <a:rPr kumimoji="0" lang="en-US" sz="3200" b="1" i="0" u="none" strike="noStrike" kern="1200" cap="none" spc="0" normalizeH="0" baseline="0" noProof="0" dirty="0" err="1">
                  <a:ln>
                    <a:noFill/>
                  </a:ln>
                  <a:solidFill>
                    <a:schemeClr val="bg1"/>
                  </a:solidFill>
                  <a:effectLst/>
                  <a:uLnTx/>
                  <a:uFillTx/>
                  <a:latin typeface="Times New Roman" pitchFamily="18" charset="0"/>
                  <a:cs typeface="Times New Roman" pitchFamily="18" charset="0"/>
                </a:rPr>
                <a:t>học</a:t>
              </a:r>
              <a:r>
                <a:rPr kumimoji="0" lang="en-US"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rPr>
                <a:t> </a:t>
              </a:r>
              <a:r>
                <a:rPr kumimoji="0" lang="en-US" sz="3200" b="1" i="0" u="none" strike="noStrike" kern="1200" cap="none" spc="0" normalizeH="0" baseline="0" noProof="0" dirty="0" err="1">
                  <a:ln>
                    <a:noFill/>
                  </a:ln>
                  <a:solidFill>
                    <a:schemeClr val="bg1"/>
                  </a:solidFill>
                  <a:effectLst/>
                  <a:uLnTx/>
                  <a:uFillTx/>
                  <a:latin typeface="Times New Roman" pitchFamily="18" charset="0"/>
                  <a:cs typeface="Times New Roman" pitchFamily="18" charset="0"/>
                </a:rPr>
                <a:t>theo</a:t>
              </a:r>
              <a:r>
                <a:rPr kumimoji="0" lang="en-US"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rPr>
                <a:t> </a:t>
              </a:r>
              <a:r>
                <a:rPr kumimoji="0" lang="en-US" sz="3200" b="1" i="0" u="none" strike="noStrike" kern="1200" cap="none" spc="0" normalizeH="0" baseline="0" noProof="0" dirty="0" err="1">
                  <a:ln>
                    <a:noFill/>
                  </a:ln>
                  <a:solidFill>
                    <a:schemeClr val="bg1"/>
                  </a:solidFill>
                  <a:effectLst/>
                  <a:uLnTx/>
                  <a:uFillTx/>
                  <a:latin typeface="Times New Roman" pitchFamily="18" charset="0"/>
                  <a:cs typeface="Times New Roman" pitchFamily="18" charset="0"/>
                </a:rPr>
                <a:t>cặp</a:t>
              </a:r>
              <a:r>
                <a:rPr kumimoji="0" lang="en-US"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rPr>
                <a:t> hay </a:t>
              </a:r>
              <a:r>
                <a:rPr kumimoji="0" lang="en-US" sz="3200" b="1" i="0" u="none" strike="noStrike" kern="1200" cap="none" spc="0" normalizeH="0" baseline="0" noProof="0" dirty="0" err="1">
                  <a:ln>
                    <a:noFill/>
                  </a:ln>
                  <a:solidFill>
                    <a:schemeClr val="bg1"/>
                  </a:solidFill>
                  <a:effectLst/>
                  <a:uLnTx/>
                  <a:uFillTx/>
                  <a:latin typeface="Times New Roman" pitchFamily="18" charset="0"/>
                  <a:cs typeface="Times New Roman" pitchFamily="18" charset="0"/>
                </a:rPr>
                <a:t>học</a:t>
              </a:r>
              <a:r>
                <a:rPr kumimoji="0" lang="en-US"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rPr>
                <a:t> </a:t>
              </a:r>
              <a:r>
                <a:rPr kumimoji="0" lang="en-US" sz="3200" b="1" i="0" u="none" strike="noStrike" kern="1200" cap="none" spc="0" normalizeH="0" baseline="0" noProof="0" dirty="0" err="1">
                  <a:ln>
                    <a:noFill/>
                  </a:ln>
                  <a:solidFill>
                    <a:schemeClr val="bg1"/>
                  </a:solidFill>
                  <a:effectLst/>
                  <a:uLnTx/>
                  <a:uFillTx/>
                  <a:latin typeface="Times New Roman" pitchFamily="18" charset="0"/>
                  <a:cs typeface="Times New Roman" pitchFamily="18" charset="0"/>
                </a:rPr>
                <a:t>nhóm</a:t>
              </a:r>
              <a:r>
                <a:rPr kumimoji="0" lang="en-US"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rPr>
                <a:t>? </a:t>
              </a:r>
              <a:r>
                <a:rPr kumimoji="0" lang="en-US" sz="3200" b="1" i="0" u="none" strike="noStrike" kern="1200" cap="none" spc="0" normalizeH="0" baseline="0" noProof="0" dirty="0" err="1">
                  <a:ln>
                    <a:noFill/>
                  </a:ln>
                  <a:solidFill>
                    <a:schemeClr val="bg1"/>
                  </a:solidFill>
                  <a:effectLst/>
                  <a:uLnTx/>
                  <a:uFillTx/>
                  <a:latin typeface="Times New Roman" pitchFamily="18" charset="0"/>
                  <a:cs typeface="Times New Roman" pitchFamily="18" charset="0"/>
                </a:rPr>
                <a:t>Vì</a:t>
              </a:r>
              <a:r>
                <a:rPr kumimoji="0" lang="en-US"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rPr>
                <a:t> </a:t>
              </a:r>
              <a:r>
                <a:rPr kumimoji="0" lang="en-US" sz="3200" b="1" i="0" u="none" strike="noStrike" kern="1200" cap="none" spc="0" normalizeH="0" baseline="0" noProof="0" dirty="0" err="1">
                  <a:ln>
                    <a:noFill/>
                  </a:ln>
                  <a:solidFill>
                    <a:schemeClr val="bg1"/>
                  </a:solidFill>
                  <a:effectLst/>
                  <a:uLnTx/>
                  <a:uFillTx/>
                  <a:latin typeface="Times New Roman" pitchFamily="18" charset="0"/>
                  <a:cs typeface="Times New Roman" pitchFamily="18" charset="0"/>
                </a:rPr>
                <a:t>sao</a:t>
              </a:r>
              <a:r>
                <a:rPr kumimoji="0" lang="en-US"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rPr>
                <a:t>?</a:t>
              </a:r>
              <a:endParaRPr kumimoji="0" lang="en-US" sz="3200" b="0"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1" i="0" u="none" strike="noStrike" kern="1200" cap="none" spc="0" normalizeH="0" baseline="0" noProof="0" dirty="0">
                  <a:ln>
                    <a:noFill/>
                  </a:ln>
                  <a:solidFill>
                    <a:srgbClr val="002060"/>
                  </a:solidFill>
                  <a:effectLst/>
                  <a:uLnTx/>
                  <a:uFillTx/>
                  <a:latin typeface="OpenSans"/>
                  <a:ea typeface="+mn-ea"/>
                  <a:cs typeface="+mn-cs"/>
                </a:rPr>
                <a:t>       </a:t>
              </a:r>
              <a:endParaRPr kumimoji="0" lang="en-US" altLang="en-US" sz="2800" b="1" i="0" u="none" strike="noStrike" kern="1200" cap="none" spc="0" normalizeH="0" baseline="0" noProof="0" dirty="0">
                <a:ln>
                  <a:noFill/>
                </a:ln>
                <a:solidFill>
                  <a:srgbClr val="000000"/>
                </a:solidFill>
                <a:effectLst/>
                <a:uLnTx/>
                <a:uFillTx/>
                <a:latin typeface="OpenSans"/>
                <a:ea typeface="+mn-ea"/>
                <a:cs typeface="+mn-cs"/>
              </a:endParaRPr>
            </a:p>
          </p:txBody>
        </p:sp>
      </p:grpSp>
      <p:pic>
        <p:nvPicPr>
          <p:cNvPr id="7" name="Picture 2" descr="https://img.loigiaihay.com/picture/2022/0315/50.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6598" y="1771052"/>
            <a:ext cx="8561568" cy="244391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p:cNvPicPr>
            <a:picLocks noChangeAspect="1"/>
          </p:cNvPicPr>
          <p:nvPr/>
        </p:nvPicPr>
        <p:blipFill rotWithShape="1">
          <a:blip r:embed="rId5"/>
          <a:srcRect t="1784" r="9642" b="3379"/>
          <a:stretch/>
        </p:blipFill>
        <p:spPr>
          <a:xfrm>
            <a:off x="8933195" y="1601040"/>
            <a:ext cx="2831735" cy="307457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grpSp>
        <p:nvGrpSpPr>
          <p:cNvPr id="12" name="Group 11"/>
          <p:cNvGrpSpPr/>
          <p:nvPr/>
        </p:nvGrpSpPr>
        <p:grpSpPr>
          <a:xfrm>
            <a:off x="1001242" y="4035736"/>
            <a:ext cx="8122490" cy="2662514"/>
            <a:chOff x="936964" y="4470215"/>
            <a:chExt cx="7868797" cy="2247090"/>
          </a:xfrm>
        </p:grpSpPr>
        <p:pic>
          <p:nvPicPr>
            <p:cNvPr id="13" name="Picture 12"/>
            <p:cNvPicPr>
              <a:picLocks noChangeAspect="1"/>
            </p:cNvPicPr>
            <p:nvPr/>
          </p:nvPicPr>
          <p:blipFill>
            <a:blip r:embed="rId6">
              <a:extLst>
                <a:ext uri="{BEBA8EAE-BF5A-486C-A8C5-ECC9F3942E4B}">
                  <a14:imgProps xmlns:a14="http://schemas.microsoft.com/office/drawing/2010/main">
                    <a14:imgLayer r:embed="rId7">
                      <a14:imgEffect>
                        <a14:backgroundRemoval t="0" b="97872" l="0" r="100000"/>
                      </a14:imgEffect>
                    </a14:imgLayer>
                  </a14:imgProps>
                </a:ext>
              </a:extLst>
            </a:blip>
            <a:stretch>
              <a:fillRect/>
            </a:stretch>
          </p:blipFill>
          <p:spPr>
            <a:xfrm rot="16200000">
              <a:off x="3747818" y="1659361"/>
              <a:ext cx="2247090" cy="7868797"/>
            </a:xfrm>
            <a:prstGeom prst="rect">
              <a:avLst/>
            </a:prstGeom>
          </p:spPr>
        </p:pic>
        <p:sp>
          <p:nvSpPr>
            <p:cNvPr id="14" name="Flowchart: Alternate Process 13"/>
            <p:cNvSpPr/>
            <p:nvPr/>
          </p:nvSpPr>
          <p:spPr>
            <a:xfrm>
              <a:off x="1695510" y="4773274"/>
              <a:ext cx="6130678" cy="1925504"/>
            </a:xfrm>
            <a:prstGeom prst="flowChartAlternateProcess">
              <a:avLst/>
            </a:prstGeom>
            <a:ln w="57150">
              <a:noFill/>
            </a:ln>
          </p:spPr>
          <p:txBody>
            <a:bodyPr wrap="square">
              <a:spAutoFit/>
            </a:bodyPr>
            <a:lstStyle/>
            <a:p>
              <a:pPr algn="just"/>
              <a:r>
                <a:rPr lang="vi-VN" sz="3200" dirty="0">
                  <a:solidFill>
                    <a:srgbClr val="FF0000"/>
                  </a:solidFill>
                  <a:latin typeface="Times New Roman" pitchFamily="18" charset="0"/>
                  <a:cs typeface="Times New Roman" pitchFamily="18" charset="0"/>
                </a:rPr>
                <a:t>Em thích học theo cặp. Vì khi học theo cặp, chúng em có thể chỉ cho nhau những lỗi sai, giảng cho nhau những điều chưa hiểu.</a:t>
              </a:r>
            </a:p>
          </p:txBody>
        </p:sp>
      </p:grpSp>
    </p:spTree>
    <p:extLst>
      <p:ext uri="{BB962C8B-B14F-4D97-AF65-F5344CB8AC3E}">
        <p14:creationId xmlns:p14="http://schemas.microsoft.com/office/powerpoint/2010/main" val="3827142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91536" y="119322"/>
            <a:ext cx="11700464" cy="1620715"/>
            <a:chOff x="587829" y="62338"/>
            <a:chExt cx="12687250" cy="1620715"/>
          </a:xfrm>
        </p:grpSpPr>
        <p:pic>
          <p:nvPicPr>
            <p:cNvPr id="5" name="Picture 4"/>
            <p:cNvPicPr>
              <a:picLocks noChangeAspect="1"/>
            </p:cNvPicPr>
            <p:nvPr/>
          </p:nvPicPr>
          <p:blipFill>
            <a:blip r:embed="rId2">
              <a:extLst>
                <a:ext uri="{BEBA8EAE-BF5A-486C-A8C5-ECC9F3942E4B}">
                  <a14:imgProps xmlns:a14="http://schemas.microsoft.com/office/drawing/2010/main">
                    <a14:imgLayer r:embed="rId3">
                      <a14:imgEffect>
                        <a14:backgroundRemoval t="8602" b="88172" l="0" r="99120"/>
                      </a14:imgEffect>
                    </a14:imgLayer>
                  </a14:imgProps>
                </a:ext>
              </a:extLst>
            </a:blip>
            <a:stretch>
              <a:fillRect/>
            </a:stretch>
          </p:blipFill>
          <p:spPr>
            <a:xfrm>
              <a:off x="587829" y="62338"/>
              <a:ext cx="12687250" cy="1481719"/>
            </a:xfrm>
            <a:prstGeom prst="rect">
              <a:avLst/>
            </a:prstGeom>
          </p:spPr>
        </p:pic>
        <p:sp>
          <p:nvSpPr>
            <p:cNvPr id="6" name="Rectangle 1"/>
            <p:cNvSpPr>
              <a:spLocks noChangeArrowheads="1"/>
            </p:cNvSpPr>
            <p:nvPr/>
          </p:nvSpPr>
          <p:spPr bwMode="auto">
            <a:xfrm>
              <a:off x="1347129" y="116667"/>
              <a:ext cx="9279042" cy="1566386"/>
            </a:xfrm>
            <a:prstGeom prst="roundRect">
              <a:avLst/>
            </a:prstGeom>
            <a:noFill/>
            <a:ln>
              <a:noFill/>
            </a:ln>
            <a:effec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1200" cap="none" spc="0" normalizeH="0" baseline="0" noProof="0" dirty="0" err="1">
                  <a:ln>
                    <a:noFill/>
                  </a:ln>
                  <a:solidFill>
                    <a:schemeClr val="bg1"/>
                  </a:solidFill>
                  <a:effectLst/>
                  <a:uLnTx/>
                  <a:uFillTx/>
                  <a:latin typeface="Times New Roman" pitchFamily="18" charset="0"/>
                  <a:cs typeface="Times New Roman" pitchFamily="18" charset="0"/>
                </a:rPr>
                <a:t>Câu</a:t>
              </a:r>
              <a:r>
                <a:rPr kumimoji="0" lang="en-US"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rPr>
                <a:t> 1: </a:t>
              </a:r>
              <a:r>
                <a:rPr kumimoji="0" lang="en-US" sz="3200" b="1" i="0" u="none" strike="noStrike" kern="1200" cap="none" spc="0" normalizeH="0" baseline="0" noProof="0" dirty="0" err="1">
                  <a:ln>
                    <a:noFill/>
                  </a:ln>
                  <a:solidFill>
                    <a:schemeClr val="bg1"/>
                  </a:solidFill>
                  <a:effectLst/>
                  <a:uLnTx/>
                  <a:uFillTx/>
                  <a:latin typeface="Times New Roman" pitchFamily="18" charset="0"/>
                  <a:cs typeface="Times New Roman" pitchFamily="18" charset="0"/>
                </a:rPr>
                <a:t>Em</a:t>
              </a:r>
              <a:r>
                <a:rPr kumimoji="0" lang="en-US"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rPr>
                <a:t> </a:t>
              </a:r>
              <a:r>
                <a:rPr kumimoji="0" lang="en-US" sz="3200" b="1" i="0" u="none" strike="noStrike" kern="1200" cap="none" spc="0" normalizeH="0" baseline="0" noProof="0" dirty="0" err="1">
                  <a:ln>
                    <a:noFill/>
                  </a:ln>
                  <a:solidFill>
                    <a:schemeClr val="bg1"/>
                  </a:solidFill>
                  <a:effectLst/>
                  <a:uLnTx/>
                  <a:uFillTx/>
                  <a:latin typeface="Times New Roman" pitchFamily="18" charset="0"/>
                  <a:cs typeface="Times New Roman" pitchFamily="18" charset="0"/>
                </a:rPr>
                <a:t>thích</a:t>
              </a:r>
              <a:r>
                <a:rPr kumimoji="0" lang="en-US"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rPr>
                <a:t> </a:t>
              </a:r>
              <a:r>
                <a:rPr kumimoji="0" lang="en-US" sz="3200" b="1" i="0" u="none" strike="noStrike" kern="1200" cap="none" spc="0" normalizeH="0" baseline="0" noProof="0" dirty="0" err="1">
                  <a:ln>
                    <a:noFill/>
                  </a:ln>
                  <a:solidFill>
                    <a:schemeClr val="bg1"/>
                  </a:solidFill>
                  <a:effectLst/>
                  <a:uLnTx/>
                  <a:uFillTx/>
                  <a:latin typeface="Times New Roman" pitchFamily="18" charset="0"/>
                  <a:cs typeface="Times New Roman" pitchFamily="18" charset="0"/>
                </a:rPr>
                <a:t>học</a:t>
              </a:r>
              <a:r>
                <a:rPr kumimoji="0" lang="en-US"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rPr>
                <a:t> </a:t>
              </a:r>
              <a:r>
                <a:rPr kumimoji="0" lang="en-US" sz="3200" b="1" i="0" u="none" strike="noStrike" kern="1200" cap="none" spc="0" normalizeH="0" baseline="0" noProof="0" dirty="0" err="1">
                  <a:ln>
                    <a:noFill/>
                  </a:ln>
                  <a:solidFill>
                    <a:schemeClr val="bg1"/>
                  </a:solidFill>
                  <a:effectLst/>
                  <a:uLnTx/>
                  <a:uFillTx/>
                  <a:latin typeface="Times New Roman" pitchFamily="18" charset="0"/>
                  <a:cs typeface="Times New Roman" pitchFamily="18" charset="0"/>
                </a:rPr>
                <a:t>cá</a:t>
              </a:r>
              <a:r>
                <a:rPr kumimoji="0" lang="en-US"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rPr>
                <a:t> </a:t>
              </a:r>
              <a:r>
                <a:rPr kumimoji="0" lang="en-US" sz="3200" b="1" i="0" u="none" strike="noStrike" kern="1200" cap="none" spc="0" normalizeH="0" baseline="0" noProof="0" dirty="0" err="1">
                  <a:ln>
                    <a:noFill/>
                  </a:ln>
                  <a:solidFill>
                    <a:schemeClr val="bg1"/>
                  </a:solidFill>
                  <a:effectLst/>
                  <a:uLnTx/>
                  <a:uFillTx/>
                  <a:latin typeface="Times New Roman" pitchFamily="18" charset="0"/>
                  <a:cs typeface="Times New Roman" pitchFamily="18" charset="0"/>
                </a:rPr>
                <a:t>nhân</a:t>
              </a:r>
              <a:r>
                <a:rPr kumimoji="0" lang="en-US"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rPr>
                <a:t>, </a:t>
              </a:r>
              <a:r>
                <a:rPr kumimoji="0" lang="en-US" sz="3200" b="1" i="0" u="none" strike="noStrike" kern="1200" cap="none" spc="0" normalizeH="0" baseline="0" noProof="0" dirty="0" err="1">
                  <a:ln>
                    <a:noFill/>
                  </a:ln>
                  <a:solidFill>
                    <a:schemeClr val="bg1"/>
                  </a:solidFill>
                  <a:effectLst/>
                  <a:uLnTx/>
                  <a:uFillTx/>
                  <a:latin typeface="Times New Roman" pitchFamily="18" charset="0"/>
                  <a:cs typeface="Times New Roman" pitchFamily="18" charset="0"/>
                </a:rPr>
                <a:t>học</a:t>
              </a:r>
              <a:r>
                <a:rPr kumimoji="0" lang="en-US"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rPr>
                <a:t> </a:t>
              </a:r>
              <a:r>
                <a:rPr kumimoji="0" lang="en-US" sz="3200" b="1" i="0" u="none" strike="noStrike" kern="1200" cap="none" spc="0" normalizeH="0" baseline="0" noProof="0" dirty="0" err="1">
                  <a:ln>
                    <a:noFill/>
                  </a:ln>
                  <a:solidFill>
                    <a:schemeClr val="bg1"/>
                  </a:solidFill>
                  <a:effectLst/>
                  <a:uLnTx/>
                  <a:uFillTx/>
                  <a:latin typeface="Times New Roman" pitchFamily="18" charset="0"/>
                  <a:cs typeface="Times New Roman" pitchFamily="18" charset="0"/>
                </a:rPr>
                <a:t>theo</a:t>
              </a:r>
              <a:r>
                <a:rPr kumimoji="0" lang="en-US"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rPr>
                <a:t> </a:t>
              </a:r>
              <a:r>
                <a:rPr kumimoji="0" lang="en-US" sz="3200" b="1" i="0" u="none" strike="noStrike" kern="1200" cap="none" spc="0" normalizeH="0" baseline="0" noProof="0" dirty="0" err="1">
                  <a:ln>
                    <a:noFill/>
                  </a:ln>
                  <a:solidFill>
                    <a:schemeClr val="bg1"/>
                  </a:solidFill>
                  <a:effectLst/>
                  <a:uLnTx/>
                  <a:uFillTx/>
                  <a:latin typeface="Times New Roman" pitchFamily="18" charset="0"/>
                  <a:cs typeface="Times New Roman" pitchFamily="18" charset="0"/>
                </a:rPr>
                <a:t>cặp</a:t>
              </a:r>
              <a:r>
                <a:rPr kumimoji="0" lang="en-US"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rPr>
                <a:t> hay </a:t>
              </a:r>
              <a:r>
                <a:rPr kumimoji="0" lang="en-US" sz="3200" b="1" i="0" u="none" strike="noStrike" kern="1200" cap="none" spc="0" normalizeH="0" baseline="0" noProof="0" dirty="0" err="1">
                  <a:ln>
                    <a:noFill/>
                  </a:ln>
                  <a:solidFill>
                    <a:schemeClr val="bg1"/>
                  </a:solidFill>
                  <a:effectLst/>
                  <a:uLnTx/>
                  <a:uFillTx/>
                  <a:latin typeface="Times New Roman" pitchFamily="18" charset="0"/>
                  <a:cs typeface="Times New Roman" pitchFamily="18" charset="0"/>
                </a:rPr>
                <a:t>học</a:t>
              </a:r>
              <a:r>
                <a:rPr kumimoji="0" lang="en-US"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rPr>
                <a:t> </a:t>
              </a:r>
              <a:r>
                <a:rPr kumimoji="0" lang="en-US" sz="3200" b="1" i="0" u="none" strike="noStrike" kern="1200" cap="none" spc="0" normalizeH="0" baseline="0" noProof="0" dirty="0" err="1">
                  <a:ln>
                    <a:noFill/>
                  </a:ln>
                  <a:solidFill>
                    <a:schemeClr val="bg1"/>
                  </a:solidFill>
                  <a:effectLst/>
                  <a:uLnTx/>
                  <a:uFillTx/>
                  <a:latin typeface="Times New Roman" pitchFamily="18" charset="0"/>
                  <a:cs typeface="Times New Roman" pitchFamily="18" charset="0"/>
                </a:rPr>
                <a:t>nhóm</a:t>
              </a:r>
              <a:r>
                <a:rPr kumimoji="0" lang="en-US"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rPr>
                <a:t>? </a:t>
              </a:r>
              <a:r>
                <a:rPr kumimoji="0" lang="en-US" sz="3200" b="1" i="0" u="none" strike="noStrike" kern="1200" cap="none" spc="0" normalizeH="0" baseline="0" noProof="0" dirty="0" err="1">
                  <a:ln>
                    <a:noFill/>
                  </a:ln>
                  <a:solidFill>
                    <a:schemeClr val="bg1"/>
                  </a:solidFill>
                  <a:effectLst/>
                  <a:uLnTx/>
                  <a:uFillTx/>
                  <a:latin typeface="Times New Roman" pitchFamily="18" charset="0"/>
                  <a:cs typeface="Times New Roman" pitchFamily="18" charset="0"/>
                </a:rPr>
                <a:t>Vì</a:t>
              </a:r>
              <a:r>
                <a:rPr kumimoji="0" lang="en-US"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rPr>
                <a:t> </a:t>
              </a:r>
              <a:r>
                <a:rPr kumimoji="0" lang="en-US" sz="3200" b="1" i="0" u="none" strike="noStrike" kern="1200" cap="none" spc="0" normalizeH="0" baseline="0" noProof="0" dirty="0" err="1">
                  <a:ln>
                    <a:noFill/>
                  </a:ln>
                  <a:solidFill>
                    <a:schemeClr val="bg1"/>
                  </a:solidFill>
                  <a:effectLst/>
                  <a:uLnTx/>
                  <a:uFillTx/>
                  <a:latin typeface="Times New Roman" pitchFamily="18" charset="0"/>
                  <a:cs typeface="Times New Roman" pitchFamily="18" charset="0"/>
                </a:rPr>
                <a:t>sao</a:t>
              </a:r>
              <a:r>
                <a:rPr kumimoji="0" lang="en-US"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rPr>
                <a:t>?</a:t>
              </a:r>
              <a:endParaRPr kumimoji="0" lang="en-US" sz="3200" b="0"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1" i="0" u="none" strike="noStrike" kern="1200" cap="none" spc="0" normalizeH="0" baseline="0" noProof="0" dirty="0">
                  <a:ln>
                    <a:noFill/>
                  </a:ln>
                  <a:solidFill>
                    <a:srgbClr val="002060"/>
                  </a:solidFill>
                  <a:effectLst/>
                  <a:uLnTx/>
                  <a:uFillTx/>
                  <a:latin typeface="OpenSans"/>
                  <a:ea typeface="+mn-ea"/>
                  <a:cs typeface="+mn-cs"/>
                </a:rPr>
                <a:t>       </a:t>
              </a:r>
              <a:endParaRPr kumimoji="0" lang="en-US" altLang="en-US" sz="2800" b="1" i="0" u="none" strike="noStrike" kern="1200" cap="none" spc="0" normalizeH="0" baseline="0" noProof="0" dirty="0">
                <a:ln>
                  <a:noFill/>
                </a:ln>
                <a:solidFill>
                  <a:srgbClr val="000000"/>
                </a:solidFill>
                <a:effectLst/>
                <a:uLnTx/>
                <a:uFillTx/>
                <a:latin typeface="OpenSans"/>
                <a:ea typeface="+mn-ea"/>
                <a:cs typeface="+mn-cs"/>
              </a:endParaRPr>
            </a:p>
          </p:txBody>
        </p:sp>
      </p:grpSp>
      <p:pic>
        <p:nvPicPr>
          <p:cNvPr id="7" name="Picture 2" descr="https://img.loigiaihay.com/picture/2022/0315/50.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6598" y="1771052"/>
            <a:ext cx="8561568" cy="244391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p:cNvPicPr>
            <a:picLocks noChangeAspect="1"/>
          </p:cNvPicPr>
          <p:nvPr/>
        </p:nvPicPr>
        <p:blipFill rotWithShape="1">
          <a:blip r:embed="rId5"/>
          <a:srcRect t="1784" r="9642" b="3379"/>
          <a:stretch/>
        </p:blipFill>
        <p:spPr>
          <a:xfrm>
            <a:off x="8933195" y="1601040"/>
            <a:ext cx="2831735" cy="307457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grpSp>
        <p:nvGrpSpPr>
          <p:cNvPr id="9" name="Group 8"/>
          <p:cNvGrpSpPr/>
          <p:nvPr/>
        </p:nvGrpSpPr>
        <p:grpSpPr>
          <a:xfrm>
            <a:off x="1001242" y="4035736"/>
            <a:ext cx="8122490" cy="2662514"/>
            <a:chOff x="936964" y="4470215"/>
            <a:chExt cx="7868797" cy="2247090"/>
          </a:xfrm>
        </p:grpSpPr>
        <p:pic>
          <p:nvPicPr>
            <p:cNvPr id="10" name="Picture 9"/>
            <p:cNvPicPr>
              <a:picLocks noChangeAspect="1"/>
            </p:cNvPicPr>
            <p:nvPr/>
          </p:nvPicPr>
          <p:blipFill>
            <a:blip r:embed="rId6">
              <a:extLst>
                <a:ext uri="{BEBA8EAE-BF5A-486C-A8C5-ECC9F3942E4B}">
                  <a14:imgProps xmlns:a14="http://schemas.microsoft.com/office/drawing/2010/main">
                    <a14:imgLayer r:embed="rId7">
                      <a14:imgEffect>
                        <a14:backgroundRemoval t="0" b="97872" l="0" r="100000"/>
                      </a14:imgEffect>
                    </a14:imgLayer>
                  </a14:imgProps>
                </a:ext>
              </a:extLst>
            </a:blip>
            <a:stretch>
              <a:fillRect/>
            </a:stretch>
          </p:blipFill>
          <p:spPr>
            <a:xfrm rot="16200000">
              <a:off x="3747818" y="1659361"/>
              <a:ext cx="2247090" cy="7868797"/>
            </a:xfrm>
            <a:prstGeom prst="rect">
              <a:avLst/>
            </a:prstGeom>
          </p:spPr>
        </p:pic>
        <p:sp>
          <p:nvSpPr>
            <p:cNvPr id="11" name="Flowchart: Alternate Process 10"/>
            <p:cNvSpPr/>
            <p:nvPr/>
          </p:nvSpPr>
          <p:spPr>
            <a:xfrm>
              <a:off x="1695510" y="4773274"/>
              <a:ext cx="6130678" cy="1925504"/>
            </a:xfrm>
            <a:prstGeom prst="flowChartAlternateProcess">
              <a:avLst/>
            </a:prstGeom>
            <a:ln w="57150">
              <a:noFill/>
            </a:ln>
          </p:spPr>
          <p:txBody>
            <a:bodyPr wrap="square">
              <a:spAutoFit/>
            </a:bodyPr>
            <a:lstStyle/>
            <a:p>
              <a:pPr algn="just"/>
              <a:r>
                <a:rPr lang="vi-VN" sz="3200" dirty="0">
                  <a:solidFill>
                    <a:srgbClr val="FF0000"/>
                  </a:solidFill>
                  <a:latin typeface="Times New Roman" pitchFamily="18" charset="0"/>
                  <a:cs typeface="Times New Roman" pitchFamily="18" charset="0"/>
                </a:rPr>
                <a:t>Em thích học theo nhóm. Vì khi học theo nhóm, em có thể được trao đổi với nhiều bạn, có thể học hỏi ở mỗi bạn một điều hay.</a:t>
              </a:r>
            </a:p>
          </p:txBody>
        </p:sp>
      </p:grpSp>
    </p:spTree>
    <p:extLst>
      <p:ext uri="{BB962C8B-B14F-4D97-AF65-F5344CB8AC3E}">
        <p14:creationId xmlns:p14="http://schemas.microsoft.com/office/powerpoint/2010/main" val="904521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997735" y="188875"/>
            <a:ext cx="10477341" cy="806207"/>
          </a:xfrm>
          <a:prstGeom prst="roundRect">
            <a:avLst/>
          </a:prstGeom>
          <a:solidFill>
            <a:srgbClr val="FFFFFF">
              <a:alpha val="80000"/>
            </a:srgb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3200" b="1" dirty="0" err="1">
                <a:solidFill>
                  <a:srgbClr val="FF0000"/>
                </a:solidFill>
                <a:latin typeface="Times New Roman" pitchFamily="18" charset="0"/>
                <a:cs typeface="Times New Roman" pitchFamily="18" charset="0"/>
              </a:rPr>
              <a:t>Câu</a:t>
            </a:r>
            <a:r>
              <a:rPr lang="en-US" sz="3200" b="1" dirty="0">
                <a:solidFill>
                  <a:srgbClr val="FF0000"/>
                </a:solidFill>
                <a:latin typeface="Times New Roman" pitchFamily="18" charset="0"/>
                <a:cs typeface="Times New Roman" pitchFamily="18" charset="0"/>
              </a:rPr>
              <a:t> 2</a:t>
            </a:r>
            <a:r>
              <a:rPr lang="en-US" sz="3200"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Kể</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về</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một</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hoạt</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động</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tập</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thể</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mà</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em</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đã</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tham</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gia</a:t>
            </a:r>
            <a:r>
              <a:rPr lang="en-US" sz="3200" b="1" dirty="0">
                <a:solidFill>
                  <a:srgbClr val="FF0000"/>
                </a:solidFill>
                <a:latin typeface="Times New Roman" pitchFamily="18" charset="0"/>
                <a:cs typeface="Times New Roman" pitchFamily="18" charset="0"/>
              </a:rPr>
              <a:t>.</a:t>
            </a:r>
            <a:endParaRPr lang="en-US" sz="3200" dirty="0">
              <a:solidFill>
                <a:srgbClr val="FF0000"/>
              </a:solidFill>
              <a:latin typeface="Times New Roman" pitchFamily="18" charset="0"/>
              <a:cs typeface="Times New Roman" pitchFamily="18" charset="0"/>
            </a:endParaRPr>
          </a:p>
        </p:txBody>
      </p:sp>
      <p:sp>
        <p:nvSpPr>
          <p:cNvPr id="7" name="Rounded Rectangle 6"/>
          <p:cNvSpPr/>
          <p:nvPr/>
        </p:nvSpPr>
        <p:spPr>
          <a:xfrm>
            <a:off x="997735" y="773090"/>
            <a:ext cx="9872034" cy="2469161"/>
          </a:xfrm>
          <a:prstGeom prst="roundRect">
            <a:avLst/>
          </a:prstGeom>
          <a:solidFill>
            <a:srgbClr val="FFFFFF">
              <a:alpha val="80000"/>
            </a:srgb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endParaRPr lang="en-US" altLang="en-US" sz="3200" b="1" dirty="0">
              <a:solidFill>
                <a:srgbClr val="FF0000"/>
              </a:solidFill>
              <a:latin typeface="Times New Roman" pitchFamily="18" charset="0"/>
              <a:cs typeface="Times New Roman" pitchFamily="18" charset="0"/>
            </a:endParaRPr>
          </a:p>
          <a:p>
            <a:pPr lvl="0" eaLnBrk="0" fontAlgn="base" hangingPunct="0">
              <a:spcBef>
                <a:spcPct val="0"/>
              </a:spcBef>
              <a:spcAft>
                <a:spcPct val="0"/>
              </a:spcAft>
            </a:pPr>
            <a:r>
              <a:rPr lang="en-US" altLang="en-US" sz="3200" b="1" dirty="0">
                <a:solidFill>
                  <a:srgbClr val="002060"/>
                </a:solidFill>
                <a:latin typeface="Times New Roman" pitchFamily="18" charset="0"/>
                <a:cs typeface="Times New Roman" pitchFamily="18" charset="0"/>
              </a:rPr>
              <a:t>- </a:t>
            </a:r>
            <a:r>
              <a:rPr lang="en-US" altLang="en-US" sz="3200" b="1" dirty="0" err="1">
                <a:solidFill>
                  <a:srgbClr val="002060"/>
                </a:solidFill>
                <a:latin typeface="Times New Roman" pitchFamily="18" charset="0"/>
                <a:cs typeface="Times New Roman" pitchFamily="18" charset="0"/>
              </a:rPr>
              <a:t>Hoạt</a:t>
            </a:r>
            <a:r>
              <a:rPr lang="en-US" altLang="en-US" sz="3200" b="1" dirty="0">
                <a:solidFill>
                  <a:srgbClr val="002060"/>
                </a:solidFill>
                <a:latin typeface="Times New Roman" pitchFamily="18" charset="0"/>
                <a:cs typeface="Times New Roman" pitchFamily="18" charset="0"/>
              </a:rPr>
              <a:t> </a:t>
            </a:r>
            <a:r>
              <a:rPr lang="en-US" altLang="en-US" sz="3200" b="1" dirty="0" err="1">
                <a:solidFill>
                  <a:srgbClr val="002060"/>
                </a:solidFill>
                <a:latin typeface="Times New Roman" pitchFamily="18" charset="0"/>
                <a:cs typeface="Times New Roman" pitchFamily="18" charset="0"/>
              </a:rPr>
              <a:t>động</a:t>
            </a:r>
            <a:r>
              <a:rPr lang="en-US" altLang="en-US" sz="3200" b="1" dirty="0">
                <a:solidFill>
                  <a:srgbClr val="002060"/>
                </a:solidFill>
                <a:latin typeface="Times New Roman" pitchFamily="18" charset="0"/>
                <a:cs typeface="Times New Roman" pitchFamily="18" charset="0"/>
              </a:rPr>
              <a:t> </a:t>
            </a:r>
            <a:r>
              <a:rPr lang="en-US" altLang="en-US" sz="3200" b="1" dirty="0" err="1">
                <a:solidFill>
                  <a:srgbClr val="002060"/>
                </a:solidFill>
                <a:latin typeface="Times New Roman" pitchFamily="18" charset="0"/>
                <a:cs typeface="Times New Roman" pitchFamily="18" charset="0"/>
              </a:rPr>
              <a:t>tập</a:t>
            </a:r>
            <a:r>
              <a:rPr lang="en-US" altLang="en-US" sz="3200" b="1" dirty="0">
                <a:solidFill>
                  <a:srgbClr val="002060"/>
                </a:solidFill>
                <a:latin typeface="Times New Roman" pitchFamily="18" charset="0"/>
                <a:cs typeface="Times New Roman" pitchFamily="18" charset="0"/>
              </a:rPr>
              <a:t> </a:t>
            </a:r>
            <a:r>
              <a:rPr lang="en-US" altLang="en-US" sz="3200" b="1" dirty="0" err="1">
                <a:solidFill>
                  <a:srgbClr val="002060"/>
                </a:solidFill>
                <a:latin typeface="Times New Roman" pitchFamily="18" charset="0"/>
                <a:cs typeface="Times New Roman" pitchFamily="18" charset="0"/>
              </a:rPr>
              <a:t>thể</a:t>
            </a:r>
            <a:r>
              <a:rPr lang="en-US" altLang="en-US" sz="3200" b="1" dirty="0">
                <a:solidFill>
                  <a:srgbClr val="002060"/>
                </a:solidFill>
                <a:latin typeface="Times New Roman" pitchFamily="18" charset="0"/>
                <a:cs typeface="Times New Roman" pitchFamily="18" charset="0"/>
              </a:rPr>
              <a:t> </a:t>
            </a:r>
            <a:r>
              <a:rPr lang="en-US" altLang="en-US" sz="3200" b="1" dirty="0" err="1">
                <a:solidFill>
                  <a:srgbClr val="002060"/>
                </a:solidFill>
                <a:latin typeface="Times New Roman" pitchFamily="18" charset="0"/>
                <a:cs typeface="Times New Roman" pitchFamily="18" charset="0"/>
              </a:rPr>
              <a:t>em</a:t>
            </a:r>
            <a:r>
              <a:rPr lang="en-US" altLang="en-US" sz="3200" b="1" dirty="0">
                <a:solidFill>
                  <a:srgbClr val="002060"/>
                </a:solidFill>
                <a:latin typeface="Times New Roman" pitchFamily="18" charset="0"/>
                <a:cs typeface="Times New Roman" pitchFamily="18" charset="0"/>
              </a:rPr>
              <a:t> </a:t>
            </a:r>
            <a:r>
              <a:rPr lang="en-US" altLang="en-US" sz="3200" b="1" dirty="0" err="1">
                <a:solidFill>
                  <a:srgbClr val="002060"/>
                </a:solidFill>
                <a:latin typeface="Times New Roman" pitchFamily="18" charset="0"/>
                <a:cs typeface="Times New Roman" pitchFamily="18" charset="0"/>
              </a:rPr>
              <a:t>tham</a:t>
            </a:r>
            <a:r>
              <a:rPr lang="en-US" altLang="en-US" sz="3200" b="1" dirty="0">
                <a:solidFill>
                  <a:srgbClr val="002060"/>
                </a:solidFill>
                <a:latin typeface="Times New Roman" pitchFamily="18" charset="0"/>
                <a:cs typeface="Times New Roman" pitchFamily="18" charset="0"/>
              </a:rPr>
              <a:t> </a:t>
            </a:r>
            <a:r>
              <a:rPr lang="en-US" altLang="en-US" sz="3200" b="1" dirty="0" err="1">
                <a:solidFill>
                  <a:srgbClr val="002060"/>
                </a:solidFill>
                <a:latin typeface="Times New Roman" pitchFamily="18" charset="0"/>
                <a:cs typeface="Times New Roman" pitchFamily="18" charset="0"/>
              </a:rPr>
              <a:t>gia</a:t>
            </a:r>
            <a:r>
              <a:rPr lang="en-US" altLang="en-US" sz="3200" b="1" dirty="0">
                <a:solidFill>
                  <a:srgbClr val="002060"/>
                </a:solidFill>
                <a:latin typeface="Times New Roman" pitchFamily="18" charset="0"/>
                <a:cs typeface="Times New Roman" pitchFamily="18" charset="0"/>
              </a:rPr>
              <a:t> </a:t>
            </a:r>
            <a:r>
              <a:rPr lang="en-US" altLang="en-US" sz="3200" b="1" dirty="0" err="1">
                <a:solidFill>
                  <a:srgbClr val="002060"/>
                </a:solidFill>
                <a:latin typeface="Times New Roman" pitchFamily="18" charset="0"/>
                <a:cs typeface="Times New Roman" pitchFamily="18" charset="0"/>
              </a:rPr>
              <a:t>là</a:t>
            </a:r>
            <a:r>
              <a:rPr lang="en-US" altLang="en-US" sz="3200" b="1" dirty="0">
                <a:solidFill>
                  <a:srgbClr val="002060"/>
                </a:solidFill>
                <a:latin typeface="Times New Roman" pitchFamily="18" charset="0"/>
                <a:cs typeface="Times New Roman" pitchFamily="18" charset="0"/>
              </a:rPr>
              <a:t> </a:t>
            </a:r>
            <a:r>
              <a:rPr lang="en-US" altLang="en-US" sz="3200" b="1" dirty="0" err="1">
                <a:solidFill>
                  <a:srgbClr val="002060"/>
                </a:solidFill>
                <a:latin typeface="Times New Roman" pitchFamily="18" charset="0"/>
                <a:cs typeface="Times New Roman" pitchFamily="18" charset="0"/>
              </a:rPr>
              <a:t>gì</a:t>
            </a:r>
            <a:r>
              <a:rPr lang="en-US" altLang="en-US" sz="3200" b="1" dirty="0">
                <a:solidFill>
                  <a:srgbClr val="002060"/>
                </a:solidFill>
                <a:latin typeface="Times New Roman" pitchFamily="18" charset="0"/>
                <a:cs typeface="Times New Roman" pitchFamily="18" charset="0"/>
              </a:rPr>
              <a:t>?</a:t>
            </a:r>
          </a:p>
          <a:p>
            <a:pPr lvl="0" eaLnBrk="0" fontAlgn="base" hangingPunct="0">
              <a:spcBef>
                <a:spcPct val="0"/>
              </a:spcBef>
              <a:spcAft>
                <a:spcPct val="0"/>
              </a:spcAft>
            </a:pPr>
            <a:r>
              <a:rPr lang="en-US" altLang="en-US" sz="3200" b="1" dirty="0">
                <a:solidFill>
                  <a:srgbClr val="002060"/>
                </a:solidFill>
                <a:latin typeface="Times New Roman" pitchFamily="18" charset="0"/>
                <a:cs typeface="Times New Roman" pitchFamily="18" charset="0"/>
              </a:rPr>
              <a:t>- </a:t>
            </a:r>
            <a:r>
              <a:rPr lang="en-US" altLang="en-US" sz="3200" b="1" dirty="0" err="1">
                <a:solidFill>
                  <a:srgbClr val="002060"/>
                </a:solidFill>
                <a:latin typeface="Times New Roman" pitchFamily="18" charset="0"/>
                <a:cs typeface="Times New Roman" pitchFamily="18" charset="0"/>
              </a:rPr>
              <a:t>Em</a:t>
            </a:r>
            <a:r>
              <a:rPr lang="en-US" altLang="en-US" sz="3200" b="1" dirty="0">
                <a:solidFill>
                  <a:srgbClr val="002060"/>
                </a:solidFill>
                <a:latin typeface="Times New Roman" pitchFamily="18" charset="0"/>
                <a:cs typeface="Times New Roman" pitchFamily="18" charset="0"/>
              </a:rPr>
              <a:t> </a:t>
            </a:r>
            <a:r>
              <a:rPr lang="en-US" altLang="en-US" sz="3200" b="1" dirty="0" err="1">
                <a:solidFill>
                  <a:srgbClr val="002060"/>
                </a:solidFill>
                <a:latin typeface="Times New Roman" pitchFamily="18" charset="0"/>
                <a:cs typeface="Times New Roman" pitchFamily="18" charset="0"/>
              </a:rPr>
              <a:t>cùng</a:t>
            </a:r>
            <a:r>
              <a:rPr lang="en-US" altLang="en-US" sz="3200" b="1" dirty="0">
                <a:solidFill>
                  <a:srgbClr val="002060"/>
                </a:solidFill>
                <a:latin typeface="Times New Roman" pitchFamily="18" charset="0"/>
                <a:cs typeface="Times New Roman" pitchFamily="18" charset="0"/>
              </a:rPr>
              <a:t> </a:t>
            </a:r>
            <a:r>
              <a:rPr lang="en-US" altLang="en-US" sz="3200" b="1" dirty="0" err="1">
                <a:solidFill>
                  <a:srgbClr val="002060"/>
                </a:solidFill>
                <a:latin typeface="Times New Roman" pitchFamily="18" charset="0"/>
                <a:cs typeface="Times New Roman" pitchFamily="18" charset="0"/>
              </a:rPr>
              <a:t>làm</a:t>
            </a:r>
            <a:r>
              <a:rPr lang="en-US" altLang="en-US" sz="3200" b="1" dirty="0">
                <a:solidFill>
                  <a:srgbClr val="002060"/>
                </a:solidFill>
                <a:latin typeface="Times New Roman" pitchFamily="18" charset="0"/>
                <a:cs typeface="Times New Roman" pitchFamily="18" charset="0"/>
              </a:rPr>
              <a:t> </a:t>
            </a:r>
            <a:r>
              <a:rPr lang="en-US" altLang="en-US" sz="3200" b="1" dirty="0" err="1">
                <a:solidFill>
                  <a:srgbClr val="002060"/>
                </a:solidFill>
                <a:latin typeface="Times New Roman" pitchFamily="18" charset="0"/>
                <a:cs typeface="Times New Roman" pitchFamily="18" charset="0"/>
              </a:rPr>
              <a:t>việc</a:t>
            </a:r>
            <a:r>
              <a:rPr lang="en-US" altLang="en-US" sz="3200" b="1" dirty="0">
                <a:solidFill>
                  <a:srgbClr val="002060"/>
                </a:solidFill>
                <a:latin typeface="Times New Roman" pitchFamily="18" charset="0"/>
                <a:cs typeface="Times New Roman" pitchFamily="18" charset="0"/>
              </a:rPr>
              <a:t> </a:t>
            </a:r>
            <a:r>
              <a:rPr lang="en-US" altLang="en-US" sz="3200" b="1" dirty="0" err="1">
                <a:solidFill>
                  <a:srgbClr val="002060"/>
                </a:solidFill>
                <a:latin typeface="Times New Roman" pitchFamily="18" charset="0"/>
                <a:cs typeface="Times New Roman" pitchFamily="18" charset="0"/>
              </a:rPr>
              <a:t>với</a:t>
            </a:r>
            <a:r>
              <a:rPr lang="en-US" altLang="en-US" sz="3200" b="1" dirty="0">
                <a:solidFill>
                  <a:srgbClr val="002060"/>
                </a:solidFill>
                <a:latin typeface="Times New Roman" pitchFamily="18" charset="0"/>
                <a:cs typeface="Times New Roman" pitchFamily="18" charset="0"/>
              </a:rPr>
              <a:t> </a:t>
            </a:r>
            <a:r>
              <a:rPr lang="en-US" altLang="en-US" sz="3200" b="1" dirty="0" err="1">
                <a:solidFill>
                  <a:srgbClr val="002060"/>
                </a:solidFill>
                <a:latin typeface="Times New Roman" pitchFamily="18" charset="0"/>
                <a:cs typeface="Times New Roman" pitchFamily="18" charset="0"/>
              </a:rPr>
              <a:t>những</a:t>
            </a:r>
            <a:r>
              <a:rPr lang="en-US" altLang="en-US" sz="3200" b="1" dirty="0">
                <a:solidFill>
                  <a:srgbClr val="002060"/>
                </a:solidFill>
                <a:latin typeface="Times New Roman" pitchFamily="18" charset="0"/>
                <a:cs typeface="Times New Roman" pitchFamily="18" charset="0"/>
              </a:rPr>
              <a:t> </a:t>
            </a:r>
            <a:r>
              <a:rPr lang="en-US" altLang="en-US" sz="3200" b="1" dirty="0" err="1">
                <a:solidFill>
                  <a:srgbClr val="002060"/>
                </a:solidFill>
                <a:latin typeface="Times New Roman" pitchFamily="18" charset="0"/>
                <a:cs typeface="Times New Roman" pitchFamily="18" charset="0"/>
              </a:rPr>
              <a:t>ai</a:t>
            </a:r>
            <a:r>
              <a:rPr lang="en-US" altLang="en-US" sz="3200" b="1" dirty="0">
                <a:solidFill>
                  <a:srgbClr val="002060"/>
                </a:solidFill>
                <a:latin typeface="Times New Roman" pitchFamily="18" charset="0"/>
                <a:cs typeface="Times New Roman" pitchFamily="18" charset="0"/>
              </a:rPr>
              <a:t>? </a:t>
            </a:r>
            <a:r>
              <a:rPr lang="en-US" altLang="en-US" sz="3200" b="1" dirty="0" err="1">
                <a:solidFill>
                  <a:srgbClr val="002060"/>
                </a:solidFill>
                <a:latin typeface="Times New Roman" pitchFamily="18" charset="0"/>
                <a:cs typeface="Times New Roman" pitchFamily="18" charset="0"/>
              </a:rPr>
              <a:t>Công</a:t>
            </a:r>
            <a:r>
              <a:rPr lang="en-US" altLang="en-US" sz="3200" b="1" dirty="0">
                <a:solidFill>
                  <a:srgbClr val="002060"/>
                </a:solidFill>
                <a:latin typeface="Times New Roman" pitchFamily="18" charset="0"/>
                <a:cs typeface="Times New Roman" pitchFamily="18" charset="0"/>
              </a:rPr>
              <a:t> </a:t>
            </a:r>
            <a:r>
              <a:rPr lang="en-US" altLang="en-US" sz="3200" b="1" dirty="0" err="1">
                <a:solidFill>
                  <a:srgbClr val="002060"/>
                </a:solidFill>
                <a:latin typeface="Times New Roman" pitchFamily="18" charset="0"/>
                <a:cs typeface="Times New Roman" pitchFamily="18" charset="0"/>
              </a:rPr>
              <a:t>việc</a:t>
            </a:r>
            <a:r>
              <a:rPr lang="en-US" altLang="en-US" sz="3200" b="1" dirty="0">
                <a:solidFill>
                  <a:srgbClr val="002060"/>
                </a:solidFill>
                <a:latin typeface="Times New Roman" pitchFamily="18" charset="0"/>
                <a:cs typeface="Times New Roman" pitchFamily="18" charset="0"/>
              </a:rPr>
              <a:t> </a:t>
            </a:r>
            <a:r>
              <a:rPr lang="en-US" altLang="en-US" sz="3200" b="1" dirty="0" err="1">
                <a:solidFill>
                  <a:srgbClr val="002060"/>
                </a:solidFill>
                <a:latin typeface="Times New Roman" pitchFamily="18" charset="0"/>
                <a:cs typeface="Times New Roman" pitchFamily="18" charset="0"/>
              </a:rPr>
              <a:t>em</a:t>
            </a:r>
            <a:r>
              <a:rPr lang="en-US" altLang="en-US" sz="3200" b="1" dirty="0">
                <a:solidFill>
                  <a:srgbClr val="002060"/>
                </a:solidFill>
                <a:latin typeface="Times New Roman" pitchFamily="18" charset="0"/>
                <a:cs typeface="Times New Roman" pitchFamily="18" charset="0"/>
              </a:rPr>
              <a:t> </a:t>
            </a:r>
            <a:r>
              <a:rPr lang="en-US" altLang="en-US" sz="3200" b="1" dirty="0" err="1">
                <a:solidFill>
                  <a:srgbClr val="002060"/>
                </a:solidFill>
                <a:latin typeface="Times New Roman" pitchFamily="18" charset="0"/>
                <a:cs typeface="Times New Roman" pitchFamily="18" charset="0"/>
              </a:rPr>
              <a:t>được</a:t>
            </a:r>
            <a:r>
              <a:rPr lang="en-US" altLang="en-US" sz="3200" b="1" dirty="0">
                <a:solidFill>
                  <a:srgbClr val="002060"/>
                </a:solidFill>
                <a:latin typeface="Times New Roman" pitchFamily="18" charset="0"/>
                <a:cs typeface="Times New Roman" pitchFamily="18" charset="0"/>
              </a:rPr>
              <a:t> </a:t>
            </a:r>
            <a:r>
              <a:rPr lang="en-US" altLang="en-US" sz="3200" b="1" dirty="0" err="1">
                <a:solidFill>
                  <a:srgbClr val="002060"/>
                </a:solidFill>
                <a:latin typeface="Times New Roman" pitchFamily="18" charset="0"/>
                <a:cs typeface="Times New Roman" pitchFamily="18" charset="0"/>
              </a:rPr>
              <a:t>giao</a:t>
            </a:r>
            <a:r>
              <a:rPr lang="en-US" altLang="en-US" sz="3200" b="1" dirty="0">
                <a:solidFill>
                  <a:srgbClr val="002060"/>
                </a:solidFill>
                <a:latin typeface="Times New Roman" pitchFamily="18" charset="0"/>
                <a:cs typeface="Times New Roman" pitchFamily="18" charset="0"/>
              </a:rPr>
              <a:t> </a:t>
            </a:r>
            <a:r>
              <a:rPr lang="en-US" altLang="en-US" sz="3200" b="1" dirty="0" err="1">
                <a:solidFill>
                  <a:srgbClr val="002060"/>
                </a:solidFill>
                <a:latin typeface="Times New Roman" pitchFamily="18" charset="0"/>
                <a:cs typeface="Times New Roman" pitchFamily="18" charset="0"/>
              </a:rPr>
              <a:t>là</a:t>
            </a:r>
            <a:r>
              <a:rPr lang="en-US" altLang="en-US" sz="3200" b="1" dirty="0">
                <a:solidFill>
                  <a:srgbClr val="002060"/>
                </a:solidFill>
                <a:latin typeface="Times New Roman" pitchFamily="18" charset="0"/>
                <a:cs typeface="Times New Roman" pitchFamily="18" charset="0"/>
              </a:rPr>
              <a:t> </a:t>
            </a:r>
            <a:r>
              <a:rPr lang="en-US" altLang="en-US" sz="3200" b="1" dirty="0" err="1">
                <a:solidFill>
                  <a:srgbClr val="002060"/>
                </a:solidFill>
                <a:latin typeface="Times New Roman" pitchFamily="18" charset="0"/>
                <a:cs typeface="Times New Roman" pitchFamily="18" charset="0"/>
              </a:rPr>
              <a:t>gì</a:t>
            </a:r>
            <a:r>
              <a:rPr lang="en-US" altLang="en-US" sz="3200" b="1" dirty="0">
                <a:solidFill>
                  <a:srgbClr val="002060"/>
                </a:solidFill>
                <a:latin typeface="Times New Roman" pitchFamily="18" charset="0"/>
                <a:cs typeface="Times New Roman" pitchFamily="18" charset="0"/>
              </a:rPr>
              <a:t>?</a:t>
            </a:r>
          </a:p>
          <a:p>
            <a:pPr lvl="0" eaLnBrk="0" fontAlgn="base" hangingPunct="0">
              <a:spcBef>
                <a:spcPct val="0"/>
              </a:spcBef>
              <a:spcAft>
                <a:spcPct val="0"/>
              </a:spcAft>
            </a:pPr>
            <a:r>
              <a:rPr lang="en-US" altLang="en-US" sz="3200" b="1" dirty="0">
                <a:solidFill>
                  <a:srgbClr val="002060"/>
                </a:solidFill>
                <a:latin typeface="Times New Roman" pitchFamily="18" charset="0"/>
                <a:cs typeface="Times New Roman" pitchFamily="18" charset="0"/>
              </a:rPr>
              <a:t>- </a:t>
            </a:r>
            <a:r>
              <a:rPr lang="en-US" altLang="en-US" sz="3200" b="1" dirty="0" err="1">
                <a:solidFill>
                  <a:srgbClr val="002060"/>
                </a:solidFill>
                <a:latin typeface="Times New Roman" pitchFamily="18" charset="0"/>
                <a:cs typeface="Times New Roman" pitchFamily="18" charset="0"/>
              </a:rPr>
              <a:t>Kết</a:t>
            </a:r>
            <a:r>
              <a:rPr lang="en-US" altLang="en-US" sz="3200" b="1" dirty="0">
                <a:solidFill>
                  <a:srgbClr val="002060"/>
                </a:solidFill>
                <a:latin typeface="Times New Roman" pitchFamily="18" charset="0"/>
                <a:cs typeface="Times New Roman" pitchFamily="18" charset="0"/>
              </a:rPr>
              <a:t> </a:t>
            </a:r>
            <a:r>
              <a:rPr lang="en-US" altLang="en-US" sz="3200" b="1" dirty="0" err="1">
                <a:solidFill>
                  <a:srgbClr val="002060"/>
                </a:solidFill>
                <a:latin typeface="Times New Roman" pitchFamily="18" charset="0"/>
                <a:cs typeface="Times New Roman" pitchFamily="18" charset="0"/>
              </a:rPr>
              <a:t>quả</a:t>
            </a:r>
            <a:r>
              <a:rPr lang="en-US" altLang="en-US" sz="3200" b="1" dirty="0">
                <a:solidFill>
                  <a:srgbClr val="002060"/>
                </a:solidFill>
                <a:latin typeface="Times New Roman" pitchFamily="18" charset="0"/>
                <a:cs typeface="Times New Roman" pitchFamily="18" charset="0"/>
              </a:rPr>
              <a:t> </a:t>
            </a:r>
            <a:r>
              <a:rPr lang="en-US" altLang="en-US" sz="3200" b="1" dirty="0" err="1">
                <a:solidFill>
                  <a:srgbClr val="002060"/>
                </a:solidFill>
                <a:latin typeface="Times New Roman" pitchFamily="18" charset="0"/>
                <a:cs typeface="Times New Roman" pitchFamily="18" charset="0"/>
              </a:rPr>
              <a:t>của</a:t>
            </a:r>
            <a:r>
              <a:rPr lang="en-US" altLang="en-US" sz="3200" b="1" dirty="0">
                <a:solidFill>
                  <a:srgbClr val="002060"/>
                </a:solidFill>
                <a:latin typeface="Times New Roman" pitchFamily="18" charset="0"/>
                <a:cs typeface="Times New Roman" pitchFamily="18" charset="0"/>
              </a:rPr>
              <a:t> </a:t>
            </a:r>
            <a:r>
              <a:rPr lang="en-US" altLang="en-US" sz="3200" b="1" dirty="0" err="1">
                <a:solidFill>
                  <a:srgbClr val="002060"/>
                </a:solidFill>
                <a:latin typeface="Times New Roman" pitchFamily="18" charset="0"/>
                <a:cs typeface="Times New Roman" pitchFamily="18" charset="0"/>
              </a:rPr>
              <a:t>hoạt</a:t>
            </a:r>
            <a:r>
              <a:rPr lang="en-US" altLang="en-US" sz="3200" b="1" dirty="0">
                <a:solidFill>
                  <a:srgbClr val="002060"/>
                </a:solidFill>
                <a:latin typeface="Times New Roman" pitchFamily="18" charset="0"/>
                <a:cs typeface="Times New Roman" pitchFamily="18" charset="0"/>
              </a:rPr>
              <a:t> </a:t>
            </a:r>
            <a:r>
              <a:rPr lang="en-US" altLang="en-US" sz="3200" b="1" dirty="0" err="1">
                <a:solidFill>
                  <a:srgbClr val="002060"/>
                </a:solidFill>
                <a:latin typeface="Times New Roman" pitchFamily="18" charset="0"/>
                <a:cs typeface="Times New Roman" pitchFamily="18" charset="0"/>
              </a:rPr>
              <a:t>động</a:t>
            </a:r>
            <a:r>
              <a:rPr lang="en-US" altLang="en-US" sz="3200" b="1" dirty="0">
                <a:solidFill>
                  <a:srgbClr val="002060"/>
                </a:solidFill>
                <a:latin typeface="Times New Roman" pitchFamily="18" charset="0"/>
                <a:cs typeface="Times New Roman" pitchFamily="18" charset="0"/>
              </a:rPr>
              <a:t> </a:t>
            </a:r>
            <a:r>
              <a:rPr lang="en-US" altLang="en-US" sz="3200" b="1" dirty="0" err="1">
                <a:solidFill>
                  <a:srgbClr val="002060"/>
                </a:solidFill>
                <a:latin typeface="Times New Roman" pitchFamily="18" charset="0"/>
                <a:cs typeface="Times New Roman" pitchFamily="18" charset="0"/>
              </a:rPr>
              <a:t>tập</a:t>
            </a:r>
            <a:r>
              <a:rPr lang="en-US" altLang="en-US" sz="3200" b="1" dirty="0">
                <a:solidFill>
                  <a:srgbClr val="002060"/>
                </a:solidFill>
                <a:latin typeface="Times New Roman" pitchFamily="18" charset="0"/>
                <a:cs typeface="Times New Roman" pitchFamily="18" charset="0"/>
              </a:rPr>
              <a:t> </a:t>
            </a:r>
            <a:r>
              <a:rPr lang="en-US" altLang="en-US" sz="3200" b="1" dirty="0" err="1">
                <a:solidFill>
                  <a:srgbClr val="002060"/>
                </a:solidFill>
                <a:latin typeface="Times New Roman" pitchFamily="18" charset="0"/>
                <a:cs typeface="Times New Roman" pitchFamily="18" charset="0"/>
              </a:rPr>
              <a:t>thể</a:t>
            </a:r>
            <a:r>
              <a:rPr lang="en-US" altLang="en-US" sz="3200" b="1" dirty="0">
                <a:solidFill>
                  <a:srgbClr val="002060"/>
                </a:solidFill>
                <a:latin typeface="Times New Roman" pitchFamily="18" charset="0"/>
                <a:cs typeface="Times New Roman" pitchFamily="18" charset="0"/>
              </a:rPr>
              <a:t> </a:t>
            </a:r>
            <a:r>
              <a:rPr lang="en-US" altLang="en-US" sz="3200" b="1" dirty="0" err="1">
                <a:solidFill>
                  <a:srgbClr val="002060"/>
                </a:solidFill>
                <a:latin typeface="Times New Roman" pitchFamily="18" charset="0"/>
                <a:cs typeface="Times New Roman" pitchFamily="18" charset="0"/>
              </a:rPr>
              <a:t>đó</a:t>
            </a:r>
            <a:r>
              <a:rPr lang="en-US" altLang="en-US" sz="3200" b="1" dirty="0">
                <a:solidFill>
                  <a:srgbClr val="002060"/>
                </a:solidFill>
                <a:latin typeface="Times New Roman" pitchFamily="18" charset="0"/>
                <a:cs typeface="Times New Roman" pitchFamily="18" charset="0"/>
              </a:rPr>
              <a:t> </a:t>
            </a:r>
            <a:r>
              <a:rPr lang="en-US" altLang="en-US" sz="3200" b="1" dirty="0" err="1">
                <a:solidFill>
                  <a:srgbClr val="002060"/>
                </a:solidFill>
                <a:latin typeface="Times New Roman" pitchFamily="18" charset="0"/>
                <a:cs typeface="Times New Roman" pitchFamily="18" charset="0"/>
              </a:rPr>
              <a:t>ra</a:t>
            </a:r>
            <a:r>
              <a:rPr lang="en-US" altLang="en-US" sz="3200" b="1" dirty="0">
                <a:solidFill>
                  <a:srgbClr val="002060"/>
                </a:solidFill>
                <a:latin typeface="Times New Roman" pitchFamily="18" charset="0"/>
                <a:cs typeface="Times New Roman" pitchFamily="18" charset="0"/>
              </a:rPr>
              <a:t> </a:t>
            </a:r>
            <a:r>
              <a:rPr lang="en-US" altLang="en-US" sz="3200" b="1" dirty="0" err="1">
                <a:solidFill>
                  <a:srgbClr val="002060"/>
                </a:solidFill>
                <a:latin typeface="Times New Roman" pitchFamily="18" charset="0"/>
                <a:cs typeface="Times New Roman" pitchFamily="18" charset="0"/>
              </a:rPr>
              <a:t>sao</a:t>
            </a:r>
            <a:r>
              <a:rPr lang="en-US" altLang="en-US" sz="3200" b="1" dirty="0">
                <a:solidFill>
                  <a:srgbClr val="002060"/>
                </a:solidFill>
                <a:latin typeface="Times New Roman" pitchFamily="18" charset="0"/>
                <a:cs typeface="Times New Roman" pitchFamily="18" charset="0"/>
              </a:rPr>
              <a:t>?</a:t>
            </a:r>
          </a:p>
          <a:p>
            <a:pPr lvl="0" eaLnBrk="0" fontAlgn="base" hangingPunct="0">
              <a:spcBef>
                <a:spcPct val="0"/>
              </a:spcBef>
              <a:spcAft>
                <a:spcPct val="0"/>
              </a:spcAft>
            </a:pPr>
            <a:r>
              <a:rPr lang="en-US" altLang="en-US" sz="3200" b="1" dirty="0">
                <a:solidFill>
                  <a:srgbClr val="002060"/>
                </a:solidFill>
                <a:latin typeface="Times New Roman" pitchFamily="18" charset="0"/>
                <a:cs typeface="Times New Roman" pitchFamily="18" charset="0"/>
              </a:rPr>
              <a:t>- </a:t>
            </a:r>
            <a:r>
              <a:rPr lang="en-US" altLang="en-US" sz="3200" b="1" dirty="0" err="1">
                <a:solidFill>
                  <a:srgbClr val="002060"/>
                </a:solidFill>
                <a:latin typeface="Times New Roman" pitchFamily="18" charset="0"/>
                <a:cs typeface="Times New Roman" pitchFamily="18" charset="0"/>
              </a:rPr>
              <a:t>Em</a:t>
            </a:r>
            <a:r>
              <a:rPr lang="en-US" altLang="en-US" sz="3200" b="1" dirty="0">
                <a:solidFill>
                  <a:srgbClr val="002060"/>
                </a:solidFill>
                <a:latin typeface="Times New Roman" pitchFamily="18" charset="0"/>
                <a:cs typeface="Times New Roman" pitchFamily="18" charset="0"/>
              </a:rPr>
              <a:t> </a:t>
            </a:r>
            <a:r>
              <a:rPr lang="en-US" altLang="en-US" sz="3200" b="1" dirty="0" err="1">
                <a:solidFill>
                  <a:srgbClr val="002060"/>
                </a:solidFill>
                <a:latin typeface="Times New Roman" pitchFamily="18" charset="0"/>
                <a:cs typeface="Times New Roman" pitchFamily="18" charset="0"/>
              </a:rPr>
              <a:t>có</a:t>
            </a:r>
            <a:r>
              <a:rPr lang="en-US" altLang="en-US" sz="3200" b="1" dirty="0">
                <a:solidFill>
                  <a:srgbClr val="002060"/>
                </a:solidFill>
                <a:latin typeface="Times New Roman" pitchFamily="18" charset="0"/>
                <a:cs typeface="Times New Roman" pitchFamily="18" charset="0"/>
              </a:rPr>
              <a:t> </a:t>
            </a:r>
            <a:r>
              <a:rPr lang="en-US" altLang="en-US" sz="3200" b="1" dirty="0" err="1">
                <a:solidFill>
                  <a:srgbClr val="002060"/>
                </a:solidFill>
                <a:latin typeface="Times New Roman" pitchFamily="18" charset="0"/>
                <a:cs typeface="Times New Roman" pitchFamily="18" charset="0"/>
              </a:rPr>
              <a:t>cảm</a:t>
            </a:r>
            <a:r>
              <a:rPr lang="en-US" altLang="en-US" sz="3200" b="1" dirty="0">
                <a:solidFill>
                  <a:srgbClr val="002060"/>
                </a:solidFill>
                <a:latin typeface="Times New Roman" pitchFamily="18" charset="0"/>
                <a:cs typeface="Times New Roman" pitchFamily="18" charset="0"/>
              </a:rPr>
              <a:t> </a:t>
            </a:r>
            <a:r>
              <a:rPr lang="en-US" altLang="en-US" sz="3200" b="1" dirty="0" err="1">
                <a:solidFill>
                  <a:srgbClr val="002060"/>
                </a:solidFill>
                <a:latin typeface="Times New Roman" pitchFamily="18" charset="0"/>
                <a:cs typeface="Times New Roman" pitchFamily="18" charset="0"/>
              </a:rPr>
              <a:t>nghĩ</a:t>
            </a:r>
            <a:r>
              <a:rPr lang="en-US" altLang="en-US" sz="3200" b="1" dirty="0">
                <a:solidFill>
                  <a:srgbClr val="002060"/>
                </a:solidFill>
                <a:latin typeface="Times New Roman" pitchFamily="18" charset="0"/>
                <a:cs typeface="Times New Roman" pitchFamily="18" charset="0"/>
              </a:rPr>
              <a:t> </a:t>
            </a:r>
            <a:r>
              <a:rPr lang="en-US" altLang="en-US" sz="3200" b="1" dirty="0" err="1">
                <a:solidFill>
                  <a:srgbClr val="002060"/>
                </a:solidFill>
                <a:latin typeface="Times New Roman" pitchFamily="18" charset="0"/>
                <a:cs typeface="Times New Roman" pitchFamily="18" charset="0"/>
              </a:rPr>
              <a:t>gì</a:t>
            </a:r>
            <a:r>
              <a:rPr lang="en-US" altLang="en-US" sz="3200" b="1" dirty="0">
                <a:solidFill>
                  <a:srgbClr val="002060"/>
                </a:solidFill>
                <a:latin typeface="Times New Roman" pitchFamily="18" charset="0"/>
                <a:cs typeface="Times New Roman" pitchFamily="18" charset="0"/>
              </a:rPr>
              <a:t> </a:t>
            </a:r>
            <a:r>
              <a:rPr lang="en-US" altLang="en-US" sz="3200" b="1" dirty="0" err="1">
                <a:solidFill>
                  <a:srgbClr val="002060"/>
                </a:solidFill>
                <a:latin typeface="Times New Roman" pitchFamily="18" charset="0"/>
                <a:cs typeface="Times New Roman" pitchFamily="18" charset="0"/>
              </a:rPr>
              <a:t>sau</a:t>
            </a:r>
            <a:r>
              <a:rPr lang="en-US" altLang="en-US" sz="3200" b="1" dirty="0">
                <a:solidFill>
                  <a:srgbClr val="002060"/>
                </a:solidFill>
                <a:latin typeface="Times New Roman" pitchFamily="18" charset="0"/>
                <a:cs typeface="Times New Roman" pitchFamily="18" charset="0"/>
              </a:rPr>
              <a:t> </a:t>
            </a:r>
            <a:r>
              <a:rPr lang="en-US" altLang="en-US" sz="3200" b="1" dirty="0" err="1">
                <a:solidFill>
                  <a:srgbClr val="002060"/>
                </a:solidFill>
                <a:latin typeface="Times New Roman" pitchFamily="18" charset="0"/>
                <a:cs typeface="Times New Roman" pitchFamily="18" charset="0"/>
              </a:rPr>
              <a:t>khi</a:t>
            </a:r>
            <a:r>
              <a:rPr lang="en-US" altLang="en-US" sz="3200" b="1" dirty="0">
                <a:solidFill>
                  <a:srgbClr val="002060"/>
                </a:solidFill>
                <a:latin typeface="Times New Roman" pitchFamily="18" charset="0"/>
                <a:cs typeface="Times New Roman" pitchFamily="18" charset="0"/>
              </a:rPr>
              <a:t> </a:t>
            </a:r>
            <a:r>
              <a:rPr lang="en-US" altLang="en-US" sz="3200" b="1" dirty="0" err="1">
                <a:solidFill>
                  <a:srgbClr val="002060"/>
                </a:solidFill>
                <a:latin typeface="Times New Roman" pitchFamily="18" charset="0"/>
                <a:cs typeface="Times New Roman" pitchFamily="18" charset="0"/>
              </a:rPr>
              <a:t>tham</a:t>
            </a:r>
            <a:r>
              <a:rPr lang="en-US" altLang="en-US" sz="3200" b="1" dirty="0">
                <a:solidFill>
                  <a:srgbClr val="002060"/>
                </a:solidFill>
                <a:latin typeface="Times New Roman" pitchFamily="18" charset="0"/>
                <a:cs typeface="Times New Roman" pitchFamily="18" charset="0"/>
              </a:rPr>
              <a:t> </a:t>
            </a:r>
            <a:r>
              <a:rPr lang="en-US" altLang="en-US" sz="3200" b="1" dirty="0" err="1">
                <a:solidFill>
                  <a:srgbClr val="002060"/>
                </a:solidFill>
                <a:latin typeface="Times New Roman" pitchFamily="18" charset="0"/>
                <a:cs typeface="Times New Roman" pitchFamily="18" charset="0"/>
              </a:rPr>
              <a:t>gia</a:t>
            </a:r>
            <a:r>
              <a:rPr lang="en-US" altLang="en-US" sz="3200" b="1" dirty="0">
                <a:solidFill>
                  <a:srgbClr val="002060"/>
                </a:solidFill>
                <a:latin typeface="Times New Roman" pitchFamily="18" charset="0"/>
                <a:cs typeface="Times New Roman" pitchFamily="18" charset="0"/>
              </a:rPr>
              <a:t> </a:t>
            </a:r>
            <a:r>
              <a:rPr lang="en-US" altLang="en-US" sz="3200" b="1" dirty="0" err="1">
                <a:solidFill>
                  <a:srgbClr val="002060"/>
                </a:solidFill>
                <a:latin typeface="Times New Roman" pitchFamily="18" charset="0"/>
                <a:cs typeface="Times New Roman" pitchFamily="18" charset="0"/>
              </a:rPr>
              <a:t>hoạt</a:t>
            </a:r>
            <a:r>
              <a:rPr lang="en-US" altLang="en-US" sz="3200" b="1" dirty="0">
                <a:solidFill>
                  <a:srgbClr val="002060"/>
                </a:solidFill>
                <a:latin typeface="Times New Roman" pitchFamily="18" charset="0"/>
                <a:cs typeface="Times New Roman" pitchFamily="18" charset="0"/>
              </a:rPr>
              <a:t> </a:t>
            </a:r>
            <a:r>
              <a:rPr lang="en-US" altLang="en-US" sz="3200" b="1" dirty="0" err="1">
                <a:solidFill>
                  <a:srgbClr val="002060"/>
                </a:solidFill>
                <a:latin typeface="Times New Roman" pitchFamily="18" charset="0"/>
                <a:cs typeface="Times New Roman" pitchFamily="18" charset="0"/>
              </a:rPr>
              <a:t>động</a:t>
            </a:r>
            <a:r>
              <a:rPr lang="en-US" altLang="en-US" sz="3200" b="1" dirty="0">
                <a:solidFill>
                  <a:srgbClr val="002060"/>
                </a:solidFill>
                <a:latin typeface="Times New Roman" pitchFamily="18" charset="0"/>
                <a:cs typeface="Times New Roman" pitchFamily="18" charset="0"/>
              </a:rPr>
              <a:t> </a:t>
            </a:r>
            <a:r>
              <a:rPr lang="en-US" altLang="en-US" sz="3200" b="1" dirty="0" err="1">
                <a:solidFill>
                  <a:srgbClr val="002060"/>
                </a:solidFill>
                <a:latin typeface="Times New Roman" pitchFamily="18" charset="0"/>
                <a:cs typeface="Times New Roman" pitchFamily="18" charset="0"/>
              </a:rPr>
              <a:t>đó</a:t>
            </a:r>
            <a:r>
              <a:rPr lang="en-US" altLang="en-US" sz="3200" b="1" dirty="0">
                <a:solidFill>
                  <a:srgbClr val="002060"/>
                </a:solidFill>
                <a:latin typeface="Times New Roman" pitchFamily="18" charset="0"/>
                <a:cs typeface="Times New Roman" pitchFamily="18" charset="0"/>
              </a:rPr>
              <a:t>?</a:t>
            </a:r>
          </a:p>
        </p:txBody>
      </p:sp>
      <p:pic>
        <p:nvPicPr>
          <p:cNvPr id="9" name="Picture 8"/>
          <p:cNvPicPr>
            <a:picLocks noChangeAspect="1"/>
          </p:cNvPicPr>
          <p:nvPr/>
        </p:nvPicPr>
        <p:blipFill>
          <a:blip r:embed="rId2"/>
          <a:stretch>
            <a:fillRect/>
          </a:stretch>
        </p:blipFill>
        <p:spPr>
          <a:xfrm>
            <a:off x="484785" y="4003543"/>
            <a:ext cx="3468650" cy="2635771"/>
          </a:xfrm>
          <a:prstGeom prst="ellipse">
            <a:avLst/>
          </a:prstGeom>
        </p:spPr>
      </p:pic>
      <p:pic>
        <p:nvPicPr>
          <p:cNvPr id="11" name="Picture 10"/>
          <p:cNvPicPr>
            <a:picLocks noChangeAspect="1"/>
          </p:cNvPicPr>
          <p:nvPr/>
        </p:nvPicPr>
        <p:blipFill>
          <a:blip r:embed="rId3"/>
          <a:stretch>
            <a:fillRect/>
          </a:stretch>
        </p:blipFill>
        <p:spPr>
          <a:xfrm>
            <a:off x="4265778" y="4003543"/>
            <a:ext cx="3743342" cy="2675965"/>
          </a:xfrm>
          <a:prstGeom prst="ellipse">
            <a:avLst/>
          </a:prstGeom>
        </p:spPr>
      </p:pic>
      <p:pic>
        <p:nvPicPr>
          <p:cNvPr id="12" name="Picture 11"/>
          <p:cNvPicPr>
            <a:picLocks noChangeAspect="1"/>
          </p:cNvPicPr>
          <p:nvPr/>
        </p:nvPicPr>
        <p:blipFill>
          <a:blip r:embed="rId4"/>
          <a:stretch>
            <a:fillRect/>
          </a:stretch>
        </p:blipFill>
        <p:spPr>
          <a:xfrm>
            <a:off x="8321463" y="3965866"/>
            <a:ext cx="3390923" cy="2648282"/>
          </a:xfrm>
          <a:prstGeom prst="ellipse">
            <a:avLst/>
          </a:prstGeom>
        </p:spPr>
      </p:pic>
    </p:spTree>
    <p:extLst>
      <p:ext uri="{BB962C8B-B14F-4D97-AF65-F5344CB8AC3E}">
        <p14:creationId xmlns:p14="http://schemas.microsoft.com/office/powerpoint/2010/main" val="1085847322"/>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1000"/>
                                        <p:tgtEl>
                                          <p:spTgt spid="11"/>
                                        </p:tgtEl>
                                      </p:cBhvr>
                                    </p:animEffect>
                                    <p:anim calcmode="lin" valueType="num">
                                      <p:cBhvr>
                                        <p:cTn id="27" dur="1000" fill="hold"/>
                                        <p:tgtEl>
                                          <p:spTgt spid="11"/>
                                        </p:tgtEl>
                                        <p:attrNameLst>
                                          <p:attrName>ppt_x</p:attrName>
                                        </p:attrNameLst>
                                      </p:cBhvr>
                                      <p:tavLst>
                                        <p:tav tm="0">
                                          <p:val>
                                            <p:strVal val="#ppt_x"/>
                                          </p:val>
                                        </p:tav>
                                        <p:tav tm="100000">
                                          <p:val>
                                            <p:strVal val="#ppt_x"/>
                                          </p:val>
                                        </p:tav>
                                      </p:tavLst>
                                    </p:anim>
                                    <p:anim calcmode="lin" valueType="num">
                                      <p:cBhvr>
                                        <p:cTn id="28" dur="1000" fill="hold"/>
                                        <p:tgtEl>
                                          <p:spTgt spid="11"/>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fade">
                                      <p:cBhvr>
                                        <p:cTn id="31" dur="1000"/>
                                        <p:tgtEl>
                                          <p:spTgt spid="12"/>
                                        </p:tgtEl>
                                      </p:cBhvr>
                                    </p:animEffect>
                                    <p:anim calcmode="lin" valueType="num">
                                      <p:cBhvr>
                                        <p:cTn id="32" dur="1000" fill="hold"/>
                                        <p:tgtEl>
                                          <p:spTgt spid="12"/>
                                        </p:tgtEl>
                                        <p:attrNameLst>
                                          <p:attrName>ppt_x</p:attrName>
                                        </p:attrNameLst>
                                      </p:cBhvr>
                                      <p:tavLst>
                                        <p:tav tm="0">
                                          <p:val>
                                            <p:strVal val="#ppt_x"/>
                                          </p:val>
                                        </p:tav>
                                        <p:tav tm="100000">
                                          <p:val>
                                            <p:strVal val="#ppt_x"/>
                                          </p:val>
                                        </p:tav>
                                      </p:tavLst>
                                    </p:anim>
                                    <p:anim calcmode="lin" valueType="num">
                                      <p:cBhvr>
                                        <p:cTn id="33"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1" y="1567546"/>
            <a:ext cx="11612880" cy="3526969"/>
          </a:xfrm>
          <a:prstGeom prst="roundRect">
            <a:avLst/>
          </a:prstGeom>
          <a:solidFill>
            <a:srgbClr val="FFFFFF">
              <a:alpha val="80000"/>
            </a:srgb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0000CC"/>
                </a:solidFill>
                <a:effectLst/>
                <a:uLnTx/>
                <a:uFillTx/>
                <a:latin typeface="Times New Roman" pitchFamily="18" charset="0"/>
                <a:cs typeface="Times New Roman" pitchFamily="18" charset="0"/>
              </a:rPr>
              <a:t>Bài tham khảo 1:</a:t>
            </a:r>
            <a:endParaRPr kumimoji="0" lang="vi-VN" sz="2800" b="0" i="0" u="none" strike="noStrike" kern="1200" cap="none" spc="0" normalizeH="0" baseline="0" noProof="0" dirty="0">
              <a:ln>
                <a:noFill/>
              </a:ln>
              <a:solidFill>
                <a:srgbClr val="0000CC"/>
              </a:solidFill>
              <a:effectLst/>
              <a:uLnTx/>
              <a:uFillTx/>
              <a:latin typeface="Times New Roman" pitchFamily="18" charset="0"/>
              <a:cs typeface="Times New Roman"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CC"/>
                </a:solidFill>
                <a:effectLst/>
                <a:uLnTx/>
                <a:uFillTx/>
                <a:latin typeface="Times New Roman" pitchFamily="18" charset="0"/>
                <a:cs typeface="Times New Roman" pitchFamily="18" charset="0"/>
              </a:rPr>
              <a:t>	</a:t>
            </a:r>
            <a:r>
              <a:rPr kumimoji="0" lang="vi-VN" sz="2800" b="0" i="0" u="none" strike="noStrike" kern="1200" cap="none" spc="0" normalizeH="0" baseline="0" noProof="0" dirty="0">
                <a:ln>
                  <a:noFill/>
                </a:ln>
                <a:solidFill>
                  <a:srgbClr val="0000CC"/>
                </a:solidFill>
                <a:effectLst/>
                <a:uLnTx/>
                <a:uFillTx/>
                <a:latin typeface="Times New Roman" pitchFamily="18" charset="0"/>
                <a:cs typeface="Times New Roman" pitchFamily="18" charset="0"/>
              </a:rPr>
              <a:t>Để chào mừng ngày Nhà giáo Việt Nam 20/11, lớp em được phân công chuẩn bị một tiết mục kịch. Em và 5 bạn khác được cô chọn để đóng vở kịch “Nhổ củ cải”. Chúng em chia nhau mỗi người một vai: ông, bà, cháu, củ cải và người dẫn chuyện. Em được chọn làm người dẫn chuyện cho vở kịch đó. Sau những ngày luyện tập chăm chỉ, vở kịch của chúng em đã nhận được rất nhiều lời khen của mọi người. Em rất vui vì được tham gia vào vở kịch đó. Nhờ có hoạt động đó mà chúng em trở nên thân thiết với nhau hơn.</a:t>
            </a:r>
          </a:p>
        </p:txBody>
      </p:sp>
      <p:sp>
        <p:nvSpPr>
          <p:cNvPr id="6" name="Rounded Rectangle 5"/>
          <p:cNvSpPr/>
          <p:nvPr/>
        </p:nvSpPr>
        <p:spPr>
          <a:xfrm>
            <a:off x="997735" y="188875"/>
            <a:ext cx="10026580" cy="806207"/>
          </a:xfrm>
          <a:prstGeom prst="roundRect">
            <a:avLst/>
          </a:prstGeom>
          <a:solidFill>
            <a:srgbClr val="FFFFFF">
              <a:alpha val="80000"/>
            </a:srgb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err="1">
                <a:ln>
                  <a:noFill/>
                </a:ln>
                <a:solidFill>
                  <a:srgbClr val="FF0000"/>
                </a:solidFill>
                <a:effectLst/>
                <a:uLnTx/>
                <a:uFillTx/>
                <a:latin typeface="Times New Roman" pitchFamily="18" charset="0"/>
                <a:cs typeface="Times New Roman" pitchFamily="18" charset="0"/>
              </a:rPr>
              <a:t>Câu</a:t>
            </a:r>
            <a:r>
              <a:rPr kumimoji="0" lang="en-US" sz="3200" b="1" i="0" u="none" strike="noStrike" kern="1200" cap="none" spc="0" normalizeH="0" baseline="0" noProof="0" dirty="0">
                <a:ln>
                  <a:noFill/>
                </a:ln>
                <a:solidFill>
                  <a:srgbClr val="FF0000"/>
                </a:solidFill>
                <a:effectLst/>
                <a:uLnTx/>
                <a:uFillTx/>
                <a:latin typeface="Times New Roman" pitchFamily="18" charset="0"/>
                <a:cs typeface="Times New Roman" pitchFamily="18" charset="0"/>
              </a:rPr>
              <a:t> 2</a:t>
            </a:r>
            <a:r>
              <a:rPr kumimoji="0" lang="en-US" sz="3200" b="0" i="0" u="none" strike="noStrike" kern="1200" cap="none" spc="0" normalizeH="0" baseline="0" noProof="0" dirty="0">
                <a:ln>
                  <a:noFill/>
                </a:ln>
                <a:solidFill>
                  <a:srgbClr val="FF0000"/>
                </a:solidFill>
                <a:effectLst/>
                <a:uLnTx/>
                <a:uFillTx/>
                <a:latin typeface="Times New Roman" pitchFamily="18" charset="0"/>
                <a:cs typeface="Times New Roman" pitchFamily="18" charset="0"/>
              </a:rPr>
              <a:t>: </a:t>
            </a:r>
            <a:r>
              <a:rPr kumimoji="0" lang="en-US" sz="3200" b="1" i="0" u="none" strike="noStrike" kern="1200" cap="none" spc="0" normalizeH="0" baseline="0" noProof="0" dirty="0" err="1">
                <a:ln>
                  <a:noFill/>
                </a:ln>
                <a:solidFill>
                  <a:srgbClr val="FF0000"/>
                </a:solidFill>
                <a:effectLst/>
                <a:uLnTx/>
                <a:uFillTx/>
                <a:latin typeface="Times New Roman" pitchFamily="18" charset="0"/>
                <a:cs typeface="Times New Roman" pitchFamily="18" charset="0"/>
              </a:rPr>
              <a:t>Kể</a:t>
            </a:r>
            <a:r>
              <a:rPr kumimoji="0" lang="en-US" sz="3200" b="1" i="0" u="none" strike="noStrike" kern="1200" cap="none" spc="0" normalizeH="0" baseline="0" noProof="0" dirty="0">
                <a:ln>
                  <a:noFill/>
                </a:ln>
                <a:solidFill>
                  <a:srgbClr val="FF0000"/>
                </a:solidFill>
                <a:effectLst/>
                <a:uLnTx/>
                <a:uFillTx/>
                <a:latin typeface="Times New Roman" pitchFamily="18" charset="0"/>
                <a:cs typeface="Times New Roman" pitchFamily="18" charset="0"/>
              </a:rPr>
              <a:t> </a:t>
            </a:r>
            <a:r>
              <a:rPr kumimoji="0" lang="en-US" sz="3200" b="1" i="0" u="none" strike="noStrike" kern="1200" cap="none" spc="0" normalizeH="0" baseline="0" noProof="0" dirty="0" err="1">
                <a:ln>
                  <a:noFill/>
                </a:ln>
                <a:solidFill>
                  <a:srgbClr val="FF0000"/>
                </a:solidFill>
                <a:effectLst/>
                <a:uLnTx/>
                <a:uFillTx/>
                <a:latin typeface="Times New Roman" pitchFamily="18" charset="0"/>
                <a:cs typeface="Times New Roman" pitchFamily="18" charset="0"/>
              </a:rPr>
              <a:t>về</a:t>
            </a:r>
            <a:r>
              <a:rPr kumimoji="0" lang="en-US" sz="3200" b="1" i="0" u="none" strike="noStrike" kern="1200" cap="none" spc="0" normalizeH="0" baseline="0" noProof="0" dirty="0">
                <a:ln>
                  <a:noFill/>
                </a:ln>
                <a:solidFill>
                  <a:srgbClr val="FF0000"/>
                </a:solidFill>
                <a:effectLst/>
                <a:uLnTx/>
                <a:uFillTx/>
                <a:latin typeface="Times New Roman" pitchFamily="18" charset="0"/>
                <a:cs typeface="Times New Roman" pitchFamily="18" charset="0"/>
              </a:rPr>
              <a:t> </a:t>
            </a:r>
            <a:r>
              <a:rPr kumimoji="0" lang="en-US" sz="3200" b="1" i="0" u="none" strike="noStrike" kern="1200" cap="none" spc="0" normalizeH="0" baseline="0" noProof="0" dirty="0" err="1">
                <a:ln>
                  <a:noFill/>
                </a:ln>
                <a:solidFill>
                  <a:srgbClr val="FF0000"/>
                </a:solidFill>
                <a:effectLst/>
                <a:uLnTx/>
                <a:uFillTx/>
                <a:latin typeface="Times New Roman" pitchFamily="18" charset="0"/>
                <a:cs typeface="Times New Roman" pitchFamily="18" charset="0"/>
              </a:rPr>
              <a:t>một</a:t>
            </a:r>
            <a:r>
              <a:rPr kumimoji="0" lang="en-US" sz="3200" b="1" i="0" u="none" strike="noStrike" kern="1200" cap="none" spc="0" normalizeH="0" baseline="0" noProof="0" dirty="0">
                <a:ln>
                  <a:noFill/>
                </a:ln>
                <a:solidFill>
                  <a:srgbClr val="FF0000"/>
                </a:solidFill>
                <a:effectLst/>
                <a:uLnTx/>
                <a:uFillTx/>
                <a:latin typeface="Times New Roman" pitchFamily="18" charset="0"/>
                <a:cs typeface="Times New Roman" pitchFamily="18" charset="0"/>
              </a:rPr>
              <a:t> </a:t>
            </a:r>
            <a:r>
              <a:rPr kumimoji="0" lang="en-US" sz="3200" b="1" i="0" u="none" strike="noStrike" kern="1200" cap="none" spc="0" normalizeH="0" baseline="0" noProof="0" dirty="0" err="1">
                <a:ln>
                  <a:noFill/>
                </a:ln>
                <a:solidFill>
                  <a:srgbClr val="FF0000"/>
                </a:solidFill>
                <a:effectLst/>
                <a:uLnTx/>
                <a:uFillTx/>
                <a:latin typeface="Times New Roman" pitchFamily="18" charset="0"/>
                <a:cs typeface="Times New Roman" pitchFamily="18" charset="0"/>
              </a:rPr>
              <a:t>hoạt</a:t>
            </a:r>
            <a:r>
              <a:rPr kumimoji="0" lang="en-US" sz="3200" b="1" i="0" u="none" strike="noStrike" kern="1200" cap="none" spc="0" normalizeH="0" baseline="0" noProof="0" dirty="0">
                <a:ln>
                  <a:noFill/>
                </a:ln>
                <a:solidFill>
                  <a:srgbClr val="FF0000"/>
                </a:solidFill>
                <a:effectLst/>
                <a:uLnTx/>
                <a:uFillTx/>
                <a:latin typeface="Times New Roman" pitchFamily="18" charset="0"/>
                <a:cs typeface="Times New Roman" pitchFamily="18" charset="0"/>
              </a:rPr>
              <a:t> </a:t>
            </a:r>
            <a:r>
              <a:rPr kumimoji="0" lang="en-US" sz="3200" b="1" i="0" u="none" strike="noStrike" kern="1200" cap="none" spc="0" normalizeH="0" baseline="0" noProof="0" dirty="0" err="1">
                <a:ln>
                  <a:noFill/>
                </a:ln>
                <a:solidFill>
                  <a:srgbClr val="FF0000"/>
                </a:solidFill>
                <a:effectLst/>
                <a:uLnTx/>
                <a:uFillTx/>
                <a:latin typeface="Times New Roman" pitchFamily="18" charset="0"/>
                <a:cs typeface="Times New Roman" pitchFamily="18" charset="0"/>
              </a:rPr>
              <a:t>động</a:t>
            </a:r>
            <a:r>
              <a:rPr kumimoji="0" lang="en-US" sz="3200" b="1" i="0" u="none" strike="noStrike" kern="1200" cap="none" spc="0" normalizeH="0" baseline="0" noProof="0" dirty="0">
                <a:ln>
                  <a:noFill/>
                </a:ln>
                <a:solidFill>
                  <a:srgbClr val="FF0000"/>
                </a:solidFill>
                <a:effectLst/>
                <a:uLnTx/>
                <a:uFillTx/>
                <a:latin typeface="Times New Roman" pitchFamily="18" charset="0"/>
                <a:cs typeface="Times New Roman" pitchFamily="18" charset="0"/>
              </a:rPr>
              <a:t> </a:t>
            </a:r>
            <a:r>
              <a:rPr kumimoji="0" lang="en-US" sz="3200" b="1" i="0" u="none" strike="noStrike" kern="1200" cap="none" spc="0" normalizeH="0" baseline="0" noProof="0" dirty="0" err="1">
                <a:ln>
                  <a:noFill/>
                </a:ln>
                <a:solidFill>
                  <a:srgbClr val="FF0000"/>
                </a:solidFill>
                <a:effectLst/>
                <a:uLnTx/>
                <a:uFillTx/>
                <a:latin typeface="Times New Roman" pitchFamily="18" charset="0"/>
                <a:cs typeface="Times New Roman" pitchFamily="18" charset="0"/>
              </a:rPr>
              <a:t>tập</a:t>
            </a:r>
            <a:r>
              <a:rPr kumimoji="0" lang="en-US" sz="3200" b="1" i="0" u="none" strike="noStrike" kern="1200" cap="none" spc="0" normalizeH="0" baseline="0" noProof="0" dirty="0">
                <a:ln>
                  <a:noFill/>
                </a:ln>
                <a:solidFill>
                  <a:srgbClr val="FF0000"/>
                </a:solidFill>
                <a:effectLst/>
                <a:uLnTx/>
                <a:uFillTx/>
                <a:latin typeface="Times New Roman" pitchFamily="18" charset="0"/>
                <a:cs typeface="Times New Roman" pitchFamily="18" charset="0"/>
              </a:rPr>
              <a:t> </a:t>
            </a:r>
            <a:r>
              <a:rPr kumimoji="0" lang="en-US" sz="3200" b="1" i="0" u="none" strike="noStrike" kern="1200" cap="none" spc="0" normalizeH="0" baseline="0" noProof="0" dirty="0" err="1">
                <a:ln>
                  <a:noFill/>
                </a:ln>
                <a:solidFill>
                  <a:srgbClr val="FF0000"/>
                </a:solidFill>
                <a:effectLst/>
                <a:uLnTx/>
                <a:uFillTx/>
                <a:latin typeface="Times New Roman" pitchFamily="18" charset="0"/>
                <a:cs typeface="Times New Roman" pitchFamily="18" charset="0"/>
              </a:rPr>
              <a:t>thể</a:t>
            </a:r>
            <a:r>
              <a:rPr kumimoji="0" lang="en-US" sz="3200" b="1" i="0" u="none" strike="noStrike" kern="1200" cap="none" spc="0" normalizeH="0" baseline="0" noProof="0" dirty="0">
                <a:ln>
                  <a:noFill/>
                </a:ln>
                <a:solidFill>
                  <a:srgbClr val="FF0000"/>
                </a:solidFill>
                <a:effectLst/>
                <a:uLnTx/>
                <a:uFillTx/>
                <a:latin typeface="Times New Roman" pitchFamily="18" charset="0"/>
                <a:cs typeface="Times New Roman" pitchFamily="18" charset="0"/>
              </a:rPr>
              <a:t> </a:t>
            </a:r>
            <a:r>
              <a:rPr kumimoji="0" lang="en-US" sz="3200" b="1" i="0" u="none" strike="noStrike" kern="1200" cap="none" spc="0" normalizeH="0" baseline="0" noProof="0" dirty="0" err="1">
                <a:ln>
                  <a:noFill/>
                </a:ln>
                <a:solidFill>
                  <a:srgbClr val="FF0000"/>
                </a:solidFill>
                <a:effectLst/>
                <a:uLnTx/>
                <a:uFillTx/>
                <a:latin typeface="Times New Roman" pitchFamily="18" charset="0"/>
                <a:cs typeface="Times New Roman" pitchFamily="18" charset="0"/>
              </a:rPr>
              <a:t>mà</a:t>
            </a:r>
            <a:r>
              <a:rPr kumimoji="0" lang="en-US" sz="3200" b="1" i="0" u="none" strike="noStrike" kern="1200" cap="none" spc="0" normalizeH="0" baseline="0" noProof="0" dirty="0">
                <a:ln>
                  <a:noFill/>
                </a:ln>
                <a:solidFill>
                  <a:srgbClr val="FF0000"/>
                </a:solidFill>
                <a:effectLst/>
                <a:uLnTx/>
                <a:uFillTx/>
                <a:latin typeface="Times New Roman" pitchFamily="18" charset="0"/>
                <a:cs typeface="Times New Roman" pitchFamily="18" charset="0"/>
              </a:rPr>
              <a:t> </a:t>
            </a:r>
            <a:r>
              <a:rPr kumimoji="0" lang="en-US" sz="3200" b="1" i="0" u="none" strike="noStrike" kern="1200" cap="none" spc="0" normalizeH="0" baseline="0" noProof="0" dirty="0" err="1">
                <a:ln>
                  <a:noFill/>
                </a:ln>
                <a:solidFill>
                  <a:srgbClr val="FF0000"/>
                </a:solidFill>
                <a:effectLst/>
                <a:uLnTx/>
                <a:uFillTx/>
                <a:latin typeface="Times New Roman" pitchFamily="18" charset="0"/>
                <a:cs typeface="Times New Roman" pitchFamily="18" charset="0"/>
              </a:rPr>
              <a:t>em</a:t>
            </a:r>
            <a:r>
              <a:rPr kumimoji="0" lang="en-US" sz="3200" b="1" i="0" u="none" strike="noStrike" kern="1200" cap="none" spc="0" normalizeH="0" baseline="0" noProof="0" dirty="0">
                <a:ln>
                  <a:noFill/>
                </a:ln>
                <a:solidFill>
                  <a:srgbClr val="FF0000"/>
                </a:solidFill>
                <a:effectLst/>
                <a:uLnTx/>
                <a:uFillTx/>
                <a:latin typeface="Times New Roman" pitchFamily="18" charset="0"/>
                <a:cs typeface="Times New Roman" pitchFamily="18" charset="0"/>
              </a:rPr>
              <a:t> </a:t>
            </a:r>
            <a:r>
              <a:rPr kumimoji="0" lang="en-US" sz="3200" b="1" i="0" u="none" strike="noStrike" kern="1200" cap="none" spc="0" normalizeH="0" baseline="0" noProof="0" dirty="0" err="1">
                <a:ln>
                  <a:noFill/>
                </a:ln>
                <a:solidFill>
                  <a:srgbClr val="FF0000"/>
                </a:solidFill>
                <a:effectLst/>
                <a:uLnTx/>
                <a:uFillTx/>
                <a:latin typeface="Times New Roman" pitchFamily="18" charset="0"/>
                <a:cs typeface="Times New Roman" pitchFamily="18" charset="0"/>
              </a:rPr>
              <a:t>đã</a:t>
            </a:r>
            <a:r>
              <a:rPr kumimoji="0" lang="en-US" sz="3200" b="1" i="0" u="none" strike="noStrike" kern="1200" cap="none" spc="0" normalizeH="0" baseline="0" noProof="0" dirty="0">
                <a:ln>
                  <a:noFill/>
                </a:ln>
                <a:solidFill>
                  <a:srgbClr val="FF0000"/>
                </a:solidFill>
                <a:effectLst/>
                <a:uLnTx/>
                <a:uFillTx/>
                <a:latin typeface="Times New Roman" pitchFamily="18" charset="0"/>
                <a:cs typeface="Times New Roman" pitchFamily="18" charset="0"/>
              </a:rPr>
              <a:t> </a:t>
            </a:r>
            <a:r>
              <a:rPr kumimoji="0" lang="en-US" sz="3200" b="1" i="0" u="none" strike="noStrike" kern="1200" cap="none" spc="0" normalizeH="0" baseline="0" noProof="0" dirty="0" err="1">
                <a:ln>
                  <a:noFill/>
                </a:ln>
                <a:solidFill>
                  <a:srgbClr val="FF0000"/>
                </a:solidFill>
                <a:effectLst/>
                <a:uLnTx/>
                <a:uFillTx/>
                <a:latin typeface="Times New Roman" pitchFamily="18" charset="0"/>
                <a:cs typeface="Times New Roman" pitchFamily="18" charset="0"/>
              </a:rPr>
              <a:t>tham</a:t>
            </a:r>
            <a:r>
              <a:rPr kumimoji="0" lang="en-US" sz="3200" b="1" i="0" u="none" strike="noStrike" kern="1200" cap="none" spc="0" normalizeH="0" baseline="0" noProof="0" dirty="0">
                <a:ln>
                  <a:noFill/>
                </a:ln>
                <a:solidFill>
                  <a:srgbClr val="FF0000"/>
                </a:solidFill>
                <a:effectLst/>
                <a:uLnTx/>
                <a:uFillTx/>
                <a:latin typeface="Times New Roman" pitchFamily="18" charset="0"/>
                <a:cs typeface="Times New Roman" pitchFamily="18" charset="0"/>
              </a:rPr>
              <a:t> </a:t>
            </a:r>
            <a:r>
              <a:rPr kumimoji="0" lang="en-US" sz="3200" b="1" i="0" u="none" strike="noStrike" kern="1200" cap="none" spc="0" normalizeH="0" baseline="0" noProof="0" dirty="0" err="1">
                <a:ln>
                  <a:noFill/>
                </a:ln>
                <a:solidFill>
                  <a:srgbClr val="FF0000"/>
                </a:solidFill>
                <a:effectLst/>
                <a:uLnTx/>
                <a:uFillTx/>
                <a:latin typeface="Times New Roman" pitchFamily="18" charset="0"/>
                <a:cs typeface="Times New Roman" pitchFamily="18" charset="0"/>
              </a:rPr>
              <a:t>gia</a:t>
            </a:r>
            <a:r>
              <a:rPr kumimoji="0" lang="en-US" sz="3200" b="1" i="0" u="none" strike="noStrike" kern="1200" cap="none" spc="0" normalizeH="0" baseline="0" noProof="0" dirty="0">
                <a:ln>
                  <a:noFill/>
                </a:ln>
                <a:solidFill>
                  <a:srgbClr val="FF0000"/>
                </a:solidFill>
                <a:effectLst/>
                <a:uLnTx/>
                <a:uFillTx/>
                <a:latin typeface="Times New Roman" pitchFamily="18" charset="0"/>
                <a:cs typeface="Times New Roman" pitchFamily="18" charset="0"/>
              </a:rPr>
              <a:t>.</a:t>
            </a:r>
            <a:endParaRPr kumimoji="0" lang="en-US" sz="3200" b="0" i="0" u="none" strike="noStrike" kern="1200" cap="none" spc="0" normalizeH="0" baseline="0" noProof="0" dirty="0">
              <a:ln>
                <a:noFill/>
              </a:ln>
              <a:solidFill>
                <a:srgbClr val="FF0000"/>
              </a:solidFill>
              <a:effectLst/>
              <a:uLnTx/>
              <a:uFillTx/>
              <a:latin typeface="Times New Roman" pitchFamily="18" charset="0"/>
              <a:cs typeface="Times New Roman" pitchFamily="18" charset="0"/>
            </a:endParaRPr>
          </a:p>
        </p:txBody>
      </p:sp>
    </p:spTree>
    <p:extLst>
      <p:ext uri="{BB962C8B-B14F-4D97-AF65-F5344CB8AC3E}">
        <p14:creationId xmlns:p14="http://schemas.microsoft.com/office/powerpoint/2010/main" val="239269374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509451" y="1567546"/>
            <a:ext cx="11103429" cy="3526969"/>
          </a:xfrm>
          <a:prstGeom prst="roundRect">
            <a:avLst/>
          </a:prstGeom>
          <a:solidFill>
            <a:srgbClr val="FFFFFF">
              <a:alpha val="80000"/>
            </a:srgb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Bài tham khảo </a:t>
            </a:r>
            <a:r>
              <a:rPr kumimoji="0" lang="en-US" sz="2800" b="1"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2</a:t>
            </a:r>
            <a:r>
              <a:rPr kumimoji="0" lang="vi-VN" sz="2800" b="1"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a:t>
            </a:r>
            <a:endParaRPr kumimoji="0" lang="vi-VN"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Sáng</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hôm</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qua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là</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buổi</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trực</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nhật</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của</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bàn</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em</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Chúng</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em</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cùng</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nhau</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đến</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từ</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sớm</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để</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dọn</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dẹp</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lớp</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học</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Em</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phụ</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trách</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quét</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lớp</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bạn</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Nam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lau</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bảng</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và</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bạn</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Hoàng</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lau</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bàn</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ghế</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Chúng</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em</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cùng</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nhau</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làm</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việc</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rất</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vui</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vẻ</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Chẳng</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mấy</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chốc</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lớp</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học</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đã</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sạch</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sẽ</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gọn</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gàng</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Cô</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giáo</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đến</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còn</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khen</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chúng</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em</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trực</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nhật</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giỏi</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nữa</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Em</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rất</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vui</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vì</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mình</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và</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các</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bạn</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đã</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thực</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hiện</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tốt</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nhiệm</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vụ</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trực</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nhật</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của</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bàn</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a:t>
            </a:r>
          </a:p>
        </p:txBody>
      </p:sp>
    </p:spTree>
    <p:extLst>
      <p:ext uri="{BB962C8B-B14F-4D97-AF65-F5344CB8AC3E}">
        <p14:creationId xmlns:p14="http://schemas.microsoft.com/office/powerpoint/2010/main" val="3774487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14751" y="2428871"/>
            <a:ext cx="4514850" cy="1831271"/>
          </a:xfrm>
          <a:prstGeom prst="rect">
            <a:avLst/>
          </a:prstGeom>
        </p:spPr>
        <p:txBody>
          <a:bodyPr wrap="square">
            <a:spAutoFit/>
          </a:bodyPr>
          <a:lstStyle/>
          <a:p>
            <a:pPr lvl="0" algn="ctr">
              <a:spcAft>
                <a:spcPts val="600"/>
              </a:spcAft>
              <a:defRPr/>
            </a:pPr>
            <a:r>
              <a:rPr lang="en-US" sz="5400" b="1" dirty="0">
                <a:solidFill>
                  <a:srgbClr val="FF0000"/>
                </a:solidFill>
                <a:latin typeface="Times New Roman" pitchFamily="18" charset="0"/>
                <a:cs typeface="Times New Roman" pitchFamily="18" charset="0"/>
              </a:rPr>
              <a:t>CỦNG CỐ</a:t>
            </a:r>
          </a:p>
          <a:p>
            <a:pPr lvl="0" algn="ctr">
              <a:spcAft>
                <a:spcPts val="600"/>
              </a:spcAft>
              <a:defRPr/>
            </a:pPr>
            <a:r>
              <a:rPr lang="en-US" sz="5400" b="1" dirty="0">
                <a:solidFill>
                  <a:srgbClr val="FF0000"/>
                </a:solidFill>
                <a:latin typeface="Times New Roman" pitchFamily="18" charset="0"/>
                <a:cs typeface="Times New Roman" pitchFamily="18" charset="0"/>
              </a:rPr>
              <a:t>DẶN DÒ</a:t>
            </a:r>
            <a:endParaRPr lang="en-US" sz="54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4969390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3082</TotalTime>
  <Words>470</Words>
  <Application>Microsoft Office PowerPoint</Application>
  <PresentationFormat>Widescreen</PresentationFormat>
  <Paragraphs>24</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Calibri Light</vt:lpstr>
      <vt:lpstr>OpenSans</vt:lpstr>
      <vt:lpstr>Calibri</vt:lpstr>
      <vt:lpstr>Times New Roman</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PC</cp:lastModifiedBy>
  <cp:revision>111</cp:revision>
  <dcterms:created xsi:type="dcterms:W3CDTF">2022-08-21T23:00:21Z</dcterms:created>
  <dcterms:modified xsi:type="dcterms:W3CDTF">2023-12-20T13:16:51Z</dcterms:modified>
</cp:coreProperties>
</file>