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36" r:id="rId2"/>
    <p:sldId id="356" r:id="rId3"/>
    <p:sldId id="315" r:id="rId4"/>
    <p:sldId id="357" r:id="rId5"/>
    <p:sldId id="359" r:id="rId6"/>
    <p:sldId id="377" r:id="rId7"/>
    <p:sldId id="343" r:id="rId8"/>
    <p:sldId id="360" r:id="rId9"/>
    <p:sldId id="317" r:id="rId10"/>
    <p:sldId id="366" r:id="rId11"/>
    <p:sldId id="378" r:id="rId12"/>
    <p:sldId id="367" r:id="rId13"/>
    <p:sldId id="368" r:id="rId14"/>
    <p:sldId id="379" r:id="rId15"/>
    <p:sldId id="380" r:id="rId16"/>
    <p:sldId id="372" r:id="rId17"/>
    <p:sldId id="344" r:id="rId18"/>
    <p:sldId id="345" r:id="rId19"/>
    <p:sldId id="346" r:id="rId20"/>
    <p:sldId id="347" r:id="rId21"/>
    <p:sldId id="348" r:id="rId22"/>
    <p:sldId id="350" r:id="rId23"/>
    <p:sldId id="349" r:id="rId24"/>
    <p:sldId id="351" r:id="rId25"/>
    <p:sldId id="352" r:id="rId26"/>
    <p:sldId id="3397" r:id="rId27"/>
    <p:sldId id="437" r:id="rId28"/>
    <p:sldId id="35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2:31.563"/>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1.066"/>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3.006"/>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6.922"/>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29.751"/>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3.746"/>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5.135"/>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E1904-DEC9-42CD-9567-5913E9D2405D}" type="datetimeFigureOut">
              <a:rPr lang="en-US" smtClean="0"/>
              <a:t>14/12/2024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53B2C-76B5-4491-9322-781893A190B8}" type="slidenum">
              <a:rPr lang="en-US" smtClean="0"/>
              <a:t>‹#›</a:t>
            </a:fld>
            <a:endParaRPr lang="en-US"/>
          </a:p>
        </p:txBody>
      </p:sp>
    </p:spTree>
    <p:extLst>
      <p:ext uri="{BB962C8B-B14F-4D97-AF65-F5344CB8AC3E}">
        <p14:creationId xmlns:p14="http://schemas.microsoft.com/office/powerpoint/2010/main" val="2851462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1320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878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4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669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Trong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trình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sách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hay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lỏng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thoải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mái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khoẻ</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khoắn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hiệu</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Bên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cạnh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quan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trọng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kém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vi-VN"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 ta cùng đi vào bài học hôm nay</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Tuần </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Tiết 2: Hoạt động giáo dục theo chủ đề: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Luyện</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B2E437-DBC4-4D7D-BFD8-992E880A7B7D}" type="slidenum">
              <a:rPr lang="en-US" smtClean="0"/>
              <a:t>5</a:t>
            </a:fld>
            <a:endParaRPr lang="en-US"/>
          </a:p>
        </p:txBody>
      </p:sp>
    </p:spTree>
    <p:extLst>
      <p:ext uri="{BB962C8B-B14F-4D97-AF65-F5344CB8AC3E}">
        <p14:creationId xmlns:p14="http://schemas.microsoft.com/office/powerpoint/2010/main" val="139699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372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303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583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13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04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2E437-DBC4-4D7D-BFD8-992E880A7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60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AAB1-A532-EC55-417C-1B209E007C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BA042A-2296-D880-D28C-C275CB94E5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6A5FC6-F03F-B548-271D-A977F671F269}"/>
              </a:ext>
            </a:extLst>
          </p:cNvPr>
          <p:cNvSpPr>
            <a:spLocks noGrp="1"/>
          </p:cNvSpPr>
          <p:nvPr>
            <p:ph type="dt" sz="half" idx="10"/>
          </p:nvPr>
        </p:nvSpPr>
        <p:spPr/>
        <p:txBody>
          <a:bodyPr/>
          <a:lstStyle/>
          <a:p>
            <a:fld id="{533613DF-B5A0-49BE-AB90-E756D370C4DC}" type="datetimeFigureOut">
              <a:rPr lang="en-US" smtClean="0"/>
              <a:t>14/12/2024</a:t>
            </a:fld>
            <a:endParaRPr lang="en-US"/>
          </a:p>
        </p:txBody>
      </p:sp>
      <p:sp>
        <p:nvSpPr>
          <p:cNvPr id="5" name="Footer Placeholder 4">
            <a:extLst>
              <a:ext uri="{FF2B5EF4-FFF2-40B4-BE49-F238E27FC236}">
                <a16:creationId xmlns:a16="http://schemas.microsoft.com/office/drawing/2014/main" id="{594762B2-40E4-0DBB-4DB5-7E4E16EF0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87E301-0D24-AC97-148D-FB8BBE6EA3E9}"/>
              </a:ext>
            </a:extLst>
          </p:cNvPr>
          <p:cNvSpPr>
            <a:spLocks noGrp="1"/>
          </p:cNvSpPr>
          <p:nvPr>
            <p:ph type="sldNum" sz="quarter" idx="12"/>
          </p:nvPr>
        </p:nvSpPr>
        <p:spPr/>
        <p:txBody>
          <a:bodyPr/>
          <a:lstStyle/>
          <a:p>
            <a:fld id="{C6B07DE1-3B77-467E-AAB3-0BA357EE9057}" type="slidenum">
              <a:rPr lang="en-US" smtClean="0"/>
              <a:t>‹#›</a:t>
            </a:fld>
            <a:endParaRPr lang="en-US"/>
          </a:p>
        </p:txBody>
      </p:sp>
    </p:spTree>
    <p:extLst>
      <p:ext uri="{BB962C8B-B14F-4D97-AF65-F5344CB8AC3E}">
        <p14:creationId xmlns:p14="http://schemas.microsoft.com/office/powerpoint/2010/main" val="3977392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E0DE2-BFDD-C756-528F-99AC591948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259B99-1F87-2D54-D57D-349296F469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912C6-0BEB-50A7-55CC-BACEECBBC454}"/>
              </a:ext>
            </a:extLst>
          </p:cNvPr>
          <p:cNvSpPr>
            <a:spLocks noGrp="1"/>
          </p:cNvSpPr>
          <p:nvPr>
            <p:ph type="dt" sz="half" idx="10"/>
          </p:nvPr>
        </p:nvSpPr>
        <p:spPr/>
        <p:txBody>
          <a:bodyPr/>
          <a:lstStyle/>
          <a:p>
            <a:fld id="{533613DF-B5A0-49BE-AB90-E756D370C4DC}" type="datetimeFigureOut">
              <a:rPr lang="en-US" smtClean="0"/>
              <a:t>14/12/2024</a:t>
            </a:fld>
            <a:endParaRPr lang="en-US"/>
          </a:p>
        </p:txBody>
      </p:sp>
      <p:sp>
        <p:nvSpPr>
          <p:cNvPr id="5" name="Footer Placeholder 4">
            <a:extLst>
              <a:ext uri="{FF2B5EF4-FFF2-40B4-BE49-F238E27FC236}">
                <a16:creationId xmlns:a16="http://schemas.microsoft.com/office/drawing/2014/main" id="{90A95028-58D7-E99A-063B-A40C8F403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D94D7-31FE-298F-88E3-AD4DDC22FED2}"/>
              </a:ext>
            </a:extLst>
          </p:cNvPr>
          <p:cNvSpPr>
            <a:spLocks noGrp="1"/>
          </p:cNvSpPr>
          <p:nvPr>
            <p:ph type="sldNum" sz="quarter" idx="12"/>
          </p:nvPr>
        </p:nvSpPr>
        <p:spPr/>
        <p:txBody>
          <a:bodyPr/>
          <a:lstStyle/>
          <a:p>
            <a:fld id="{C6B07DE1-3B77-467E-AAB3-0BA357EE9057}" type="slidenum">
              <a:rPr lang="en-US" smtClean="0"/>
              <a:t>‹#›</a:t>
            </a:fld>
            <a:endParaRPr lang="en-US"/>
          </a:p>
        </p:txBody>
      </p:sp>
    </p:spTree>
    <p:extLst>
      <p:ext uri="{BB962C8B-B14F-4D97-AF65-F5344CB8AC3E}">
        <p14:creationId xmlns:p14="http://schemas.microsoft.com/office/powerpoint/2010/main" val="4192360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28E8AF-0C00-2069-7680-12B7C2C3BA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B3A23B-2577-2F84-A71B-D83DBBD9E6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8C93B-6096-1A14-11E9-04F720A67729}"/>
              </a:ext>
            </a:extLst>
          </p:cNvPr>
          <p:cNvSpPr>
            <a:spLocks noGrp="1"/>
          </p:cNvSpPr>
          <p:nvPr>
            <p:ph type="dt" sz="half" idx="10"/>
          </p:nvPr>
        </p:nvSpPr>
        <p:spPr/>
        <p:txBody>
          <a:bodyPr/>
          <a:lstStyle/>
          <a:p>
            <a:fld id="{533613DF-B5A0-49BE-AB90-E756D370C4DC}" type="datetimeFigureOut">
              <a:rPr lang="en-US" smtClean="0"/>
              <a:t>14/12/2024</a:t>
            </a:fld>
            <a:endParaRPr lang="en-US"/>
          </a:p>
        </p:txBody>
      </p:sp>
      <p:sp>
        <p:nvSpPr>
          <p:cNvPr id="5" name="Footer Placeholder 4">
            <a:extLst>
              <a:ext uri="{FF2B5EF4-FFF2-40B4-BE49-F238E27FC236}">
                <a16:creationId xmlns:a16="http://schemas.microsoft.com/office/drawing/2014/main" id="{03E0CD57-264C-C938-F262-6108A5258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FB40D-D2B7-7715-182D-8E1BB99A06F0}"/>
              </a:ext>
            </a:extLst>
          </p:cNvPr>
          <p:cNvSpPr>
            <a:spLocks noGrp="1"/>
          </p:cNvSpPr>
          <p:nvPr>
            <p:ph type="sldNum" sz="quarter" idx="12"/>
          </p:nvPr>
        </p:nvSpPr>
        <p:spPr/>
        <p:txBody>
          <a:bodyPr/>
          <a:lstStyle/>
          <a:p>
            <a:fld id="{C6B07DE1-3B77-467E-AAB3-0BA357EE9057}" type="slidenum">
              <a:rPr lang="en-US" smtClean="0"/>
              <a:t>‹#›</a:t>
            </a:fld>
            <a:endParaRPr lang="en-US"/>
          </a:p>
        </p:txBody>
      </p:sp>
    </p:spTree>
    <p:extLst>
      <p:ext uri="{BB962C8B-B14F-4D97-AF65-F5344CB8AC3E}">
        <p14:creationId xmlns:p14="http://schemas.microsoft.com/office/powerpoint/2010/main" val="1394212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1134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43122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BBB4-35B4-3F21-F77E-B5A0ECECCE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8440E7-09BB-F194-E980-95BFF1E520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07602-5D0D-8D52-ACFD-E009A2A81234}"/>
              </a:ext>
            </a:extLst>
          </p:cNvPr>
          <p:cNvSpPr>
            <a:spLocks noGrp="1"/>
          </p:cNvSpPr>
          <p:nvPr>
            <p:ph type="dt" sz="half" idx="10"/>
          </p:nvPr>
        </p:nvSpPr>
        <p:spPr/>
        <p:txBody>
          <a:bodyPr/>
          <a:lstStyle/>
          <a:p>
            <a:fld id="{533613DF-B5A0-49BE-AB90-E756D370C4DC}" type="datetimeFigureOut">
              <a:rPr lang="en-US" smtClean="0"/>
              <a:t>14/12/2024</a:t>
            </a:fld>
            <a:endParaRPr lang="en-US"/>
          </a:p>
        </p:txBody>
      </p:sp>
      <p:sp>
        <p:nvSpPr>
          <p:cNvPr id="5" name="Footer Placeholder 4">
            <a:extLst>
              <a:ext uri="{FF2B5EF4-FFF2-40B4-BE49-F238E27FC236}">
                <a16:creationId xmlns:a16="http://schemas.microsoft.com/office/drawing/2014/main" id="{C1119F24-5652-A5DE-2749-345E49B07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43C7B-911E-26D3-E504-E2240736AACD}"/>
              </a:ext>
            </a:extLst>
          </p:cNvPr>
          <p:cNvSpPr>
            <a:spLocks noGrp="1"/>
          </p:cNvSpPr>
          <p:nvPr>
            <p:ph type="sldNum" sz="quarter" idx="12"/>
          </p:nvPr>
        </p:nvSpPr>
        <p:spPr/>
        <p:txBody>
          <a:bodyPr/>
          <a:lstStyle/>
          <a:p>
            <a:fld id="{C6B07DE1-3B77-467E-AAB3-0BA357EE9057}" type="slidenum">
              <a:rPr lang="en-US" smtClean="0"/>
              <a:t>‹#›</a:t>
            </a:fld>
            <a:endParaRPr lang="en-US"/>
          </a:p>
        </p:txBody>
      </p:sp>
    </p:spTree>
    <p:extLst>
      <p:ext uri="{BB962C8B-B14F-4D97-AF65-F5344CB8AC3E}">
        <p14:creationId xmlns:p14="http://schemas.microsoft.com/office/powerpoint/2010/main" val="393219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CFCD8-66BA-80B6-7FD0-3AB295A1FF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5EFEF3-C866-3E55-FC76-FB85E36FF8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C23601-CB30-ADD3-0AB7-331326FE721F}"/>
              </a:ext>
            </a:extLst>
          </p:cNvPr>
          <p:cNvSpPr>
            <a:spLocks noGrp="1"/>
          </p:cNvSpPr>
          <p:nvPr>
            <p:ph type="dt" sz="half" idx="10"/>
          </p:nvPr>
        </p:nvSpPr>
        <p:spPr/>
        <p:txBody>
          <a:bodyPr/>
          <a:lstStyle/>
          <a:p>
            <a:fld id="{533613DF-B5A0-49BE-AB90-E756D370C4DC}" type="datetimeFigureOut">
              <a:rPr lang="en-US" smtClean="0"/>
              <a:t>14/12/2024</a:t>
            </a:fld>
            <a:endParaRPr lang="en-US"/>
          </a:p>
        </p:txBody>
      </p:sp>
      <p:sp>
        <p:nvSpPr>
          <p:cNvPr id="5" name="Footer Placeholder 4">
            <a:extLst>
              <a:ext uri="{FF2B5EF4-FFF2-40B4-BE49-F238E27FC236}">
                <a16:creationId xmlns:a16="http://schemas.microsoft.com/office/drawing/2014/main" id="{374749FB-A733-BFB1-F357-285F402EEF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EF677-5160-1595-B004-3321CE63D27E}"/>
              </a:ext>
            </a:extLst>
          </p:cNvPr>
          <p:cNvSpPr>
            <a:spLocks noGrp="1"/>
          </p:cNvSpPr>
          <p:nvPr>
            <p:ph type="sldNum" sz="quarter" idx="12"/>
          </p:nvPr>
        </p:nvSpPr>
        <p:spPr/>
        <p:txBody>
          <a:bodyPr/>
          <a:lstStyle/>
          <a:p>
            <a:fld id="{C6B07DE1-3B77-467E-AAB3-0BA357EE9057}" type="slidenum">
              <a:rPr lang="en-US" smtClean="0"/>
              <a:t>‹#›</a:t>
            </a:fld>
            <a:endParaRPr lang="en-US"/>
          </a:p>
        </p:txBody>
      </p:sp>
    </p:spTree>
    <p:extLst>
      <p:ext uri="{BB962C8B-B14F-4D97-AF65-F5344CB8AC3E}">
        <p14:creationId xmlns:p14="http://schemas.microsoft.com/office/powerpoint/2010/main" val="1116537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4B331-E325-066F-B7B5-36518B2614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D8E631-50E6-4A69-3F75-4A25AF8E4D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1D06A9-FB5A-0861-0528-C4F483FD4C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149755-BFB0-9DC6-272A-FEA7E4E86162}"/>
              </a:ext>
            </a:extLst>
          </p:cNvPr>
          <p:cNvSpPr>
            <a:spLocks noGrp="1"/>
          </p:cNvSpPr>
          <p:nvPr>
            <p:ph type="dt" sz="half" idx="10"/>
          </p:nvPr>
        </p:nvSpPr>
        <p:spPr/>
        <p:txBody>
          <a:bodyPr/>
          <a:lstStyle/>
          <a:p>
            <a:fld id="{533613DF-B5A0-49BE-AB90-E756D370C4DC}" type="datetimeFigureOut">
              <a:rPr lang="en-US" smtClean="0"/>
              <a:t>14/12/2024</a:t>
            </a:fld>
            <a:endParaRPr lang="en-US"/>
          </a:p>
        </p:txBody>
      </p:sp>
      <p:sp>
        <p:nvSpPr>
          <p:cNvPr id="6" name="Footer Placeholder 5">
            <a:extLst>
              <a:ext uri="{FF2B5EF4-FFF2-40B4-BE49-F238E27FC236}">
                <a16:creationId xmlns:a16="http://schemas.microsoft.com/office/drawing/2014/main" id="{C84E2C1B-885E-D884-3134-2A7639349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06F2F2-8233-E9CC-1061-1F457D400794}"/>
              </a:ext>
            </a:extLst>
          </p:cNvPr>
          <p:cNvSpPr>
            <a:spLocks noGrp="1"/>
          </p:cNvSpPr>
          <p:nvPr>
            <p:ph type="sldNum" sz="quarter" idx="12"/>
          </p:nvPr>
        </p:nvSpPr>
        <p:spPr/>
        <p:txBody>
          <a:bodyPr/>
          <a:lstStyle/>
          <a:p>
            <a:fld id="{C6B07DE1-3B77-467E-AAB3-0BA357EE9057}" type="slidenum">
              <a:rPr lang="en-US" smtClean="0"/>
              <a:t>‹#›</a:t>
            </a:fld>
            <a:endParaRPr lang="en-US"/>
          </a:p>
        </p:txBody>
      </p:sp>
    </p:spTree>
    <p:extLst>
      <p:ext uri="{BB962C8B-B14F-4D97-AF65-F5344CB8AC3E}">
        <p14:creationId xmlns:p14="http://schemas.microsoft.com/office/powerpoint/2010/main" val="2291466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813C-98CB-D8CC-463B-F835449613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BB1227-2E65-6FD2-772D-EF588002EF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7E083D-A392-4F9B-72AD-087C7DB16D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E7722-12E1-4646-815B-F229112365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552DA-FF15-1344-F26F-79FEF29EE0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CC4BF3-318D-1879-2F3A-B95BBB83A1C1}"/>
              </a:ext>
            </a:extLst>
          </p:cNvPr>
          <p:cNvSpPr>
            <a:spLocks noGrp="1"/>
          </p:cNvSpPr>
          <p:nvPr>
            <p:ph type="dt" sz="half" idx="10"/>
          </p:nvPr>
        </p:nvSpPr>
        <p:spPr/>
        <p:txBody>
          <a:bodyPr/>
          <a:lstStyle/>
          <a:p>
            <a:fld id="{533613DF-B5A0-49BE-AB90-E756D370C4DC}" type="datetimeFigureOut">
              <a:rPr lang="en-US" smtClean="0"/>
              <a:t>14/12/2024</a:t>
            </a:fld>
            <a:endParaRPr lang="en-US"/>
          </a:p>
        </p:txBody>
      </p:sp>
      <p:sp>
        <p:nvSpPr>
          <p:cNvPr id="8" name="Footer Placeholder 7">
            <a:extLst>
              <a:ext uri="{FF2B5EF4-FFF2-40B4-BE49-F238E27FC236}">
                <a16:creationId xmlns:a16="http://schemas.microsoft.com/office/drawing/2014/main" id="{420CDE3F-39FF-FA73-5E90-6FA90FF2EE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FC0BB-254C-ABA0-EB8B-181CEDF5B092}"/>
              </a:ext>
            </a:extLst>
          </p:cNvPr>
          <p:cNvSpPr>
            <a:spLocks noGrp="1"/>
          </p:cNvSpPr>
          <p:nvPr>
            <p:ph type="sldNum" sz="quarter" idx="12"/>
          </p:nvPr>
        </p:nvSpPr>
        <p:spPr/>
        <p:txBody>
          <a:bodyPr/>
          <a:lstStyle/>
          <a:p>
            <a:fld id="{C6B07DE1-3B77-467E-AAB3-0BA357EE9057}" type="slidenum">
              <a:rPr lang="en-US" smtClean="0"/>
              <a:t>‹#›</a:t>
            </a:fld>
            <a:endParaRPr lang="en-US"/>
          </a:p>
        </p:txBody>
      </p:sp>
    </p:spTree>
    <p:extLst>
      <p:ext uri="{BB962C8B-B14F-4D97-AF65-F5344CB8AC3E}">
        <p14:creationId xmlns:p14="http://schemas.microsoft.com/office/powerpoint/2010/main" val="3090059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49A2D-AFCA-7030-B97F-1386EEF013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A5B53F-5C78-9FB1-76A8-DE28EB260164}"/>
              </a:ext>
            </a:extLst>
          </p:cNvPr>
          <p:cNvSpPr>
            <a:spLocks noGrp="1"/>
          </p:cNvSpPr>
          <p:nvPr>
            <p:ph type="dt" sz="half" idx="10"/>
          </p:nvPr>
        </p:nvSpPr>
        <p:spPr/>
        <p:txBody>
          <a:bodyPr/>
          <a:lstStyle/>
          <a:p>
            <a:fld id="{533613DF-B5A0-49BE-AB90-E756D370C4DC}" type="datetimeFigureOut">
              <a:rPr lang="en-US" smtClean="0"/>
              <a:t>14/12/2024</a:t>
            </a:fld>
            <a:endParaRPr lang="en-US"/>
          </a:p>
        </p:txBody>
      </p:sp>
      <p:sp>
        <p:nvSpPr>
          <p:cNvPr id="4" name="Footer Placeholder 3">
            <a:extLst>
              <a:ext uri="{FF2B5EF4-FFF2-40B4-BE49-F238E27FC236}">
                <a16:creationId xmlns:a16="http://schemas.microsoft.com/office/drawing/2014/main" id="{49A276B4-E183-E849-91B6-536B1AC3E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67C51-F91C-4DFC-13AD-60D398F6558B}"/>
              </a:ext>
            </a:extLst>
          </p:cNvPr>
          <p:cNvSpPr>
            <a:spLocks noGrp="1"/>
          </p:cNvSpPr>
          <p:nvPr>
            <p:ph type="sldNum" sz="quarter" idx="12"/>
          </p:nvPr>
        </p:nvSpPr>
        <p:spPr/>
        <p:txBody>
          <a:bodyPr/>
          <a:lstStyle/>
          <a:p>
            <a:fld id="{C6B07DE1-3B77-467E-AAB3-0BA357EE9057}" type="slidenum">
              <a:rPr lang="en-US" smtClean="0"/>
              <a:t>‹#›</a:t>
            </a:fld>
            <a:endParaRPr lang="en-US"/>
          </a:p>
        </p:txBody>
      </p:sp>
    </p:spTree>
    <p:extLst>
      <p:ext uri="{BB962C8B-B14F-4D97-AF65-F5344CB8AC3E}">
        <p14:creationId xmlns:p14="http://schemas.microsoft.com/office/powerpoint/2010/main" val="1824596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24B5D2-C6AC-FEA0-1809-EA3EF5592A82}"/>
              </a:ext>
            </a:extLst>
          </p:cNvPr>
          <p:cNvSpPr>
            <a:spLocks noGrp="1"/>
          </p:cNvSpPr>
          <p:nvPr>
            <p:ph type="dt" sz="half" idx="10"/>
          </p:nvPr>
        </p:nvSpPr>
        <p:spPr/>
        <p:txBody>
          <a:bodyPr/>
          <a:lstStyle/>
          <a:p>
            <a:fld id="{533613DF-B5A0-49BE-AB90-E756D370C4DC}" type="datetimeFigureOut">
              <a:rPr lang="en-US" smtClean="0"/>
              <a:t>14/12/2024</a:t>
            </a:fld>
            <a:endParaRPr lang="en-US"/>
          </a:p>
        </p:txBody>
      </p:sp>
      <p:sp>
        <p:nvSpPr>
          <p:cNvPr id="3" name="Footer Placeholder 2">
            <a:extLst>
              <a:ext uri="{FF2B5EF4-FFF2-40B4-BE49-F238E27FC236}">
                <a16:creationId xmlns:a16="http://schemas.microsoft.com/office/drawing/2014/main" id="{9C2BEC15-39FF-7635-3DC5-5FAA97583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92DF87-4F17-D3F6-9F63-77C08223C5A3}"/>
              </a:ext>
            </a:extLst>
          </p:cNvPr>
          <p:cNvSpPr>
            <a:spLocks noGrp="1"/>
          </p:cNvSpPr>
          <p:nvPr>
            <p:ph type="sldNum" sz="quarter" idx="12"/>
          </p:nvPr>
        </p:nvSpPr>
        <p:spPr/>
        <p:txBody>
          <a:bodyPr/>
          <a:lstStyle/>
          <a:p>
            <a:fld id="{C6B07DE1-3B77-467E-AAB3-0BA357EE9057}" type="slidenum">
              <a:rPr lang="en-US" smtClean="0"/>
              <a:t>‹#›</a:t>
            </a:fld>
            <a:endParaRPr lang="en-US"/>
          </a:p>
        </p:txBody>
      </p:sp>
    </p:spTree>
    <p:extLst>
      <p:ext uri="{BB962C8B-B14F-4D97-AF65-F5344CB8AC3E}">
        <p14:creationId xmlns:p14="http://schemas.microsoft.com/office/powerpoint/2010/main" val="1658362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C87F0-C813-99B9-D91A-C7892DCB5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778F1D-BFD8-FEF8-B10F-73C0E4A9BC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500CB-02ED-695D-E6CF-1AA9A9CFA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EBB6F-F83D-89A3-C047-55A8C065271F}"/>
              </a:ext>
            </a:extLst>
          </p:cNvPr>
          <p:cNvSpPr>
            <a:spLocks noGrp="1"/>
          </p:cNvSpPr>
          <p:nvPr>
            <p:ph type="dt" sz="half" idx="10"/>
          </p:nvPr>
        </p:nvSpPr>
        <p:spPr/>
        <p:txBody>
          <a:bodyPr/>
          <a:lstStyle/>
          <a:p>
            <a:fld id="{533613DF-B5A0-49BE-AB90-E756D370C4DC}" type="datetimeFigureOut">
              <a:rPr lang="en-US" smtClean="0"/>
              <a:t>14/12/2024</a:t>
            </a:fld>
            <a:endParaRPr lang="en-US"/>
          </a:p>
        </p:txBody>
      </p:sp>
      <p:sp>
        <p:nvSpPr>
          <p:cNvPr id="6" name="Footer Placeholder 5">
            <a:extLst>
              <a:ext uri="{FF2B5EF4-FFF2-40B4-BE49-F238E27FC236}">
                <a16:creationId xmlns:a16="http://schemas.microsoft.com/office/drawing/2014/main" id="{A9DA059E-B5C0-1515-2434-370BE5719B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C6630-165E-CF71-7AC6-0A52A55047FA}"/>
              </a:ext>
            </a:extLst>
          </p:cNvPr>
          <p:cNvSpPr>
            <a:spLocks noGrp="1"/>
          </p:cNvSpPr>
          <p:nvPr>
            <p:ph type="sldNum" sz="quarter" idx="12"/>
          </p:nvPr>
        </p:nvSpPr>
        <p:spPr/>
        <p:txBody>
          <a:bodyPr/>
          <a:lstStyle/>
          <a:p>
            <a:fld id="{C6B07DE1-3B77-467E-AAB3-0BA357EE9057}" type="slidenum">
              <a:rPr lang="en-US" smtClean="0"/>
              <a:t>‹#›</a:t>
            </a:fld>
            <a:endParaRPr lang="en-US"/>
          </a:p>
        </p:txBody>
      </p:sp>
    </p:spTree>
    <p:extLst>
      <p:ext uri="{BB962C8B-B14F-4D97-AF65-F5344CB8AC3E}">
        <p14:creationId xmlns:p14="http://schemas.microsoft.com/office/powerpoint/2010/main" val="2009946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8E87-9C6B-EC4A-D177-AFC79F519D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86DAE7-032C-7D9C-28F6-79501FA524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5BC2DD-2713-79CC-E5B5-B6B3FC039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86FE1A-0DCA-8AF7-1FC5-40905179A072}"/>
              </a:ext>
            </a:extLst>
          </p:cNvPr>
          <p:cNvSpPr>
            <a:spLocks noGrp="1"/>
          </p:cNvSpPr>
          <p:nvPr>
            <p:ph type="dt" sz="half" idx="10"/>
          </p:nvPr>
        </p:nvSpPr>
        <p:spPr/>
        <p:txBody>
          <a:bodyPr/>
          <a:lstStyle/>
          <a:p>
            <a:fld id="{533613DF-B5A0-49BE-AB90-E756D370C4DC}" type="datetimeFigureOut">
              <a:rPr lang="en-US" smtClean="0"/>
              <a:t>14/12/2024</a:t>
            </a:fld>
            <a:endParaRPr lang="en-US"/>
          </a:p>
        </p:txBody>
      </p:sp>
      <p:sp>
        <p:nvSpPr>
          <p:cNvPr id="6" name="Footer Placeholder 5">
            <a:extLst>
              <a:ext uri="{FF2B5EF4-FFF2-40B4-BE49-F238E27FC236}">
                <a16:creationId xmlns:a16="http://schemas.microsoft.com/office/drawing/2014/main" id="{214C5748-1AAE-1FB5-A8FA-5EDB4A3C2C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213BC-2E78-6172-BBAF-A7FA6C6A723A}"/>
              </a:ext>
            </a:extLst>
          </p:cNvPr>
          <p:cNvSpPr>
            <a:spLocks noGrp="1"/>
          </p:cNvSpPr>
          <p:nvPr>
            <p:ph type="sldNum" sz="quarter" idx="12"/>
          </p:nvPr>
        </p:nvSpPr>
        <p:spPr/>
        <p:txBody>
          <a:bodyPr/>
          <a:lstStyle/>
          <a:p>
            <a:fld id="{C6B07DE1-3B77-467E-AAB3-0BA357EE9057}" type="slidenum">
              <a:rPr lang="en-US" smtClean="0"/>
              <a:t>‹#›</a:t>
            </a:fld>
            <a:endParaRPr lang="en-US"/>
          </a:p>
        </p:txBody>
      </p:sp>
    </p:spTree>
    <p:extLst>
      <p:ext uri="{BB962C8B-B14F-4D97-AF65-F5344CB8AC3E}">
        <p14:creationId xmlns:p14="http://schemas.microsoft.com/office/powerpoint/2010/main" val="110171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CBDA3-1A70-8CC2-F6B7-8F40BFE1FA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F7B112-B6D1-D5AC-7BCC-373AF7812E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49EA3-E844-3D04-660E-B203008D8C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613DF-B5A0-49BE-AB90-E756D370C4DC}" type="datetimeFigureOut">
              <a:rPr lang="en-US" smtClean="0"/>
              <a:t>14/12/2024</a:t>
            </a:fld>
            <a:endParaRPr lang="en-US"/>
          </a:p>
        </p:txBody>
      </p:sp>
      <p:sp>
        <p:nvSpPr>
          <p:cNvPr id="5" name="Footer Placeholder 4">
            <a:extLst>
              <a:ext uri="{FF2B5EF4-FFF2-40B4-BE49-F238E27FC236}">
                <a16:creationId xmlns:a16="http://schemas.microsoft.com/office/drawing/2014/main" id="{2AADE681-B237-9A28-D272-47CA9CF4B0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880824-C175-3026-6117-11D376610D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07DE1-3B77-467E-AAB3-0BA357EE9057}" type="slidenum">
              <a:rPr lang="en-US" smtClean="0"/>
              <a:t>‹#›</a:t>
            </a:fld>
            <a:endParaRPr lang="en-US"/>
          </a:p>
        </p:txBody>
      </p:sp>
    </p:spTree>
    <p:extLst>
      <p:ext uri="{BB962C8B-B14F-4D97-AF65-F5344CB8AC3E}">
        <p14:creationId xmlns:p14="http://schemas.microsoft.com/office/powerpoint/2010/main" val="1185860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3" Type="http://schemas.openxmlformats.org/officeDocument/2006/relationships/customXml" Target="../ink/ink3.xml"/><Relationship Id="rId18" Type="http://schemas.openxmlformats.org/officeDocument/2006/relationships/image" Target="NULL"/><Relationship Id="rId3" Type="http://schemas.openxmlformats.org/officeDocument/2006/relationships/image" Target="../media/image26.png"/><Relationship Id="rId21" Type="http://schemas.openxmlformats.org/officeDocument/2006/relationships/customXml" Target="../ink/ink7.xml"/><Relationship Id="rId12" Type="http://schemas.openxmlformats.org/officeDocument/2006/relationships/image" Target="NULL"/><Relationship Id="rId17" Type="http://schemas.openxmlformats.org/officeDocument/2006/relationships/customXml" Target="../ink/ink5.xml"/><Relationship Id="rId25" Type="http://schemas.openxmlformats.org/officeDocument/2006/relationships/image" Target="../media/image29.png"/><Relationship Id="rId2" Type="http://schemas.openxmlformats.org/officeDocument/2006/relationships/notesSlide" Target="../notesSlides/notesSlide10.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customXml" Target="../ink/ink2.xml"/><Relationship Id="rId24" Type="http://schemas.microsoft.com/office/2007/relationships/hdphoto" Target="../media/hdphoto6.wdp"/><Relationship Id="rId5" Type="http://schemas.openxmlformats.org/officeDocument/2006/relationships/customXml" Target="../ink/ink1.xml"/><Relationship Id="rId15" Type="http://schemas.openxmlformats.org/officeDocument/2006/relationships/customXml" Target="../ink/ink4.xml"/><Relationship Id="rId23" Type="http://schemas.openxmlformats.org/officeDocument/2006/relationships/image" Target="../media/image28.png"/><Relationship Id="rId10" Type="http://schemas.openxmlformats.org/officeDocument/2006/relationships/image" Target="../media/image27.png"/><Relationship Id="rId19" Type="http://schemas.openxmlformats.org/officeDocument/2006/relationships/customXml" Target="../ink/ink6.xml"/><Relationship Id="rId4" Type="http://schemas.microsoft.com/office/2007/relationships/hdphoto" Target="../media/hdphoto5.wdp"/><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g"/><Relationship Id="rId7" Type="http://schemas.microsoft.com/office/2007/relationships/hdphoto" Target="../media/hdphoto8.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0" Type="http://schemas.microsoft.com/office/2007/relationships/hdphoto" Target="../media/hdphoto9.wdp"/><Relationship Id="rId4" Type="http://schemas.openxmlformats.org/officeDocument/2006/relationships/image" Target="../media/image3.sv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g"/><Relationship Id="rId7" Type="http://schemas.microsoft.com/office/2007/relationships/hdphoto" Target="../media/hdphoto8.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g"/><Relationship Id="rId7" Type="http://schemas.microsoft.com/office/2007/relationships/hdphoto" Target="../media/hdphoto8.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11.wdp"/><Relationship Id="rId4" Type="http://schemas.openxmlformats.org/officeDocument/2006/relationships/image" Target="../media/image40.png"/><Relationship Id="rId9" Type="http://schemas.microsoft.com/office/2007/relationships/hdphoto" Target="../media/hdphoto13.wdp"/></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jp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jp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1E7901AC-03B5-3AAD-8092-D80758BA796D}"/>
              </a:ext>
            </a:extLst>
          </p:cNvPr>
          <p:cNvPicPr>
            <a:picLocks noChangeAspect="1"/>
          </p:cNvPicPr>
          <p:nvPr/>
        </p:nvPicPr>
        <p:blipFill>
          <a:blip r:embed="rId2"/>
          <a:srcRect/>
          <a:stretch>
            <a:fillRect/>
          </a:stretch>
        </p:blipFill>
        <p:spPr>
          <a:xfrm>
            <a:off x="0" y="4892289"/>
            <a:ext cx="12196057" cy="2317251"/>
          </a:xfrm>
          <a:prstGeom prst="rect">
            <a:avLst/>
          </a:prstGeom>
        </p:spPr>
      </p:pic>
      <p:sp>
        <p:nvSpPr>
          <p:cNvPr id="6" name="Rectangle: Rounded Corners 5">
            <a:extLst>
              <a:ext uri="{FF2B5EF4-FFF2-40B4-BE49-F238E27FC236}">
                <a16:creationId xmlns:a16="http://schemas.microsoft.com/office/drawing/2014/main" id="{D4F0BA98-37C9-61FA-0D95-25BDFECCC33A}"/>
              </a:ext>
            </a:extLst>
          </p:cNvPr>
          <p:cNvSpPr/>
          <p:nvPr/>
        </p:nvSpPr>
        <p:spPr>
          <a:xfrm>
            <a:off x="4855029" y="2394857"/>
            <a:ext cx="3810001" cy="18179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pic>
        <p:nvPicPr>
          <p:cNvPr id="14" name="Picture 10">
            <a:extLst>
              <a:ext uri="{FF2B5EF4-FFF2-40B4-BE49-F238E27FC236}">
                <a16:creationId xmlns:a16="http://schemas.microsoft.com/office/drawing/2014/main" id="{9C456C9A-C6B1-6AEE-78AA-F53E467ADA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6096" y="197625"/>
            <a:ext cx="3507280" cy="5941273"/>
          </a:xfrm>
          <a:prstGeom prst="rect">
            <a:avLst/>
          </a:prstGeom>
        </p:spPr>
      </p:pic>
      <p:pic>
        <p:nvPicPr>
          <p:cNvPr id="1030" name="Picture 6" descr="Student Cartoon Learning Education, Pupils discuss learning, child,  reading, people png | PNGWing">
            <a:extLst>
              <a:ext uri="{FF2B5EF4-FFF2-40B4-BE49-F238E27FC236}">
                <a16:creationId xmlns:a16="http://schemas.microsoft.com/office/drawing/2014/main" id="{66DB4FAA-47FF-2FB5-AA27-581325E2592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870" b="90000" l="7283" r="96196">
                        <a14:foregroundMark x1="45217" y1="7283" x2="45217" y2="7283"/>
                        <a14:foregroundMark x1="38587" y1="5978" x2="38587" y2="5978"/>
                        <a14:foregroundMark x1="42065" y1="6196" x2="42065" y2="6196"/>
                        <a14:foregroundMark x1="84348" y1="13587" x2="84348" y2="13587"/>
                        <a14:foregroundMark x1="92283" y1="20326" x2="92283" y2="20326"/>
                        <a14:foregroundMark x1="94348" y1="23043" x2="94348" y2="23043"/>
                        <a14:foregroundMark x1="96196" y1="26848" x2="96196" y2="26848"/>
                        <a14:foregroundMark x1="79457" y1="32935" x2="79457" y2="32935"/>
                        <a14:foregroundMark x1="78913" y1="24783" x2="78913" y2="24783"/>
                        <a14:foregroundMark x1="70000" y1="26304" x2="70000" y2="26304"/>
                        <a14:foregroundMark x1="68043" y1="26196" x2="68043" y2="26196"/>
                        <a14:foregroundMark x1="60109" y1="41630" x2="60109" y2="41630"/>
                        <a14:foregroundMark x1="78043" y1="28261" x2="78043" y2="28261"/>
                        <a14:foregroundMark x1="72826" y1="58913" x2="73152" y2="64891"/>
                        <a14:foregroundMark x1="80435" y1="21304" x2="78696" y2="31304"/>
                        <a14:foregroundMark x1="84239" y1="14674" x2="92717" y2="24130"/>
                        <a14:foregroundMark x1="61304" y1="41304" x2="63043" y2="44891"/>
                        <a14:foregroundMark x1="59565" y1="35217" x2="59565" y2="35217"/>
                        <a14:foregroundMark x1="58804" y1="34457" x2="58804" y2="34457"/>
                        <a14:foregroundMark x1="56957" y1="35543" x2="56957" y2="35543"/>
                        <a14:foregroundMark x1="55978" y1="37609" x2="55978" y2="37609"/>
                        <a14:foregroundMark x1="74022" y1="40109" x2="66087" y2="48261"/>
                        <a14:foregroundMark x1="74457" y1="76304" x2="68696" y2="86630"/>
                        <a14:foregroundMark x1="68696" y1="86630" x2="68696" y2="86848"/>
                        <a14:foregroundMark x1="74783" y1="84891" x2="76739" y2="87935"/>
                        <a14:foregroundMark x1="65000" y1="58696" x2="48696" y2="78043"/>
                        <a14:foregroundMark x1="37500" y1="75870" x2="44457" y2="79348"/>
                        <a14:foregroundMark x1="63478" y1="65870" x2="66413" y2="58370"/>
                        <a14:foregroundMark x1="66413" y1="58370" x2="66413" y2="58370"/>
                        <a14:foregroundMark x1="81413" y1="64022" x2="82717" y2="69565"/>
                        <a14:foregroundMark x1="53913" y1="51848" x2="66957" y2="56739"/>
                        <a14:foregroundMark x1="66957" y1="56739" x2="66848" y2="57391"/>
                        <a14:foregroundMark x1="65652" y1="55435" x2="67283" y2="56087"/>
                        <a14:foregroundMark x1="65761" y1="54348" x2="66957" y2="55326"/>
                        <a14:foregroundMark x1="47826" y1="40109" x2="52500" y2="50761"/>
                        <a14:foregroundMark x1="12935" y1="58696" x2="20217" y2="57174"/>
                        <a14:foregroundMark x1="20217" y1="57174" x2="20978" y2="56848"/>
                        <a14:foregroundMark x1="14348" y1="53587" x2="14348" y2="53587"/>
                        <a14:foregroundMark x1="7283" y1="90000" x2="10000" y2="86196"/>
                        <a14:foregroundMark x1="45652" y1="46522" x2="44348" y2="50543"/>
                        <a14:foregroundMark x1="58370" y1="33913" x2="58370" y2="33913"/>
                        <a14:foregroundMark x1="57660" y1="36196" x2="57975" y2="36494"/>
                        <a14:foregroundMark x1="56739" y1="35326" x2="57660" y2="36196"/>
                        <a14:foregroundMark x1="55761" y1="39348" x2="55761" y2="39348"/>
                        <a14:foregroundMark x1="57935" y1="38261" x2="57935" y2="38261"/>
                        <a14:foregroundMark x1="57283" y1="37935" x2="57283" y2="37935"/>
                        <a14:foregroundMark x1="56196" y1="37717" x2="56196" y2="37717"/>
                        <a14:foregroundMark x1="56739" y1="37826" x2="56739" y2="37826"/>
                        <a14:foregroundMark x1="9565" y1="56630" x2="11522" y2="55978"/>
                        <a14:backgroundMark x1="35870" y1="29022" x2="35870" y2="29022"/>
                        <a14:backgroundMark x1="56196" y1="38587" x2="56196" y2="38587"/>
                        <a14:backgroundMark x1="58261" y1="35435" x2="58261" y2="35435"/>
                        <a14:backgroundMark x1="59022" y1="36196" x2="59022" y2="36196"/>
                        <a14:backgroundMark x1="57174" y1="37065" x2="57174" y2="37065"/>
                        <a14:backgroundMark x1="57391" y1="39022" x2="57391" y2="39022"/>
                        <a14:backgroundMark x1="57391" y1="37174" x2="58152" y2="37500"/>
                        <a14:backgroundMark x1="84783" y1="45109" x2="84783" y2="45543"/>
                        <a14:backgroundMark x1="84565" y1="44674" x2="84565" y2="44674"/>
                        <a14:backgroundMark x1="84783" y1="44674" x2="84783" y2="45217"/>
                        <a14:backgroundMark x1="21087" y1="55000" x2="20978" y2="54457"/>
                        <a14:backgroundMark x1="17500" y1="49783" x2="17500" y2="49783"/>
                      </a14:backgroundRemoval>
                    </a14:imgEffect>
                  </a14:imgLayer>
                </a14:imgProps>
              </a:ext>
              <a:ext uri="{28A0092B-C50C-407E-A947-70E740481C1C}">
                <a14:useLocalDpi xmlns:a14="http://schemas.microsoft.com/office/drawing/2010/main" val="0"/>
              </a:ext>
            </a:extLst>
          </a:blip>
          <a:srcRect/>
          <a:stretch>
            <a:fillRect/>
          </a:stretch>
        </p:blipFill>
        <p:spPr bwMode="auto">
          <a:xfrm>
            <a:off x="5775956" y="3557110"/>
            <a:ext cx="3913780" cy="39137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805402-35C2-06FF-1AA2-993405B3065C}"/>
              </a:ext>
            </a:extLst>
          </p:cNvPr>
          <p:cNvSpPr txBox="1"/>
          <p:nvPr/>
        </p:nvSpPr>
        <p:spPr>
          <a:xfrm>
            <a:off x="710353" y="33974"/>
            <a:ext cx="65493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Thứ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ngày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tháng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năm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p>
        </p:txBody>
      </p:sp>
      <p:pic>
        <p:nvPicPr>
          <p:cNvPr id="4" name="Picture 3">
            <a:extLst>
              <a:ext uri="{FF2B5EF4-FFF2-40B4-BE49-F238E27FC236}">
                <a16:creationId xmlns:a16="http://schemas.microsoft.com/office/drawing/2014/main" id="{2AAE1B66-96D3-B408-F2ED-9F982C45899E}"/>
              </a:ext>
            </a:extLst>
          </p:cNvPr>
          <p:cNvPicPr>
            <a:picLocks noChangeAspect="1"/>
          </p:cNvPicPr>
          <p:nvPr/>
        </p:nvPicPr>
        <p:blipFill>
          <a:blip r:embed="rId7"/>
          <a:stretch>
            <a:fillRect/>
          </a:stretch>
        </p:blipFill>
        <p:spPr>
          <a:xfrm>
            <a:off x="1209437" y="1360888"/>
            <a:ext cx="5486876" cy="1012024"/>
          </a:xfrm>
          <a:prstGeom prst="rect">
            <a:avLst/>
          </a:prstGeom>
        </p:spPr>
      </p:pic>
      <p:pic>
        <p:nvPicPr>
          <p:cNvPr id="5" name="Picture 4">
            <a:extLst>
              <a:ext uri="{FF2B5EF4-FFF2-40B4-BE49-F238E27FC236}">
                <a16:creationId xmlns:a16="http://schemas.microsoft.com/office/drawing/2014/main" id="{8DD53227-80FA-CDF7-CAE2-169A9848A68D}"/>
              </a:ext>
            </a:extLst>
          </p:cNvPr>
          <p:cNvPicPr>
            <a:picLocks noChangeAspect="1"/>
          </p:cNvPicPr>
          <p:nvPr/>
        </p:nvPicPr>
        <p:blipFill>
          <a:blip r:embed="rId8"/>
          <a:stretch>
            <a:fillRect/>
          </a:stretch>
        </p:blipFill>
        <p:spPr>
          <a:xfrm>
            <a:off x="710275" y="2103392"/>
            <a:ext cx="6675699" cy="2517866"/>
          </a:xfrm>
          <a:prstGeom prst="rect">
            <a:avLst/>
          </a:prstGeom>
        </p:spPr>
      </p:pic>
    </p:spTree>
    <p:extLst>
      <p:ext uri="{BB962C8B-B14F-4D97-AF65-F5344CB8AC3E}">
        <p14:creationId xmlns:p14="http://schemas.microsoft.com/office/powerpoint/2010/main" val="3435417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95">
            <a:extLst>
              <a:ext uri="{FF2B5EF4-FFF2-40B4-BE49-F238E27FC236}">
                <a16:creationId xmlns:a16="http://schemas.microsoft.com/office/drawing/2014/main" id="{C3D7304D-C3C7-4698-B38E-39423FA0F3CB}"/>
              </a:ext>
            </a:extLst>
          </p:cNvPr>
          <p:cNvSpPr/>
          <p:nvPr/>
        </p:nvSpPr>
        <p:spPr>
          <a:xfrm>
            <a:off x="415689" y="470330"/>
            <a:ext cx="11360621" cy="6118632"/>
          </a:xfrm>
          <a:prstGeom prst="roundRect">
            <a:avLst/>
          </a:prstGeom>
          <a:solidFill>
            <a:srgbClr val="FFFFFF">
              <a:alpha val="85000"/>
            </a:srgbClr>
          </a:solidFill>
          <a:ln w="12700" cap="flat" cmpd="sng" algn="ctr">
            <a:solidFill>
              <a:srgbClr val="FCF1F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8" name="Rectangle: Rounded Corners 7">
            <a:extLst>
              <a:ext uri="{FF2B5EF4-FFF2-40B4-BE49-F238E27FC236}">
                <a16:creationId xmlns:a16="http://schemas.microsoft.com/office/drawing/2014/main" id="{5321623A-18D0-454A-9B41-5B83934C3DAF}"/>
              </a:ext>
            </a:extLst>
          </p:cNvPr>
          <p:cNvSpPr/>
          <p:nvPr/>
        </p:nvSpPr>
        <p:spPr>
          <a:xfrm>
            <a:off x="3817865" y="75868"/>
            <a:ext cx="3919270" cy="931000"/>
          </a:xfrm>
          <a:prstGeom prst="roundRect">
            <a:avLst/>
          </a:prstGeom>
          <a:solidFill>
            <a:schemeClr val="accent4">
              <a:lumMod val="20000"/>
              <a:lumOff val="80000"/>
            </a:schemeClr>
          </a:solidFill>
          <a:ln w="38100" cap="flat" cmpd="sng" algn="ctr">
            <a:solidFill>
              <a:srgbClr val="F26B43">
                <a:shade val="50000"/>
              </a:srgbClr>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5600" b="1" i="0" u="none" strike="noStrike" kern="0" cap="none" spc="0" normalizeH="0" baseline="0" noProof="0" dirty="0">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5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Hộp Văn bản 5">
            <a:extLst>
              <a:ext uri="{FF2B5EF4-FFF2-40B4-BE49-F238E27FC236}">
                <a16:creationId xmlns:a16="http://schemas.microsoft.com/office/drawing/2014/main" id="{5373B282-AA81-4BEA-B90A-BFD89EBD3A90}"/>
              </a:ext>
            </a:extLst>
          </p:cNvPr>
          <p:cNvSpPr txBox="1"/>
          <p:nvPr/>
        </p:nvSpPr>
        <p:spPr>
          <a:xfrm>
            <a:off x="972042" y="1747831"/>
            <a:ext cx="10186270" cy="3170099"/>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lvl="0" algn="just" defTabSz="911744"/>
            <a:r>
              <a:rPr lang="vi-VN" sz="4000" b="1" dirty="0">
                <a:solidFill>
                  <a:srgbClr val="0070C0"/>
                </a:solidFill>
                <a:latin typeface="Arial" panose="020B0604020202020204" pitchFamily="34" charset="0"/>
                <a:cs typeface="Arial" panose="020B0604020202020204" pitchFamily="34" charset="0"/>
              </a:rPr>
              <a:t>Trong quá trình thực hiện nhiệm vụ, mỗi nhóm và mỗi cá nhân có thể gặp phải những khó khăn. Chúng ta nên chia sẻ những vấn đề mình gặp phải để tìm kiếm sự hỗ trợ từ những người xung quanh.</a:t>
            </a:r>
            <a:endParaRPr kumimoji="0" lang="vi-VN" sz="40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53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B12A89-BEF5-DC26-F637-1A4766A5E1BB}"/>
              </a:ext>
            </a:extLst>
          </p:cNvPr>
          <p:cNvPicPr>
            <a:picLocks noChangeAspect="1"/>
          </p:cNvPicPr>
          <p:nvPr/>
        </p:nvPicPr>
        <p:blipFill>
          <a:blip r:embed="rId7"/>
          <a:stretch>
            <a:fillRect/>
          </a:stretch>
        </p:blipFill>
        <p:spPr>
          <a:xfrm>
            <a:off x="1906985" y="861411"/>
            <a:ext cx="7145131" cy="2566638"/>
          </a:xfrm>
          <a:prstGeom prst="rect">
            <a:avLst/>
          </a:prstGeom>
        </p:spPr>
      </p:pic>
    </p:spTree>
    <p:extLst>
      <p:ext uri="{BB962C8B-B14F-4D97-AF65-F5344CB8AC3E}">
        <p14:creationId xmlns:p14="http://schemas.microsoft.com/office/powerpoint/2010/main" val="7095193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srgbClr val="FC1839"/>
                </a:solidFill>
                <a:latin typeface="Calibri" panose="020F0502020204030204" pitchFamily="34" charset="0"/>
                <a:cs typeface="Calibri" panose="020F0502020204030204" pitchFamily="34" charset="0"/>
              </a:rPr>
              <a:t>Hoạt</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động</a:t>
            </a:r>
            <a:r>
              <a:rPr lang="en-US" sz="5400" b="1" dirty="0">
                <a:solidFill>
                  <a:srgbClr val="FC1839"/>
                </a:solidFill>
                <a:latin typeface="Calibri" panose="020F0502020204030204" pitchFamily="34" charset="0"/>
                <a:cs typeface="Calibri" panose="020F0502020204030204" pitchFamily="34" charset="0"/>
              </a:rPr>
              <a:t> 2: </a:t>
            </a:r>
            <a:r>
              <a:rPr lang="en-US" sz="5400" b="1" dirty="0" err="1">
                <a:solidFill>
                  <a:srgbClr val="FC1839"/>
                </a:solidFill>
                <a:latin typeface="Calibri" panose="020F0502020204030204" pitchFamily="34" charset="0"/>
                <a:cs typeface="Calibri" panose="020F0502020204030204" pitchFamily="34" charset="0"/>
              </a:rPr>
              <a:t>Luyện</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tập</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giới</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thiệu</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sách</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theo</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kế</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hoạch</a:t>
            </a:r>
            <a:r>
              <a:rPr lang="en-US" sz="5400" b="1" dirty="0">
                <a:solidFill>
                  <a:srgbClr val="FC1839"/>
                </a:solidFill>
                <a:latin typeface="Calibri" panose="020F0502020204030204" pitchFamily="34" charset="0"/>
                <a:cs typeface="Calibri" panose="020F0502020204030204" pitchFamily="34" charset="0"/>
              </a:rPr>
              <a:t> </a:t>
            </a:r>
            <a:endParaRPr kumimoji="0" lang="en-US" sz="54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id="{3E5BB327-2CB8-9DBD-9928-3AEE3CD41C8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1A4E4B02-8431-760D-31BA-5DEC44A72F2C}"/>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89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4" name="Picture 3">
            <a:extLst>
              <a:ext uri="{FF2B5EF4-FFF2-40B4-BE49-F238E27FC236}">
                <a16:creationId xmlns:a16="http://schemas.microsoft.com/office/drawing/2014/main" id="{DB96FF8E-4BD1-BE61-3EC5-97F0645254C1}"/>
              </a:ext>
            </a:extLst>
          </p:cNvPr>
          <p:cNvPicPr>
            <a:picLocks noChangeAspect="1"/>
          </p:cNvPicPr>
          <p:nvPr/>
        </p:nvPicPr>
        <p:blipFill>
          <a:blip r:embed="rId2"/>
          <a:stretch>
            <a:fillRect/>
          </a:stretch>
        </p:blipFill>
        <p:spPr>
          <a:xfrm>
            <a:off x="2022350" y="2777715"/>
            <a:ext cx="8698536" cy="2688137"/>
          </a:xfrm>
          <a:prstGeom prst="rect">
            <a:avLst/>
          </a:prstGeom>
        </p:spPr>
      </p:pic>
      <p:sp>
        <p:nvSpPr>
          <p:cNvPr id="5" name="TextBox 4">
            <a:extLst>
              <a:ext uri="{FF2B5EF4-FFF2-40B4-BE49-F238E27FC236}">
                <a16:creationId xmlns:a16="http://schemas.microsoft.com/office/drawing/2014/main" id="{0631FF77-5F52-6F38-3B63-0C791B8E809D}"/>
              </a:ext>
            </a:extLst>
          </p:cNvPr>
          <p:cNvSpPr txBox="1"/>
          <p:nvPr/>
        </p:nvSpPr>
        <p:spPr>
          <a:xfrm>
            <a:off x="2044558" y="1150706"/>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Thực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giới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sách</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nhóm</a:t>
            </a:r>
            <a:endParaRPr lang="en-US" sz="40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654D4E3-B3B5-2DB1-632D-04E1D1FA15D5}"/>
              </a:ext>
            </a:extLst>
          </p:cNvPr>
          <p:cNvSpPr txBox="1"/>
          <p:nvPr/>
        </p:nvSpPr>
        <p:spPr>
          <a:xfrm>
            <a:off x="2024010" y="1952091"/>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Góp</a:t>
            </a:r>
            <a:r>
              <a:rPr lang="en-US" sz="4000" b="1" dirty="0">
                <a:latin typeface="Calibri" panose="020F0502020204030204" pitchFamily="34" charset="0"/>
                <a:cs typeface="Calibri" panose="020F0502020204030204" pitchFamily="34" charset="0"/>
              </a:rPr>
              <a:t> ý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hoàn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các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mục</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81847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C50F9A4-991C-C551-F724-2D3E4E7D2E46}"/>
              </a:ext>
            </a:extLst>
          </p:cNvPr>
          <p:cNvPicPr>
            <a:picLocks noChangeAspect="1"/>
          </p:cNvPicPr>
          <p:nvPr/>
        </p:nvPicPr>
        <p:blipFill>
          <a:blip r:embed="rId7"/>
          <a:stretch>
            <a:fillRect/>
          </a:stretch>
        </p:blipFill>
        <p:spPr>
          <a:xfrm>
            <a:off x="1740569" y="881959"/>
            <a:ext cx="7334124" cy="2566638"/>
          </a:xfrm>
          <a:prstGeom prst="rect">
            <a:avLst/>
          </a:prstGeom>
        </p:spPr>
      </p:pic>
    </p:spTree>
    <p:extLst>
      <p:ext uri="{BB962C8B-B14F-4D97-AF65-F5344CB8AC3E}">
        <p14:creationId xmlns:p14="http://schemas.microsoft.com/office/powerpoint/2010/main" val="14865185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89544EA-1CCF-4A0B-890A-2C52CC9D9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id="{73986F70-04F6-493C-BF5C-A51EC5ACB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id="{37A8ED81-604E-4EFA-8CF9-0E310E4BCE7C}"/>
              </a:ext>
            </a:extLst>
          </p:cNvPr>
          <p:cNvSpPr/>
          <p:nvPr/>
        </p:nvSpPr>
        <p:spPr>
          <a:xfrm>
            <a:off x="1529993" y="720988"/>
            <a:ext cx="9329792"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iếp tục luyện tập tiết mục hoàn thiện sản phẩm giới thiệu sách.</a:t>
            </a:r>
          </a:p>
        </p:txBody>
      </p:sp>
    </p:spTree>
    <p:extLst>
      <p:ext uri="{BB962C8B-B14F-4D97-AF65-F5344CB8AC3E}">
        <p14:creationId xmlns:p14="http://schemas.microsoft.com/office/powerpoint/2010/main" val="27834800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6FF9CA-69F9-6326-B8BC-B331C20347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5">
            <p14:nvContentPartPr>
              <p14:cNvPr id="53" name="Ink 52">
                <a:extLst>
                  <a:ext uri="{FF2B5EF4-FFF2-40B4-BE49-F238E27FC236}">
                    <a16:creationId xmlns:a16="http://schemas.microsoft.com/office/drawing/2014/main" id="{C232E1E7-C2CC-B6C5-8AB0-F6323F8A629B}"/>
                  </a:ext>
                </a:extLst>
              </p14:cNvPr>
              <p14:cNvContentPartPr/>
              <p14:nvPr/>
            </p14:nvContentPartPr>
            <p14:xfrm>
              <a:off x="-200430" y="723420"/>
              <a:ext cx="360" cy="360"/>
            </p14:xfrm>
          </p:contentPart>
        </mc:Choice>
        <mc:Fallback xmlns="">
          <p:pic>
            <p:nvPicPr>
              <p:cNvPr id="53" name="Ink 52">
                <a:extLst>
                  <a:ext uri="{FF2B5EF4-FFF2-40B4-BE49-F238E27FC236}">
                    <a16:creationId xmlns:a16="http://schemas.microsoft.com/office/drawing/2014/main" id="{C232E1E7-C2CC-B6C5-8AB0-F6323F8A629B}"/>
                  </a:ext>
                </a:extLst>
              </p:cNvPr>
              <p:cNvPicPr/>
              <p:nvPr/>
            </p:nvPicPr>
            <p:blipFill>
              <a:blip r:embed="rId9"/>
              <a:stretch>
                <a:fillRect/>
              </a:stretch>
            </p:blipFill>
            <p:spPr>
              <a:xfrm>
                <a:off x="-209070" y="714780"/>
                <a:ext cx="18000" cy="18000"/>
              </a:xfrm>
              <a:prstGeom prst="rect">
                <a:avLst/>
              </a:prstGeom>
            </p:spPr>
          </p:pic>
        </mc:Fallback>
      </mc:AlternateContent>
      <p:pic>
        <p:nvPicPr>
          <p:cNvPr id="2052" name="Picture 4" descr="Cách vẽ nơ - Hướng dẫn vẽ thực sự đơn giản mới nhất 2022 - Vẽ.vn">
            <a:extLst>
              <a:ext uri="{FF2B5EF4-FFF2-40B4-BE49-F238E27FC236}">
                <a16:creationId xmlns:a16="http://schemas.microsoft.com/office/drawing/2014/main" id="{5DDEFE3C-2BA7-684D-962E-9ED04BEDEA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A8A1D145-6790-053F-AF30-F355C3CB1BFE}"/>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75" name="Ink 74">
                  <a:extLst>
                    <a:ext uri="{FF2B5EF4-FFF2-40B4-BE49-F238E27FC236}">
                      <a16:creationId xmlns:a16="http://schemas.microsoft.com/office/drawing/2014/main" id="{F95A9CAC-514B-89BF-07F4-07A7886C706F}"/>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2"/>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76" name="Ink 75">
                  <a:extLst>
                    <a:ext uri="{FF2B5EF4-FFF2-40B4-BE49-F238E27FC236}">
                      <a16:creationId xmlns:a16="http://schemas.microsoft.com/office/drawing/2014/main" id="{7C96917A-5A3F-90B9-3901-1EF1C285B1E3}"/>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4"/>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78" name="Ink 77">
                  <a:extLst>
                    <a:ext uri="{FF2B5EF4-FFF2-40B4-BE49-F238E27FC236}">
                      <a16:creationId xmlns:a16="http://schemas.microsoft.com/office/drawing/2014/main" id="{8F36EE14-D81D-6010-30EF-93FCB30681D9}"/>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6"/>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84" name="Ink 83">
                <a:extLst>
                  <a:ext uri="{FF2B5EF4-FFF2-40B4-BE49-F238E27FC236}">
                    <a16:creationId xmlns:a16="http://schemas.microsoft.com/office/drawing/2014/main" id="{2942BA1C-09A4-C735-489D-41848F0B36B4}"/>
                  </a:ext>
                </a:extLst>
              </p14:cNvPr>
              <p14:cNvContentPartPr/>
              <p14:nvPr/>
            </p14:nvContentPartPr>
            <p14:xfrm>
              <a:off x="2447820" y="5733900"/>
              <a:ext cx="360" cy="360"/>
            </p14:xfrm>
          </p:contentPart>
        </mc:Choice>
        <mc:Fallback xmlns="">
          <p:pic>
            <p:nvPicPr>
              <p:cNvPr id="84" name="Ink 83">
                <a:extLst>
                  <a:ext uri="{FF2B5EF4-FFF2-40B4-BE49-F238E27FC236}">
                    <a16:creationId xmlns:a16="http://schemas.microsoft.com/office/drawing/2014/main" id="{2942BA1C-09A4-C735-489D-41848F0B36B4}"/>
                  </a:ext>
                </a:extLst>
              </p:cNvPr>
              <p:cNvPicPr/>
              <p:nvPr/>
            </p:nvPicPr>
            <p:blipFill>
              <a:blip r:embed="rId18"/>
              <a:stretch>
                <a:fillRect/>
              </a:stretch>
            </p:blipFill>
            <p:spPr>
              <a:xfrm>
                <a:off x="243918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85" name="Ink 84">
                <a:extLst>
                  <a:ext uri="{FF2B5EF4-FFF2-40B4-BE49-F238E27FC236}">
                    <a16:creationId xmlns:a16="http://schemas.microsoft.com/office/drawing/2014/main" id="{12EE68B6-5214-8731-BF5B-8050EA55E166}"/>
                  </a:ext>
                </a:extLst>
              </p14:cNvPr>
              <p14:cNvContentPartPr/>
              <p14:nvPr/>
            </p14:nvContentPartPr>
            <p14:xfrm>
              <a:off x="2390670" y="5675220"/>
              <a:ext cx="16560" cy="125280"/>
            </p14:xfrm>
          </p:contentPart>
        </mc:Choice>
        <mc:Fallback xmlns="">
          <p:pic>
            <p:nvPicPr>
              <p:cNvPr id="85" name="Ink 84">
                <a:extLst>
                  <a:ext uri="{FF2B5EF4-FFF2-40B4-BE49-F238E27FC236}">
                    <a16:creationId xmlns:a16="http://schemas.microsoft.com/office/drawing/2014/main" id="{12EE68B6-5214-8731-BF5B-8050EA55E166}"/>
                  </a:ext>
                </a:extLst>
              </p:cNvPr>
              <p:cNvPicPr/>
              <p:nvPr/>
            </p:nvPicPr>
            <p:blipFill>
              <a:blip r:embed="rId20"/>
              <a:stretch>
                <a:fillRect/>
              </a:stretch>
            </p:blipFill>
            <p:spPr>
              <a:xfrm>
                <a:off x="2381670" y="566658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86" name="Ink 85">
                <a:extLst>
                  <a:ext uri="{FF2B5EF4-FFF2-40B4-BE49-F238E27FC236}">
                    <a16:creationId xmlns:a16="http://schemas.microsoft.com/office/drawing/2014/main" id="{DD44B9F9-2AFF-5F08-1975-90FA463DEC5A}"/>
                  </a:ext>
                </a:extLst>
              </p14:cNvPr>
              <p14:cNvContentPartPr/>
              <p14:nvPr/>
            </p14:nvContentPartPr>
            <p14:xfrm>
              <a:off x="-629010" y="1733220"/>
              <a:ext cx="360" cy="360"/>
            </p14:xfrm>
          </p:contentPart>
        </mc:Choice>
        <mc:Fallback xmlns="">
          <p:pic>
            <p:nvPicPr>
              <p:cNvPr id="86" name="Ink 85">
                <a:extLst>
                  <a:ext uri="{FF2B5EF4-FFF2-40B4-BE49-F238E27FC236}">
                    <a16:creationId xmlns:a16="http://schemas.microsoft.com/office/drawing/2014/main" id="{DD44B9F9-2AFF-5F08-1975-90FA463DEC5A}"/>
                  </a:ext>
                </a:extLst>
              </p:cNvPr>
              <p:cNvPicPr/>
              <p:nvPr/>
            </p:nvPicPr>
            <p:blipFill>
              <a:blip r:embed="rId22"/>
              <a:stretch>
                <a:fillRect/>
              </a:stretch>
            </p:blipFill>
            <p:spPr>
              <a:xfrm>
                <a:off x="-637650" y="1724580"/>
                <a:ext cx="18000" cy="18000"/>
              </a:xfrm>
              <a:prstGeom prst="rect">
                <a:avLst/>
              </a:prstGeom>
            </p:spPr>
          </p:pic>
        </mc:Fallback>
      </mc:AlternateContent>
      <p:pic>
        <p:nvPicPr>
          <p:cNvPr id="17" name="Picture 12" descr="Student Who Gives Teacher Gifts To Teachers Day PNG Image and PSD File For  Free Download - Lovepik | 401616674">
            <a:extLst>
              <a:ext uri="{FF2B5EF4-FFF2-40B4-BE49-F238E27FC236}">
                <a16:creationId xmlns:a16="http://schemas.microsoft.com/office/drawing/2014/main" id="{8DEF9ADA-40C8-539D-FF63-511C1651D1DA}"/>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9D77883-2B3B-61D0-F0CC-8DB4D73BACDC}"/>
              </a:ext>
            </a:extLst>
          </p:cNvPr>
          <p:cNvPicPr>
            <a:picLocks noChangeAspect="1"/>
          </p:cNvPicPr>
          <p:nvPr/>
        </p:nvPicPr>
        <p:blipFill>
          <a:blip r:embed="rId25"/>
          <a:stretch>
            <a:fillRect/>
          </a:stretch>
        </p:blipFill>
        <p:spPr>
          <a:xfrm>
            <a:off x="2467446" y="1442160"/>
            <a:ext cx="7791363" cy="1322947"/>
          </a:xfrm>
          <a:prstGeom prst="rect">
            <a:avLst/>
          </a:prstGeom>
        </p:spPr>
      </p:pic>
    </p:spTree>
    <p:extLst>
      <p:ext uri="{BB962C8B-B14F-4D97-AF65-F5344CB8AC3E}">
        <p14:creationId xmlns:p14="http://schemas.microsoft.com/office/powerpoint/2010/main" val="28665500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8" name="Picture 7">
            <a:extLst>
              <a:ext uri="{FF2B5EF4-FFF2-40B4-BE49-F238E27FC236}">
                <a16:creationId xmlns:a16="http://schemas.microsoft.com/office/drawing/2014/main" id="{032BB521-565F-360C-0FAB-EBC828CAA258}"/>
              </a:ext>
            </a:extLst>
          </p:cNvPr>
          <p:cNvPicPr>
            <a:picLocks noChangeAspect="1"/>
          </p:cNvPicPr>
          <p:nvPr/>
        </p:nvPicPr>
        <p:blipFill>
          <a:blip r:embed="rId8"/>
          <a:stretch>
            <a:fillRect/>
          </a:stretch>
        </p:blipFill>
        <p:spPr>
          <a:xfrm>
            <a:off x="3031815" y="406398"/>
            <a:ext cx="6005080" cy="1853345"/>
          </a:xfrm>
          <a:prstGeom prst="rect">
            <a:avLst/>
          </a:prstGeom>
        </p:spPr>
      </p:pic>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0AF3AB2-B4F0-6AC2-4F67-23818E1EEFD0}"/>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C75EABE1-56D0-99AB-AFFC-1216FD9336C7}"/>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061E8347-44D5-F9BE-E990-A125A9C8357A}"/>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10">
            <a:extLst>
              <a:ext uri="{FF2B5EF4-FFF2-40B4-BE49-F238E27FC236}">
                <a16:creationId xmlns:a16="http://schemas.microsoft.com/office/drawing/2014/main" id="{3AA44843-7E71-858B-9B56-EFDA8ACFE4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077" y="308123"/>
            <a:ext cx="2624543" cy="4534847"/>
          </a:xfrm>
          <a:prstGeom prst="rect">
            <a:avLst/>
          </a:prstGeom>
        </p:spPr>
      </p:pic>
      <p:pic>
        <p:nvPicPr>
          <p:cNvPr id="7" name="Picture 11">
            <a:extLst>
              <a:ext uri="{FF2B5EF4-FFF2-40B4-BE49-F238E27FC236}">
                <a16:creationId xmlns:a16="http://schemas.microsoft.com/office/drawing/2014/main" id="{6C27903E-040B-4E52-E492-43507ACFF9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F35C9237-F046-8A47-9A39-5D2F845BAC34}"/>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249FD8AF-C3D5-52FD-18FF-159785CCDC3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0" name="Group 14">
            <a:extLst>
              <a:ext uri="{FF2B5EF4-FFF2-40B4-BE49-F238E27FC236}">
                <a16:creationId xmlns:a16="http://schemas.microsoft.com/office/drawing/2014/main" id="{FA433F8D-CE67-8258-5DFC-003A8ADFE688}"/>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D15C78FC-4B20-3D16-E415-291BB17FF83C}"/>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2" name="Group 16">
            <a:extLst>
              <a:ext uri="{FF2B5EF4-FFF2-40B4-BE49-F238E27FC236}">
                <a16:creationId xmlns:a16="http://schemas.microsoft.com/office/drawing/2014/main" id="{E803BD2A-1E14-6D4D-36BF-345F8167E470}"/>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F60E87CC-D4D8-0AAC-5A53-13B8ED29CF5B}"/>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4" name="Picture 18">
            <a:extLst>
              <a:ext uri="{FF2B5EF4-FFF2-40B4-BE49-F238E27FC236}">
                <a16:creationId xmlns:a16="http://schemas.microsoft.com/office/drawing/2014/main" id="{F8AD426B-E9B0-16CB-B673-5239FE9D3E7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7691" y="2257291"/>
            <a:ext cx="1423035" cy="2743200"/>
          </a:xfrm>
          <a:prstGeom prst="rect">
            <a:avLst/>
          </a:prstGeom>
        </p:spPr>
      </p:pic>
      <p:sp>
        <p:nvSpPr>
          <p:cNvPr id="16" name="Speech Bubble: Oval 15">
            <a:extLst>
              <a:ext uri="{FF2B5EF4-FFF2-40B4-BE49-F238E27FC236}">
                <a16:creationId xmlns:a16="http://schemas.microsoft.com/office/drawing/2014/main" id="{93CF9E5C-26AF-98D0-B56E-A169EA1B4D2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AE6E0F3A-05E6-D3DE-A469-A56922A37C02}"/>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Speech Bubble: Oval 17">
            <a:extLst>
              <a:ext uri="{FF2B5EF4-FFF2-40B4-BE49-F238E27FC236}">
                <a16:creationId xmlns:a16="http://schemas.microsoft.com/office/drawing/2014/main" id="{FEF23F96-6AE0-33F2-DEE6-3C421F2BE4B9}"/>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 descr="Premium Vector | Happy cute kid boy learning in school">
            <a:extLst>
              <a:ext uri="{FF2B5EF4-FFF2-40B4-BE49-F238E27FC236}">
                <a16:creationId xmlns:a16="http://schemas.microsoft.com/office/drawing/2014/main" id="{F009E167-1AD6-93DE-32D8-979F8E389E5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540667" y="1541087"/>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E94AF18-04C1-1DD1-C884-CD7D7EE7CE63}"/>
              </a:ext>
            </a:extLst>
          </p:cNvPr>
          <p:cNvSpPr txBox="1"/>
          <p:nvPr/>
        </p:nvSpPr>
        <p:spPr>
          <a:xfrm>
            <a:off x="3828448" y="2450889"/>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9BE62AC3-7E9F-EFA6-1189-D209C4695762}"/>
              </a:ext>
            </a:extLst>
          </p:cNvPr>
          <p:cNvSpPr txBox="1"/>
          <p:nvPr/>
        </p:nvSpPr>
        <p:spPr>
          <a:xfrm>
            <a:off x="6215494" y="2474152"/>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33125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80">
                                          <p:stCondLst>
                                            <p:cond delay="0"/>
                                          </p:stCondLst>
                                        </p:cTn>
                                        <p:tgtEl>
                                          <p:spTgt spid="22"/>
                                        </p:tgtEl>
                                      </p:cBhvr>
                                    </p:animEffect>
                                    <p:anim calcmode="lin" valueType="num">
                                      <p:cBhvr>
                                        <p:cTn id="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 dur="26">
                                          <p:stCondLst>
                                            <p:cond delay="650"/>
                                          </p:stCondLst>
                                        </p:cTn>
                                        <p:tgtEl>
                                          <p:spTgt spid="22"/>
                                        </p:tgtEl>
                                      </p:cBhvr>
                                      <p:to x="100000" y="60000"/>
                                    </p:animScale>
                                    <p:animScale>
                                      <p:cBhvr>
                                        <p:cTn id="27" dur="166" decel="50000">
                                          <p:stCondLst>
                                            <p:cond delay="676"/>
                                          </p:stCondLst>
                                        </p:cTn>
                                        <p:tgtEl>
                                          <p:spTgt spid="22"/>
                                        </p:tgtEl>
                                      </p:cBhvr>
                                      <p:to x="100000" y="100000"/>
                                    </p:animScale>
                                    <p:animScale>
                                      <p:cBhvr>
                                        <p:cTn id="28" dur="26">
                                          <p:stCondLst>
                                            <p:cond delay="1312"/>
                                          </p:stCondLst>
                                        </p:cTn>
                                        <p:tgtEl>
                                          <p:spTgt spid="22"/>
                                        </p:tgtEl>
                                      </p:cBhvr>
                                      <p:to x="100000" y="80000"/>
                                    </p:animScale>
                                    <p:animScale>
                                      <p:cBhvr>
                                        <p:cTn id="29" dur="166" decel="50000">
                                          <p:stCondLst>
                                            <p:cond delay="1338"/>
                                          </p:stCondLst>
                                        </p:cTn>
                                        <p:tgtEl>
                                          <p:spTgt spid="22"/>
                                        </p:tgtEl>
                                      </p:cBhvr>
                                      <p:to x="100000" y="100000"/>
                                    </p:animScale>
                                    <p:animScale>
                                      <p:cBhvr>
                                        <p:cTn id="30" dur="26">
                                          <p:stCondLst>
                                            <p:cond delay="1642"/>
                                          </p:stCondLst>
                                        </p:cTn>
                                        <p:tgtEl>
                                          <p:spTgt spid="22"/>
                                        </p:tgtEl>
                                      </p:cBhvr>
                                      <p:to x="100000" y="90000"/>
                                    </p:animScale>
                                    <p:animScale>
                                      <p:cBhvr>
                                        <p:cTn id="31" dur="166" decel="50000">
                                          <p:stCondLst>
                                            <p:cond delay="1668"/>
                                          </p:stCondLst>
                                        </p:cTn>
                                        <p:tgtEl>
                                          <p:spTgt spid="22"/>
                                        </p:tgtEl>
                                      </p:cBhvr>
                                      <p:to x="100000" y="100000"/>
                                    </p:animScale>
                                    <p:animScale>
                                      <p:cBhvr>
                                        <p:cTn id="32" dur="26">
                                          <p:stCondLst>
                                            <p:cond delay="1808"/>
                                          </p:stCondLst>
                                        </p:cTn>
                                        <p:tgtEl>
                                          <p:spTgt spid="22"/>
                                        </p:tgtEl>
                                      </p:cBhvr>
                                      <p:to x="100000" y="95000"/>
                                    </p:animScale>
                                    <p:animScale>
                                      <p:cBhvr>
                                        <p:cTn id="33" dur="166" decel="50000">
                                          <p:stCondLst>
                                            <p:cond delay="1834"/>
                                          </p:stCondLst>
                                        </p:cTn>
                                        <p:tgtEl>
                                          <p:spTgt spid="2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80">
                                          <p:stCondLst>
                                            <p:cond delay="0"/>
                                          </p:stCondLst>
                                        </p:cTn>
                                        <p:tgtEl>
                                          <p:spTgt spid="23"/>
                                        </p:tgtEl>
                                      </p:cBhvr>
                                    </p:animEffect>
                                    <p:anim calcmode="lin" valueType="num">
                                      <p:cBhvr>
                                        <p:cTn id="3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4" dur="26">
                                          <p:stCondLst>
                                            <p:cond delay="650"/>
                                          </p:stCondLst>
                                        </p:cTn>
                                        <p:tgtEl>
                                          <p:spTgt spid="23"/>
                                        </p:tgtEl>
                                      </p:cBhvr>
                                      <p:to x="100000" y="60000"/>
                                    </p:animScale>
                                    <p:animScale>
                                      <p:cBhvr>
                                        <p:cTn id="45" dur="166" decel="50000">
                                          <p:stCondLst>
                                            <p:cond delay="676"/>
                                          </p:stCondLst>
                                        </p:cTn>
                                        <p:tgtEl>
                                          <p:spTgt spid="23"/>
                                        </p:tgtEl>
                                      </p:cBhvr>
                                      <p:to x="100000" y="100000"/>
                                    </p:animScale>
                                    <p:animScale>
                                      <p:cBhvr>
                                        <p:cTn id="46" dur="26">
                                          <p:stCondLst>
                                            <p:cond delay="1312"/>
                                          </p:stCondLst>
                                        </p:cTn>
                                        <p:tgtEl>
                                          <p:spTgt spid="23"/>
                                        </p:tgtEl>
                                      </p:cBhvr>
                                      <p:to x="100000" y="80000"/>
                                    </p:animScale>
                                    <p:animScale>
                                      <p:cBhvr>
                                        <p:cTn id="47" dur="166" decel="50000">
                                          <p:stCondLst>
                                            <p:cond delay="1338"/>
                                          </p:stCondLst>
                                        </p:cTn>
                                        <p:tgtEl>
                                          <p:spTgt spid="23"/>
                                        </p:tgtEl>
                                      </p:cBhvr>
                                      <p:to x="100000" y="100000"/>
                                    </p:animScale>
                                    <p:animScale>
                                      <p:cBhvr>
                                        <p:cTn id="48" dur="26">
                                          <p:stCondLst>
                                            <p:cond delay="1642"/>
                                          </p:stCondLst>
                                        </p:cTn>
                                        <p:tgtEl>
                                          <p:spTgt spid="23"/>
                                        </p:tgtEl>
                                      </p:cBhvr>
                                      <p:to x="100000" y="90000"/>
                                    </p:animScale>
                                    <p:animScale>
                                      <p:cBhvr>
                                        <p:cTn id="49" dur="166" decel="50000">
                                          <p:stCondLst>
                                            <p:cond delay="1668"/>
                                          </p:stCondLst>
                                        </p:cTn>
                                        <p:tgtEl>
                                          <p:spTgt spid="23"/>
                                        </p:tgtEl>
                                      </p:cBhvr>
                                      <p:to x="100000" y="100000"/>
                                    </p:animScale>
                                    <p:animScale>
                                      <p:cBhvr>
                                        <p:cTn id="50" dur="26">
                                          <p:stCondLst>
                                            <p:cond delay="1808"/>
                                          </p:stCondLst>
                                        </p:cTn>
                                        <p:tgtEl>
                                          <p:spTgt spid="23"/>
                                        </p:tgtEl>
                                      </p:cBhvr>
                                      <p:to x="100000" y="95000"/>
                                    </p:animScale>
                                    <p:animScale>
                                      <p:cBhvr>
                                        <p:cTn id="5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25191D4B-13AF-6D46-05B2-7F7A2E13A730}"/>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FA854863-9114-9821-FF1E-D375D1C5F470}"/>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32992D6B-B1BE-5B48-8CFF-3EEAE4EB3571}"/>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50B1956-7CD7-1E1A-6305-9DA39CF3A0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806E11-4EF1-01F6-55FE-6F765DA1C1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1FB8A3E7-C197-59AD-1CC6-AE7EF41DB023}"/>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Ưu điểm:</a:t>
            </a:r>
          </a:p>
        </p:txBody>
      </p:sp>
      <p:pic>
        <p:nvPicPr>
          <p:cNvPr id="9" name="Picture 8">
            <a:extLst>
              <a:ext uri="{FF2B5EF4-FFF2-40B4-BE49-F238E27FC236}">
                <a16:creationId xmlns:a16="http://schemas.microsoft.com/office/drawing/2014/main" id="{D0CE82BC-B031-83E6-304D-BC8F1763626D}"/>
              </a:ext>
            </a:extLst>
          </p:cNvPr>
          <p:cNvPicPr>
            <a:picLocks noChangeAspect="1"/>
          </p:cNvPicPr>
          <p:nvPr/>
        </p:nvPicPr>
        <p:blipFill>
          <a:blip r:embed="rId8"/>
          <a:stretch>
            <a:fillRect/>
          </a:stretch>
        </p:blipFill>
        <p:spPr>
          <a:xfrm>
            <a:off x="3370862" y="437222"/>
            <a:ext cx="6005080" cy="1853345"/>
          </a:xfrm>
          <a:prstGeom prst="rect">
            <a:avLst/>
          </a:prstGeom>
        </p:spPr>
      </p:pic>
    </p:spTree>
    <p:extLst>
      <p:ext uri="{BB962C8B-B14F-4D97-AF65-F5344CB8AC3E}">
        <p14:creationId xmlns:p14="http://schemas.microsoft.com/office/powerpoint/2010/main" val="2122747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E3461B-CB04-F0E8-701F-6145075C13B3}"/>
              </a:ext>
            </a:extLst>
          </p:cNvPr>
          <p:cNvSpPr txBox="1"/>
          <p:nvPr/>
        </p:nvSpPr>
        <p:spPr>
          <a:xfrm>
            <a:off x="2200275" y="1460808"/>
            <a:ext cx="6943725" cy="1200329"/>
          </a:xfrm>
          <a:prstGeom prst="rect">
            <a:avLst/>
          </a:prstGeom>
          <a:noFill/>
        </p:spPr>
        <p:txBody>
          <a:bodyPr wrap="square" rtlCol="0">
            <a:spAutoFit/>
          </a:bodyPr>
          <a:lstStyle/>
          <a:p>
            <a:pPr lvl="0" latinLnBrk="1">
              <a:defRPr/>
            </a:pPr>
            <a:r>
              <a:rPr lang="en-US" sz="3600" b="1" dirty="0">
                <a:solidFill>
                  <a:srgbClr val="FFFF00"/>
                </a:solidFill>
                <a:latin typeface="Calibri" panose="020F0502020204030204" pitchFamily="34" charset="0"/>
                <a:ea typeface="Cambria" panose="02040503050406030204" pitchFamily="18" charset="0"/>
                <a:cs typeface="Calibri" panose="020F0502020204030204" pitchFamily="34" charset="0"/>
              </a:rPr>
              <a:t>C</a:t>
            </a:r>
            <a:r>
              <a:rPr lang="vi-VN" sz="3600" b="1" dirty="0">
                <a:solidFill>
                  <a:srgbClr val="FFFF00"/>
                </a:solidFill>
                <a:latin typeface="Calibri" panose="020F0502020204030204" pitchFamily="34" charset="0"/>
                <a:ea typeface="Cambria" panose="02040503050406030204" pitchFamily="18" charset="0"/>
                <a:cs typeface="Calibri" panose="020F0502020204030204" pitchFamily="34" charset="0"/>
              </a:rPr>
              <a:t>hủ động thực hiện nhiệm vụ giới thiệu sách theo kế hoạch.</a:t>
            </a:r>
            <a:endParaRPr kumimoji="0" lang="ko-KR" alt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E3CED5A1-9F00-2E56-C2EA-D4CE3ADB5013}"/>
              </a:ext>
            </a:extLst>
          </p:cNvPr>
          <p:cNvGrpSpPr/>
          <p:nvPr/>
        </p:nvGrpSpPr>
        <p:grpSpPr>
          <a:xfrm>
            <a:off x="1467124" y="1572656"/>
            <a:ext cx="695051" cy="722870"/>
            <a:chOff x="1025582" y="2434694"/>
            <a:chExt cx="691740" cy="616714"/>
          </a:xfrm>
        </p:grpSpPr>
        <p:sp>
          <p:nvSpPr>
            <p:cNvPr id="4" name="타원 64">
              <a:extLst>
                <a:ext uri="{FF2B5EF4-FFF2-40B4-BE49-F238E27FC236}">
                  <a16:creationId xmlns:a16="http://schemas.microsoft.com/office/drawing/2014/main" id="{0C3AC0D1-631E-7E6B-B922-01DCE136CBED}"/>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dirty="0">
                <a:ln>
                  <a:noFill/>
                </a:ln>
                <a:solidFill>
                  <a:prstClr val="white"/>
                </a:solidFill>
                <a:effectLst/>
                <a:uLnTx/>
                <a:uFillTx/>
                <a:latin typeface="Rammetto One"/>
                <a:cs typeface="+mn-cs"/>
              </a:endParaRPr>
            </a:p>
          </p:txBody>
        </p:sp>
        <p:pic>
          <p:nvPicPr>
            <p:cNvPr id="5" name="그래픽 499">
              <a:extLst>
                <a:ext uri="{FF2B5EF4-FFF2-40B4-BE49-F238E27FC236}">
                  <a16:creationId xmlns:a16="http://schemas.microsoft.com/office/drawing/2014/main" id="{AB64BFB3-C7D4-4B36-8A44-DAB1E2DC53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6275" y="2527459"/>
              <a:ext cx="337784" cy="388092"/>
            </a:xfrm>
            <a:prstGeom prst="rect">
              <a:avLst/>
            </a:prstGeom>
          </p:spPr>
        </p:pic>
      </p:grpSp>
      <p:pic>
        <p:nvPicPr>
          <p:cNvPr id="6" name="Picture 5">
            <a:extLst>
              <a:ext uri="{FF2B5EF4-FFF2-40B4-BE49-F238E27FC236}">
                <a16:creationId xmlns:a16="http://schemas.microsoft.com/office/drawing/2014/main" id="{423707C8-34F0-EF13-CE39-974D9310F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2233" y="135863"/>
            <a:ext cx="9248434" cy="1609483"/>
          </a:xfrm>
          <a:prstGeom prst="rect">
            <a:avLst/>
          </a:prstGeom>
        </p:spPr>
      </p:pic>
    </p:spTree>
    <p:extLst>
      <p:ext uri="{BB962C8B-B14F-4D97-AF65-F5344CB8AC3E}">
        <p14:creationId xmlns:p14="http://schemas.microsoft.com/office/powerpoint/2010/main" val="15308734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B3E0554F-4B73-D9F1-73BD-98ED93208038}"/>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01F40B02-D9FD-B48A-43F8-F48DFC69DDBA}"/>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6A11CA51-2D05-2F9A-F24B-3B6A8BA900E6}"/>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C90A21F-560D-F4CA-1070-55A85C5B0D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987B58-C4EB-084F-D88B-11258D1107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E1B84878-2732-441E-9EAD-108AD466016B}"/>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p>
        </p:txBody>
      </p:sp>
      <p:pic>
        <p:nvPicPr>
          <p:cNvPr id="9" name="Picture 8">
            <a:extLst>
              <a:ext uri="{FF2B5EF4-FFF2-40B4-BE49-F238E27FC236}">
                <a16:creationId xmlns:a16="http://schemas.microsoft.com/office/drawing/2014/main" id="{146D49F5-92BA-D566-BAF2-2B0E457867EA}"/>
              </a:ext>
            </a:extLst>
          </p:cNvPr>
          <p:cNvPicPr>
            <a:picLocks noChangeAspect="1"/>
          </p:cNvPicPr>
          <p:nvPr/>
        </p:nvPicPr>
        <p:blipFill>
          <a:blip r:embed="rId8"/>
          <a:stretch>
            <a:fillRect/>
          </a:stretch>
        </p:blipFill>
        <p:spPr>
          <a:xfrm>
            <a:off x="3196202" y="365302"/>
            <a:ext cx="6005080" cy="1853345"/>
          </a:xfrm>
          <a:prstGeom prst="rect">
            <a:avLst/>
          </a:prstGeom>
        </p:spPr>
      </p:pic>
    </p:spTree>
    <p:extLst>
      <p:ext uri="{BB962C8B-B14F-4D97-AF65-F5344CB8AC3E}">
        <p14:creationId xmlns:p14="http://schemas.microsoft.com/office/powerpoint/2010/main" val="1133944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BD31A42-CAA5-514D-2BFA-C2827CA3270D}"/>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727DB3CF-5458-B4B4-C8E0-594C244CB324}"/>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5F56E68D-AD5F-D442-7236-EE37605F5E42}"/>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5" name="Picture 10">
            <a:extLst>
              <a:ext uri="{FF2B5EF4-FFF2-40B4-BE49-F238E27FC236}">
                <a16:creationId xmlns:a16="http://schemas.microsoft.com/office/drawing/2014/main" id="{0273B916-C122-58E3-B8AD-53B79E68D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077" y="308123"/>
            <a:ext cx="2624543" cy="4534847"/>
          </a:xfrm>
          <a:prstGeom prst="rect">
            <a:avLst/>
          </a:prstGeom>
        </p:spPr>
      </p:pic>
      <p:pic>
        <p:nvPicPr>
          <p:cNvPr id="6" name="Picture 11">
            <a:extLst>
              <a:ext uri="{FF2B5EF4-FFF2-40B4-BE49-F238E27FC236}">
                <a16:creationId xmlns:a16="http://schemas.microsoft.com/office/drawing/2014/main" id="{063CFC53-C427-1437-6F85-0647AFB936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8055" y="642243"/>
            <a:ext cx="2152772" cy="2152772"/>
          </a:xfrm>
          <a:prstGeom prst="rect">
            <a:avLst/>
          </a:prstGeom>
        </p:spPr>
      </p:pic>
      <p:grpSp>
        <p:nvGrpSpPr>
          <p:cNvPr id="7" name="Group 12">
            <a:extLst>
              <a:ext uri="{FF2B5EF4-FFF2-40B4-BE49-F238E27FC236}">
                <a16:creationId xmlns:a16="http://schemas.microsoft.com/office/drawing/2014/main" id="{D1995761-A12D-63E9-8902-F00739DB523D}"/>
              </a:ext>
            </a:extLst>
          </p:cNvPr>
          <p:cNvGrpSpPr/>
          <p:nvPr/>
        </p:nvGrpSpPr>
        <p:grpSpPr>
          <a:xfrm>
            <a:off x="0" y="1"/>
            <a:ext cx="12192000" cy="300351"/>
            <a:chOff x="0" y="0"/>
            <a:chExt cx="6186311" cy="152400"/>
          </a:xfrm>
          <a:solidFill>
            <a:schemeClr val="bg1"/>
          </a:solidFill>
        </p:grpSpPr>
        <p:sp>
          <p:nvSpPr>
            <p:cNvPr id="8" name="Freeform 13">
              <a:extLst>
                <a:ext uri="{FF2B5EF4-FFF2-40B4-BE49-F238E27FC236}">
                  <a16:creationId xmlns:a16="http://schemas.microsoft.com/office/drawing/2014/main" id="{6899E22C-EBFB-6DA0-4B36-867049BB1160}"/>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9" name="Group 14">
            <a:extLst>
              <a:ext uri="{FF2B5EF4-FFF2-40B4-BE49-F238E27FC236}">
                <a16:creationId xmlns:a16="http://schemas.microsoft.com/office/drawing/2014/main" id="{41892C0C-E2A2-B847-8E9E-5C5F89D7013A}"/>
              </a:ext>
            </a:extLst>
          </p:cNvPr>
          <p:cNvGrpSpPr/>
          <p:nvPr/>
        </p:nvGrpSpPr>
        <p:grpSpPr>
          <a:xfrm rot="-5400000">
            <a:off x="-2038357" y="2053899"/>
            <a:ext cx="4377064" cy="300351"/>
            <a:chOff x="0" y="0"/>
            <a:chExt cx="2220955" cy="152400"/>
          </a:xfrm>
          <a:solidFill>
            <a:schemeClr val="bg1"/>
          </a:solidFill>
        </p:grpSpPr>
        <p:sp>
          <p:nvSpPr>
            <p:cNvPr id="10" name="Freeform 15">
              <a:extLst>
                <a:ext uri="{FF2B5EF4-FFF2-40B4-BE49-F238E27FC236}">
                  <a16:creationId xmlns:a16="http://schemas.microsoft.com/office/drawing/2014/main" id="{C7F616A3-525D-C863-08F4-0750C7824DC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1" name="Group 16">
            <a:extLst>
              <a:ext uri="{FF2B5EF4-FFF2-40B4-BE49-F238E27FC236}">
                <a16:creationId xmlns:a16="http://schemas.microsoft.com/office/drawing/2014/main" id="{CBC9408D-1BED-AC37-268A-B73F66B9439C}"/>
              </a:ext>
            </a:extLst>
          </p:cNvPr>
          <p:cNvGrpSpPr/>
          <p:nvPr/>
        </p:nvGrpSpPr>
        <p:grpSpPr>
          <a:xfrm rot="-5400000">
            <a:off x="9853293" y="2046129"/>
            <a:ext cx="4377064" cy="300351"/>
            <a:chOff x="0" y="0"/>
            <a:chExt cx="2220955" cy="152400"/>
          </a:xfrm>
          <a:solidFill>
            <a:schemeClr val="bg1"/>
          </a:solidFill>
        </p:grpSpPr>
        <p:sp>
          <p:nvSpPr>
            <p:cNvPr id="12" name="Freeform 17">
              <a:extLst>
                <a:ext uri="{FF2B5EF4-FFF2-40B4-BE49-F238E27FC236}">
                  <a16:creationId xmlns:a16="http://schemas.microsoft.com/office/drawing/2014/main" id="{6C3FED6C-6FBC-1527-38C8-059945760432}"/>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7" name="Picture 2" descr="Premium Vector | Happy cute kid boy learning in school">
            <a:extLst>
              <a:ext uri="{FF2B5EF4-FFF2-40B4-BE49-F238E27FC236}">
                <a16:creationId xmlns:a16="http://schemas.microsoft.com/office/drawing/2014/main" id="{B97978FB-886C-3D78-46A4-793357886C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600703" y="1990772"/>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6646532-C230-6E47-6BAF-2BD96CB2834D}"/>
              </a:ext>
            </a:extLst>
          </p:cNvPr>
          <p:cNvSpPr txBox="1"/>
          <p:nvPr/>
        </p:nvSpPr>
        <p:spPr>
          <a:xfrm>
            <a:off x="3823509" y="3148976"/>
            <a:ext cx="466099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Góc</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tuyên</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4FF03616-9B45-DAAB-D7B7-B51B50DAF07F}"/>
              </a:ext>
            </a:extLst>
          </p:cNvPr>
          <p:cNvSpPr txBox="1"/>
          <p:nvPr/>
        </p:nvSpPr>
        <p:spPr>
          <a:xfrm>
            <a:off x="300351" y="91021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C9B627BA-B661-E2BE-5FE1-569CE91D6D77}"/>
              </a:ext>
            </a:extLst>
          </p:cNvPr>
          <p:cNvSpPr txBox="1"/>
          <p:nvPr/>
        </p:nvSpPr>
        <p:spPr>
          <a:xfrm>
            <a:off x="8611377" y="85892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8036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0" grpId="1" animBg="1"/>
      <p:bldP spid="21" grpId="0" animBg="1"/>
      <p:bldP spid="2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E729D-DCA4-3C18-757C-46E4D065E9E0}"/>
              </a:ext>
            </a:extLst>
          </p:cNvPr>
          <p:cNvSpPr txBox="1"/>
          <p:nvPr/>
        </p:nvSpPr>
        <p:spPr>
          <a:xfrm>
            <a:off x="3626778" y="435428"/>
            <a:ext cx="82495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Phương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hướng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hoạt</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Tuần</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p>
        </p:txBody>
      </p:sp>
      <p:sp>
        <p:nvSpPr>
          <p:cNvPr id="5" name="Rectangle: Rounded Corners 4">
            <a:extLst>
              <a:ext uri="{FF2B5EF4-FFF2-40B4-BE49-F238E27FC236}">
                <a16:creationId xmlns:a16="http://schemas.microsoft.com/office/drawing/2014/main" id="{CE947314-124B-1E89-9D39-F32900B48D38}"/>
              </a:ext>
            </a:extLst>
          </p:cNvPr>
          <p:cNvSpPr/>
          <p:nvPr/>
        </p:nvSpPr>
        <p:spPr>
          <a:xfrm>
            <a:off x="4332514" y="1589314"/>
            <a:ext cx="7543800" cy="4648200"/>
          </a:xfrm>
          <a:prstGeom prst="roundRect">
            <a:avLst/>
          </a:prstGeom>
          <a:solidFill>
            <a:srgbClr val="FFB0BB">
              <a:alpha val="75000"/>
            </a:srgbClr>
          </a:solidFill>
          <a:ln w="76200">
            <a:solidFill>
              <a:srgbClr val="FD0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27971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AF5BE-4E62-09FA-B765-EDDC2102E115}"/>
              </a:ext>
            </a:extLst>
          </p:cNvPr>
          <p:cNvSpPr txBox="1"/>
          <p:nvPr/>
        </p:nvSpPr>
        <p:spPr>
          <a:xfrm>
            <a:off x="495299" y="1342854"/>
            <a:ext cx="806631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C00000"/>
                </a:solidFill>
                <a:effectLst/>
                <a:uLnTx/>
                <a:uFillTx/>
                <a:latin typeface="SVN-Kitten" pitchFamily="50" charset="0"/>
                <a:ea typeface="+mn-ea"/>
                <a:cs typeface="+mn-cs"/>
              </a:rPr>
              <a:t>Chúc mừng sinh nhật Tháng…</a:t>
            </a:r>
          </a:p>
        </p:txBody>
      </p:sp>
      <p:sp>
        <p:nvSpPr>
          <p:cNvPr id="3" name="Rectangle: Rounded Corners 2">
            <a:extLst>
              <a:ext uri="{FF2B5EF4-FFF2-40B4-BE49-F238E27FC236}">
                <a16:creationId xmlns:a16="http://schemas.microsoft.com/office/drawing/2014/main" id="{7CAA2007-55AD-517B-B7DC-B19FB315AFE8}"/>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2" descr="Cartoon Birthday Cake Wallpapers - Top Free Cartoon Birthday Cake  Backgrounds - WallpaperAccess">
            <a:extLst>
              <a:ext uri="{FF2B5EF4-FFF2-40B4-BE49-F238E27FC236}">
                <a16:creationId xmlns:a16="http://schemas.microsoft.com/office/drawing/2014/main" id="{8048ABE9-B756-76AD-175C-27518B6B78B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rple teddy bear cartoon symbol Stock Vector Image &amp; Art - Alamy">
            <a:extLst>
              <a:ext uri="{FF2B5EF4-FFF2-40B4-BE49-F238E27FC236}">
                <a16:creationId xmlns:a16="http://schemas.microsoft.com/office/drawing/2014/main" id="{72C6595E-F0FF-344D-6E0F-DB28A9E59F6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ristmas present, creative christmas book, christmas, christmas gift png |  PNGWing">
            <a:extLst>
              <a:ext uri="{FF2B5EF4-FFF2-40B4-BE49-F238E27FC236}">
                <a16:creationId xmlns:a16="http://schemas.microsoft.com/office/drawing/2014/main" id="{CA6954E0-A01E-F654-0C1E-637AA41216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711BE022-4952-DB9E-8C3D-3450FB70A10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9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6CB482-C5C3-A3DC-299A-0709B2C4A1FB}"/>
              </a:ext>
            </a:extLst>
          </p:cNvPr>
          <p:cNvSpPr/>
          <p:nvPr/>
        </p:nvSpPr>
        <p:spPr>
          <a:xfrm>
            <a:off x="1605643" y="1625296"/>
            <a:ext cx="8980713" cy="36074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EDAC33B9-F275-BB7C-2B37-54638BC9E249}"/>
              </a:ext>
            </a:extLst>
          </p:cNvPr>
          <p:cNvSpPr txBox="1"/>
          <p:nvPr/>
        </p:nvSpPr>
        <p:spPr>
          <a:xfrm>
            <a:off x="472481" y="573892"/>
            <a:ext cx="57536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Chủ</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đề</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tuần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14:</a:t>
            </a:r>
          </a:p>
        </p:txBody>
      </p:sp>
      <p:pic>
        <p:nvPicPr>
          <p:cNvPr id="6" name="Picture 5">
            <a:extLst>
              <a:ext uri="{FF2B5EF4-FFF2-40B4-BE49-F238E27FC236}">
                <a16:creationId xmlns:a16="http://schemas.microsoft.com/office/drawing/2014/main" id="{34B77987-CA13-2212-C833-B12DE33D489C}"/>
              </a:ext>
            </a:extLst>
          </p:cNvPr>
          <p:cNvPicPr>
            <a:picLocks noChangeAspect="1"/>
          </p:cNvPicPr>
          <p:nvPr/>
        </p:nvPicPr>
        <p:blipFill>
          <a:blip r:embed="rId2"/>
          <a:stretch>
            <a:fillRect/>
          </a:stretch>
        </p:blipFill>
        <p:spPr>
          <a:xfrm>
            <a:off x="1783046" y="2046217"/>
            <a:ext cx="8687553" cy="2786113"/>
          </a:xfrm>
          <a:prstGeom prst="rect">
            <a:avLst/>
          </a:prstGeom>
        </p:spPr>
      </p:pic>
    </p:spTree>
    <p:extLst>
      <p:ext uri="{BB962C8B-B14F-4D97-AF65-F5344CB8AC3E}">
        <p14:creationId xmlns:p14="http://schemas.microsoft.com/office/powerpoint/2010/main" val="568501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21184"/>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ounded Rectangle 5">
            <a:extLst>
              <a:ext uri="{FF2B5EF4-FFF2-40B4-BE49-F238E27FC236}">
                <a16:creationId xmlns:a16="http://schemas.microsoft.com/office/drawing/2014/main" id="{E23365CB-31B9-342B-9B62-AFEC6E81DA34}"/>
              </a:ext>
            </a:extLst>
          </p:cNvPr>
          <p:cNvSpPr/>
          <p:nvPr/>
        </p:nvSpPr>
        <p:spPr>
          <a:xfrm>
            <a:off x="349857" y="226031"/>
            <a:ext cx="11331860" cy="887259"/>
          </a:xfrm>
          <a:prstGeom prst="roundRect">
            <a:avLst>
              <a:gd name="adj" fmla="val 32770"/>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T</a:t>
            </a:r>
            <a:r>
              <a:rPr lang="vi-VN" sz="3600" b="1" dirty="0">
                <a:solidFill>
                  <a:prstClr val="black"/>
                </a:solidFill>
                <a:latin typeface="Calibri" panose="020F0502020204030204" pitchFamily="34" charset="0"/>
                <a:cs typeface="Calibri" panose="020F0502020204030204" pitchFamily="34" charset="0"/>
              </a:rPr>
              <a:t>rình diễn và bình chọn tiết mục giới thiệu sách ấn tượng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C092DCE-6DE8-5E60-E056-B6B5FD074A6A}"/>
              </a:ext>
            </a:extLst>
          </p:cNvPr>
          <p:cNvPicPr>
            <a:picLocks noChangeAspect="1"/>
          </p:cNvPicPr>
          <p:nvPr/>
        </p:nvPicPr>
        <p:blipFill>
          <a:blip r:embed="rId2"/>
          <a:stretch>
            <a:fillRect/>
          </a:stretch>
        </p:blipFill>
        <p:spPr>
          <a:xfrm>
            <a:off x="1043683" y="1637977"/>
            <a:ext cx="9816101" cy="3244767"/>
          </a:xfrm>
          <a:prstGeom prst="rect">
            <a:avLst/>
          </a:prstGeom>
        </p:spPr>
      </p:pic>
    </p:spTree>
    <p:extLst>
      <p:ext uri="{BB962C8B-B14F-4D97-AF65-F5344CB8AC3E}">
        <p14:creationId xmlns:p14="http://schemas.microsoft.com/office/powerpoint/2010/main" val="292623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id="{6931579B-302C-74D7-B842-328F8C5E6B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3"/>
          <a:stretch>
            <a:fillRect/>
          </a:stretch>
        </p:blipFill>
        <p:spPr>
          <a:xfrm>
            <a:off x="-635" y="0"/>
            <a:ext cx="1435100" cy="1924685"/>
          </a:xfrm>
          <a:prstGeom prst="rect">
            <a:avLst/>
          </a:prstGeom>
        </p:spPr>
      </p:pic>
      <p:pic>
        <p:nvPicPr>
          <p:cNvPr id="5" name="Picture 4">
            <a:extLst>
              <a:ext uri="{FF2B5EF4-FFF2-40B4-BE49-F238E27FC236}">
                <a16:creationId xmlns:a16="http://schemas.microsoft.com/office/drawing/2014/main" id="{EBA42C16-D17B-D54B-4BE7-245332EBAA54}"/>
              </a:ext>
            </a:extLst>
          </p:cNvPr>
          <p:cNvPicPr>
            <a:picLocks noChangeAspect="1"/>
          </p:cNvPicPr>
          <p:nvPr/>
        </p:nvPicPr>
        <p:blipFill>
          <a:blip r:embed="rId4"/>
          <a:stretch>
            <a:fillRect/>
          </a:stretch>
        </p:blipFill>
        <p:spPr>
          <a:xfrm>
            <a:off x="2349234" y="2430089"/>
            <a:ext cx="7596274" cy="2901948"/>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800A8157-02C9-7955-63FB-83B917B4BB0A}"/>
              </a:ext>
            </a:extLst>
          </p:cNvPr>
          <p:cNvSpPr/>
          <p:nvPr/>
        </p:nvSpPr>
        <p:spPr>
          <a:xfrm>
            <a:off x="393406" y="1486782"/>
            <a:ext cx="11419366" cy="353728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9EB16EAF-378F-5C3D-E6FD-1ED50DB09667}"/>
              </a:ext>
            </a:extLst>
          </p:cNvPr>
          <p:cNvSpPr txBox="1"/>
          <p:nvPr/>
        </p:nvSpPr>
        <p:spPr>
          <a:xfrm>
            <a:off x="2156874" y="2057457"/>
            <a:ext cx="9350029" cy="1077218"/>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Chia sẻ với người thân về cuốn sách mà em muốn tìm đọc sau khi nghe giới thiệu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1457A6DC-46A2-46AA-D4A8-1C145B8976AE}"/>
              </a:ext>
            </a:extLst>
          </p:cNvPr>
          <p:cNvPicPr>
            <a:picLocks noChangeAspect="1"/>
          </p:cNvPicPr>
          <p:nvPr/>
        </p:nvPicPr>
        <p:blipFill>
          <a:blip r:embed="rId3"/>
          <a:stretch>
            <a:fillRect/>
          </a:stretch>
        </p:blipFill>
        <p:spPr>
          <a:xfrm rot="737208" flipH="1">
            <a:off x="964760" y="1974806"/>
            <a:ext cx="919996" cy="919996"/>
          </a:xfrm>
          <a:prstGeom prst="rect">
            <a:avLst/>
          </a:prstGeom>
        </p:spPr>
      </p:pic>
      <p:pic>
        <p:nvPicPr>
          <p:cNvPr id="25" name="Picture 24">
            <a:extLst>
              <a:ext uri="{FF2B5EF4-FFF2-40B4-BE49-F238E27FC236}">
                <a16:creationId xmlns:a16="http://schemas.microsoft.com/office/drawing/2014/main" id="{A811E5C2-A0B3-5E56-CF32-2325EEF5DADA}"/>
              </a:ext>
            </a:extLst>
          </p:cNvPr>
          <p:cNvPicPr>
            <a:picLocks noChangeAspect="1"/>
          </p:cNvPicPr>
          <p:nvPr/>
        </p:nvPicPr>
        <p:blipFill>
          <a:blip r:embed="rId4"/>
          <a:stretch>
            <a:fillRect/>
          </a:stretch>
        </p:blipFill>
        <p:spPr>
          <a:xfrm>
            <a:off x="4181181" y="180840"/>
            <a:ext cx="4127350" cy="1286367"/>
          </a:xfrm>
          <a:prstGeom prst="rect">
            <a:avLst/>
          </a:prstGeom>
        </p:spPr>
      </p:pic>
    </p:spTree>
    <p:extLst>
      <p:ext uri="{BB962C8B-B14F-4D97-AF65-F5344CB8AC3E}">
        <p14:creationId xmlns:p14="http://schemas.microsoft.com/office/powerpoint/2010/main" val="298759231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id="{5FD5BC3C-9165-9AFF-D19F-792D9F29AA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4787734-DDA8-B9AE-A27F-F3C3C76030EC}"/>
              </a:ext>
            </a:extLst>
          </p:cNvPr>
          <p:cNvPicPr>
            <a:picLocks noChangeAspect="1"/>
          </p:cNvPicPr>
          <p:nvPr/>
        </p:nvPicPr>
        <p:blipFill>
          <a:blip r:embed="rId4"/>
          <a:stretch>
            <a:fillRect/>
          </a:stretch>
        </p:blipFill>
        <p:spPr>
          <a:xfrm>
            <a:off x="783675" y="461947"/>
            <a:ext cx="11138357" cy="1865538"/>
          </a:xfrm>
          <a:prstGeom prst="rect">
            <a:avLst/>
          </a:prstGeom>
        </p:spPr>
      </p:pic>
    </p:spTree>
    <p:extLst>
      <p:ext uri="{BB962C8B-B14F-4D97-AF65-F5344CB8AC3E}">
        <p14:creationId xmlns:p14="http://schemas.microsoft.com/office/powerpoint/2010/main" val="207614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4F3B53B-9C06-F054-7564-77D00E6C6393}"/>
              </a:ext>
            </a:extLst>
          </p:cNvPr>
          <p:cNvPicPr>
            <a:picLocks noChangeAspect="1"/>
          </p:cNvPicPr>
          <p:nvPr/>
        </p:nvPicPr>
        <p:blipFill>
          <a:blip r:embed="rId8"/>
          <a:stretch>
            <a:fillRect/>
          </a:stretch>
        </p:blipFill>
        <p:spPr>
          <a:xfrm>
            <a:off x="1253515" y="1169988"/>
            <a:ext cx="8218120" cy="145097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2" name="5c93d37a20f7b">
            <a:hlinkClick r:id="" action="ppaction://media"/>
            <a:extLst>
              <a:ext uri="{FF2B5EF4-FFF2-40B4-BE49-F238E27FC236}">
                <a16:creationId xmlns:a16="http://schemas.microsoft.com/office/drawing/2014/main" id="{F57A0004-2D1D-62AF-AA1A-52A0148F07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39826" y="5096470"/>
            <a:ext cx="1368800" cy="1368800"/>
          </a:xfrm>
          <a:prstGeom prst="rect">
            <a:avLst/>
          </a:prstGeom>
        </p:spPr>
      </p:pic>
      <p:sp>
        <p:nvSpPr>
          <p:cNvPr id="4" name="TextBox 3">
            <a:extLst>
              <a:ext uri="{FF2B5EF4-FFF2-40B4-BE49-F238E27FC236}">
                <a16:creationId xmlns:a16="http://schemas.microsoft.com/office/drawing/2014/main" id="{0DE7A403-D134-4A46-06BF-02F183ADC6A4}"/>
              </a:ext>
            </a:extLst>
          </p:cNvPr>
          <p:cNvSpPr txBox="1"/>
          <p:nvPr/>
        </p:nvSpPr>
        <p:spPr>
          <a:xfrm>
            <a:off x="1479907" y="846012"/>
            <a:ext cx="9391650" cy="1200329"/>
          </a:xfrm>
          <a:prstGeom prst="rect">
            <a:avLst/>
          </a:prstGeom>
          <a:noFill/>
        </p:spPr>
        <p:txBody>
          <a:bodyPr wrap="square" rtlCol="0">
            <a:spAutoFit/>
          </a:bodyPr>
          <a:lstStyle/>
          <a:p>
            <a:pPr algn="ct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Nhắm mắt, hít thở sâu, nghiêng đầu sang trái, sang phải, lấy hai tay xoa mắt.</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Những lợi ích của hít thở sâu đúng cách với sức khỏe">
            <a:extLst>
              <a:ext uri="{FF2B5EF4-FFF2-40B4-BE49-F238E27FC236}">
                <a16:creationId xmlns:a16="http://schemas.microsoft.com/office/drawing/2014/main" id="{8E8FD606-2647-0F55-9876-170C37EC72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149" y="2305573"/>
            <a:ext cx="6219825" cy="351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8161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remove"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8" name="Picture 2">
            <a:extLst>
              <a:ext uri="{FF2B5EF4-FFF2-40B4-BE49-F238E27FC236}">
                <a16:creationId xmlns:a16="http://schemas.microsoft.com/office/drawing/2014/main" id="{989544EA-1CCF-4A0B-890A-2C52CC9D9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id="{73986F70-04F6-493C-BF5C-A51EC5ACB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id="{37A8ED81-604E-4EFA-8CF9-0E310E4BCE7C}"/>
              </a:ext>
            </a:extLst>
          </p:cNvPr>
          <p:cNvSpPr/>
          <p:nvPr/>
        </p:nvSpPr>
        <p:spPr>
          <a:xfrm>
            <a:off x="1745750" y="649068"/>
            <a:ext cx="9073031"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1744"/>
            <a:r>
              <a:rPr lang="vi-VN" sz="5400" dirty="0">
                <a:solidFill>
                  <a:prstClr val="black"/>
                </a:solidFill>
                <a:latin typeface="Arial" panose="020B0604020202020204" pitchFamily="34" charset="0"/>
                <a:ea typeface="Calibri" panose="020F0502020204030204" pitchFamily="34" charset="0"/>
                <a:cs typeface="Arial" panose="020B0604020202020204" pitchFamily="34" charset="0"/>
              </a:rPr>
              <a:t>Em cảm thấy như thế nào sau khi khởi động?</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44572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43DD5FC-A0C5-20C7-9391-1EC23EC1B6E1}"/>
              </a:ext>
            </a:extLst>
          </p:cNvPr>
          <p:cNvPicPr>
            <a:picLocks noChangeAspect="1"/>
          </p:cNvPicPr>
          <p:nvPr/>
        </p:nvPicPr>
        <p:blipFill>
          <a:blip r:embed="rId8"/>
          <a:stretch>
            <a:fillRect/>
          </a:stretch>
        </p:blipFill>
        <p:spPr>
          <a:xfrm>
            <a:off x="1761008" y="953879"/>
            <a:ext cx="7498730" cy="2566638"/>
          </a:xfrm>
          <a:prstGeom prst="rect">
            <a:avLst/>
          </a:prstGeom>
        </p:spPr>
      </p:pic>
    </p:spTree>
    <p:extLst>
      <p:ext uri="{BB962C8B-B14F-4D97-AF65-F5344CB8AC3E}">
        <p14:creationId xmlns:p14="http://schemas.microsoft.com/office/powerpoint/2010/main" val="6942065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rgbClr val="FC1839"/>
                </a:solidFill>
                <a:latin typeface="Calibri" panose="020F0502020204030204" pitchFamily="34" charset="0"/>
                <a:cs typeface="Calibri" panose="020F0502020204030204" pitchFamily="34" charset="0"/>
              </a:rPr>
              <a:t>Hoạt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động</a:t>
            </a:r>
            <a:r>
              <a:rPr lang="en-US" sz="4800" b="1" dirty="0">
                <a:solidFill>
                  <a:srgbClr val="FC1839"/>
                </a:solidFill>
                <a:latin typeface="Calibri" panose="020F0502020204030204" pitchFamily="34" charset="0"/>
                <a:cs typeface="Calibri" panose="020F0502020204030204" pitchFamily="34" charset="0"/>
              </a:rPr>
              <a:t> 1: </a:t>
            </a:r>
            <a:r>
              <a:rPr lang="en-US" sz="4800" b="1" dirty="0" err="1">
                <a:solidFill>
                  <a:srgbClr val="FC1839"/>
                </a:solidFill>
                <a:latin typeface="Calibri" panose="020F0502020204030204" pitchFamily="34" charset="0"/>
                <a:cs typeface="Calibri" panose="020F0502020204030204" pitchFamily="34" charset="0"/>
              </a:rPr>
              <a:t>Báo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quả</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chuẩn</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bị</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hoạch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giới</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thiệu</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sách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của</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nhóm</a:t>
            </a:r>
            <a:r>
              <a:rPr lang="en-US" sz="4800" b="1" dirty="0">
                <a:solidFill>
                  <a:srgbClr val="FC1839"/>
                </a:solidFill>
                <a:latin typeface="Calibri" panose="020F0502020204030204" pitchFamily="34" charset="0"/>
                <a:cs typeface="Calibri" panose="020F0502020204030204" pitchFamily="34" charset="0"/>
              </a:rPr>
              <a:t> </a:t>
            </a:r>
            <a:endParaRPr kumimoji="0" lang="en-US" sz="48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id="{3E5BB327-2CB8-9DBD-9928-3AEE3CD41C8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1A4E4B02-8431-760D-31BA-5DEC44A72F2C}"/>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239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508628" y="396338"/>
            <a:ext cx="11001201" cy="6290172"/>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5" name="TextBox 14">
            <a:extLst>
              <a:ext uri="{FF2B5EF4-FFF2-40B4-BE49-F238E27FC236}">
                <a16:creationId xmlns:a16="http://schemas.microsoft.com/office/drawing/2014/main" id="{960995DC-719E-4CFE-BA35-827A8C7EA691}"/>
              </a:ext>
            </a:extLst>
          </p:cNvPr>
          <p:cNvSpPr txBox="1"/>
          <p:nvPr/>
        </p:nvSpPr>
        <p:spPr>
          <a:xfrm>
            <a:off x="1699516" y="570998"/>
            <a:ext cx="8821221" cy="1323439"/>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thực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nhiệm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vụ</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thành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2" name="Rectangle: Rounded Corners 1">
            <a:extLst>
              <a:ext uri="{FF2B5EF4-FFF2-40B4-BE49-F238E27FC236}">
                <a16:creationId xmlns:a16="http://schemas.microsoft.com/office/drawing/2014/main" id="{1AABDC09-EC53-A3F2-B4A1-18BD11874ECF}"/>
              </a:ext>
            </a:extLst>
          </p:cNvPr>
          <p:cNvSpPr/>
          <p:nvPr/>
        </p:nvSpPr>
        <p:spPr>
          <a:xfrm>
            <a:off x="1395559" y="2171785"/>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Phân công thư kí ghi chép kết quả của từng thành viên</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
        <p:nvSpPr>
          <p:cNvPr id="3" name="Rectangle: Rounded Corners 2">
            <a:extLst>
              <a:ext uri="{FF2B5EF4-FFF2-40B4-BE49-F238E27FC236}">
                <a16:creationId xmlns:a16="http://schemas.microsoft.com/office/drawing/2014/main" id="{9B8E29F5-39EF-8586-C400-D61AFC36E8A0}"/>
              </a:ext>
            </a:extLst>
          </p:cNvPr>
          <p:cNvSpPr/>
          <p:nvPr/>
        </p:nvSpPr>
        <p:spPr>
          <a:xfrm>
            <a:off x="1405833" y="4154698"/>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en-US"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N</a:t>
            </a: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êu những khó khăn và thuận lợi khi thực hiện nhiệm vụ của mình.</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399484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50F7BA3-FDEF-27E2-D319-6C6546849F0E}"/>
              </a:ext>
            </a:extLst>
          </p:cNvPr>
          <p:cNvSpPr/>
          <p:nvPr/>
        </p:nvSpPr>
        <p:spPr>
          <a:xfrm>
            <a:off x="483851" y="496056"/>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33" name="图片 15">
            <a:extLst>
              <a:ext uri="{FF2B5EF4-FFF2-40B4-BE49-F238E27FC236}">
                <a16:creationId xmlns:a16="http://schemas.microsoft.com/office/drawing/2014/main" id="{DBFDACEF-4130-4884-8F61-AC8F454BB0C9}"/>
              </a:ext>
            </a:extLst>
          </p:cNvPr>
          <p:cNvPicPr>
            <a:picLocks noChangeAspect="1"/>
          </p:cNvPicPr>
          <p:nvPr/>
        </p:nvPicPr>
        <p:blipFill>
          <a:blip r:embed="rId3"/>
          <a:stretch>
            <a:fillRect/>
          </a:stretch>
        </p:blipFill>
        <p:spPr>
          <a:xfrm rot="20498513">
            <a:off x="2012509" y="287681"/>
            <a:ext cx="1525010" cy="2729768"/>
          </a:xfrm>
          <a:prstGeom prst="rect">
            <a:avLst/>
          </a:prstGeom>
        </p:spPr>
      </p:pic>
      <p:pic>
        <p:nvPicPr>
          <p:cNvPr id="34" name="图片 15">
            <a:extLst>
              <a:ext uri="{FF2B5EF4-FFF2-40B4-BE49-F238E27FC236}">
                <a16:creationId xmlns:a16="http://schemas.microsoft.com/office/drawing/2014/main" id="{EF118FFA-07F6-4AFD-B8DA-19152B36B98A}"/>
              </a:ext>
            </a:extLst>
          </p:cNvPr>
          <p:cNvPicPr>
            <a:picLocks noChangeAspect="1"/>
          </p:cNvPicPr>
          <p:nvPr/>
        </p:nvPicPr>
        <p:blipFill>
          <a:blip r:embed="rId3"/>
          <a:stretch>
            <a:fillRect/>
          </a:stretch>
        </p:blipFill>
        <p:spPr>
          <a:xfrm rot="1521259" flipH="1">
            <a:off x="7884345" y="398569"/>
            <a:ext cx="1525010" cy="2729768"/>
          </a:xfrm>
          <a:prstGeom prst="rect">
            <a:avLst/>
          </a:prstGeom>
        </p:spPr>
      </p:pic>
      <p:pic>
        <p:nvPicPr>
          <p:cNvPr id="35" name="图片 11268" descr="24">
            <a:extLst>
              <a:ext uri="{FF2B5EF4-FFF2-40B4-BE49-F238E27FC236}">
                <a16:creationId xmlns:a16="http://schemas.microsoft.com/office/drawing/2014/main" id="{5F802A18-1827-4C98-A114-F238E2A3F394}"/>
              </a:ext>
            </a:extLst>
          </p:cNvPr>
          <p:cNvPicPr>
            <a:picLocks noChangeAspect="1"/>
          </p:cNvPicPr>
          <p:nvPr/>
        </p:nvPicPr>
        <p:blipFill>
          <a:blip r:embed="rId4"/>
          <a:stretch>
            <a:fillRect/>
          </a:stretch>
        </p:blipFill>
        <p:spPr>
          <a:xfrm>
            <a:off x="2609636" y="1140319"/>
            <a:ext cx="6246688" cy="4766263"/>
          </a:xfrm>
          <a:prstGeom prst="rect">
            <a:avLst/>
          </a:prstGeom>
          <a:noFill/>
          <a:ln w="9525">
            <a:noFill/>
          </a:ln>
        </p:spPr>
      </p:pic>
      <p:sp>
        <p:nvSpPr>
          <p:cNvPr id="36" name="文本框 18">
            <a:extLst>
              <a:ext uri="{FF2B5EF4-FFF2-40B4-BE49-F238E27FC236}">
                <a16:creationId xmlns:a16="http://schemas.microsoft.com/office/drawing/2014/main" id="{C1141E20-AFB3-4922-A668-6B87177A69C8}"/>
              </a:ext>
            </a:extLst>
          </p:cNvPr>
          <p:cNvSpPr txBox="1"/>
          <p:nvPr/>
        </p:nvSpPr>
        <p:spPr>
          <a:xfrm>
            <a:off x="2775988" y="3334407"/>
            <a:ext cx="5870863" cy="175432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Từng</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nhóm</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báo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cáo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trước</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lớp</a:t>
            </a:r>
            <a:endParaRPr kumimoji="0" lang="zh-CN" altLang="en-US" sz="54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750"/>
                                        <p:tgtEl>
                                          <p:spTgt spid="33"/>
                                        </p:tgtEl>
                                      </p:cBhvr>
                                    </p:animEffect>
                                  </p:childTnLst>
                                </p:cTn>
                              </p:par>
                              <p:par>
                                <p:cTn id="8" presetID="2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1000" fill="hold"/>
                                        <p:tgtEl>
                                          <p:spTgt spid="35"/>
                                        </p:tgtEl>
                                        <p:attrNameLst>
                                          <p:attrName>ppt_x</p:attrName>
                                        </p:attrNameLst>
                                      </p:cBhvr>
                                      <p:tavLst>
                                        <p:tav tm="0">
                                          <p:val>
                                            <p:strVal val="#ppt_x-.2"/>
                                          </p:val>
                                        </p:tav>
                                        <p:tav tm="100000">
                                          <p:val>
                                            <p:strVal val="#ppt_x"/>
                                          </p:val>
                                        </p:tav>
                                      </p:tavLst>
                                    </p:anim>
                                    <p:anim calcmode="lin" valueType="num">
                                      <p:cBhvr>
                                        <p:cTn id="11"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5"/>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fltVal val="0"/>
                                          </p:val>
                                        </p:tav>
                                        <p:tav tm="100000">
                                          <p:val>
                                            <p:strVal val="#ppt_w"/>
                                          </p:val>
                                        </p:tav>
                                      </p:tavLst>
                                    </p:anim>
                                    <p:anim calcmode="lin" valueType="num">
                                      <p:cBhvr>
                                        <p:cTn id="19" dur="500" fill="hold"/>
                                        <p:tgtEl>
                                          <p:spTgt spid="36"/>
                                        </p:tgtEl>
                                        <p:attrNameLst>
                                          <p:attrName>ppt_h</p:attrName>
                                        </p:attrNameLst>
                                      </p:cBhvr>
                                      <p:tavLst>
                                        <p:tav tm="0">
                                          <p:val>
                                            <p:fltVal val="0"/>
                                          </p:val>
                                        </p:tav>
                                        <p:tav tm="100000">
                                          <p:val>
                                            <p:strVal val="#ppt_h"/>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424</Words>
  <Application>Microsoft Office PowerPoint</Application>
  <PresentationFormat>Widescreen</PresentationFormat>
  <Paragraphs>45</Paragraphs>
  <Slides>28</Slides>
  <Notes>11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等线</vt:lpstr>
      <vt:lpstr>Arial</vt:lpstr>
      <vt:lpstr>Calibri</vt:lpstr>
      <vt:lpstr>Calibri Light</vt:lpstr>
      <vt:lpstr>Rammetto One</vt:lpstr>
      <vt:lpstr>SVN-Kitten</vt:lpstr>
      <vt:lpstr>Tahoma</vt:lpstr>
      <vt:lpstr>字魂59号-创粗黑</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2023-12-10T14:06:26Z</dcterms:created>
  <dcterms:modified xsi:type="dcterms:W3CDTF">2024-12-14T14:55:25Z</dcterms:modified>
</cp:coreProperties>
</file>