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13" r:id="rId2"/>
    <p:sldId id="346" r:id="rId3"/>
    <p:sldId id="347" r:id="rId4"/>
    <p:sldId id="348" r:id="rId5"/>
    <p:sldId id="349" r:id="rId6"/>
    <p:sldId id="350" r:id="rId7"/>
    <p:sldId id="279" r:id="rId8"/>
    <p:sldId id="330" r:id="rId9"/>
    <p:sldId id="320" r:id="rId10"/>
    <p:sldId id="322" r:id="rId11"/>
    <p:sldId id="323" r:id="rId12"/>
    <p:sldId id="286" r:id="rId13"/>
    <p:sldId id="352" r:id="rId14"/>
  </p:sldIdLst>
  <p:sldSz cx="12192000" cy="6858000"/>
  <p:notesSz cx="6858000" cy="9144000"/>
  <p:embeddedFontLst>
    <p:embeddedFont>
      <p:font typeface="Nunito Black" panose="00000A00000000000000" pitchFamily="2" charset="0"/>
      <p:bold r:id="rId15"/>
      <p:boldItalic r:id="rId16"/>
    </p:embeddedFont>
    <p:embeddedFont>
      <p:font typeface="Sigmar On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ABC"/>
    <a:srgbClr val="F846B0"/>
    <a:srgbClr val="91F7F9"/>
    <a:srgbClr val="FCD4E2"/>
    <a:srgbClr val="FF00FF"/>
    <a:srgbClr val="EE1A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E8E67-41D7-12B4-C3EB-17B2C6C23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BC448-71F0-8111-7541-B0D22C2655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7F926D-00A1-50A3-6218-84F1C63D5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51984-2626-59B1-26FB-6465335A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403D7-5B02-B863-5D3C-E22F6045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3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FF333-0587-8536-E6A3-ED6F7BA7B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09C967-F8F5-CDA9-15E4-0FA0B48019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416D7-30A2-5133-3D5C-489E28ADE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3070B5-F60E-5D74-7F58-0D46FFB75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44848-0C3E-16EB-E57E-D38DE806F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6C7B99D-04C5-EEEC-E6F3-5E2ACA11E6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48FBB-7788-9DE0-F214-32A1D43244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F70E9-E66A-0FC5-DCAC-9E42B3763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E93F6-49DC-BEA7-D6D5-B546A2102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8FF14-C2D6-A2D4-CA34-03F6B0AEC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45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54114-2B89-DC3E-9BC5-0A63A9B2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6D11-EC46-0AA3-BA92-40BA5C82B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8EEE-FF97-7919-E637-F9585974F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915CF-FA68-0F7D-A272-C7F0520F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C0E22-93A7-9818-F8FF-936988412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2F21A-C3FD-698F-A97A-74E79DDA4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9AEB4-8341-2BFE-97F5-D71C46381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18DED8-9DBB-6F7C-4F3F-AE5001B8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950F2-6200-C392-C995-FC4829ED6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595211-05D5-2ED9-476B-1ADD84FB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2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60838-57E9-1766-461D-8130A5198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00475-FF68-F407-42FA-7AEEE1581B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71161C-AEE6-45CE-9F69-AF0C07BE0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3CE0-6686-8414-725F-1F2A5C9AD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4A85C7-F3A4-CE6D-65FD-0ABA68B87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AE524-2637-76AD-DA19-E613AF9E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98490-B4D8-5F5D-B34E-5C1869AA4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42326-BD03-90AB-137B-D4020CC5A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6DC8D-D674-D188-ABB5-0C46F9D76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965CC1-CEBE-DDAC-A25C-50BC679F0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977814-1CC4-B894-3944-F800540FC2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B35382-BA09-7A58-D0C8-D715B6BE3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CF9D13-9A3C-D62D-CE68-F9A938B28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2C539-66F0-B98A-8309-48ADEC00D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84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5EDB9-EE40-1C04-82D8-C09CFFC2A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9EBD44-B1C3-46F3-9F52-A4CAD6D5E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73AE2E-9133-FF6B-8D00-E20C83F3C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78A3B3-0E15-C316-D9E6-EC484D20A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2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44C26D-FC23-09D1-C40E-CB7CE010F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8CE0DC-EA62-E3F5-2A1F-E6CA4601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C0C6E-E6EA-7843-13EA-94FC1CB3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5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50BD-828E-98B0-CEFB-AAC04071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206BC-ABF8-9EB1-A002-1FBC0A52C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86295A-E9AC-2FF1-D26A-4B26752AC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C441AD-546B-3393-540D-13EEEC64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C967C0-2A64-C1E6-4471-2EDC757EB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81C68-AA32-B4FA-B31B-A37E64CB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59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3D39C-8DF3-EAFD-A6BA-48A066E44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32FBA6-1915-7E18-4560-8A9C52F5F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CDD675-5377-34C9-930F-3E77A9DA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1934A-87FE-F5DB-9E3F-40E6791BE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CE88DD-1EDB-6DE4-28B2-2D9F75565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E76AC-F07D-A79F-8BF3-3592E9CBF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17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67F678-0849-7A05-DE58-CF57E3831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B3040-BBA6-54F4-461D-658EBE727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EC358-58BD-43EE-646B-126A06ACFC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EBDAF-842A-4E26-AE18-4EEC1902C159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D5F2C9-704F-B88C-92F1-CD8198A1E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477612-B67D-E2BC-8449-27F6265AE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58F09-124C-4E0A-A904-39A96102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6.gif"/><Relationship Id="rId10" Type="http://schemas.openxmlformats.org/officeDocument/2006/relationships/image" Target="../media/image13.png"/><Relationship Id="rId4" Type="http://schemas.openxmlformats.org/officeDocument/2006/relationships/image" Target="../media/image4.jpe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slide" Target="slide4.xml"/><Relationship Id="rId5" Type="http://schemas.openxmlformats.org/officeDocument/2006/relationships/image" Target="../media/image6.gif"/><Relationship Id="rId10" Type="http://schemas.openxmlformats.org/officeDocument/2006/relationships/image" Target="../media/image16.png"/><Relationship Id="rId4" Type="http://schemas.openxmlformats.org/officeDocument/2006/relationships/image" Target="../media/image4.jpe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gif"/><Relationship Id="rId10" Type="http://schemas.openxmlformats.org/officeDocument/2006/relationships/image" Target="../media/image18.gif"/><Relationship Id="rId4" Type="http://schemas.openxmlformats.org/officeDocument/2006/relationships/image" Target="../media/image4.jpeg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638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84BC5A68-54E6-221E-981E-263678EF72AD}"/>
              </a:ext>
            </a:extLst>
          </p:cNvPr>
          <p:cNvSpPr/>
          <p:nvPr/>
        </p:nvSpPr>
        <p:spPr>
          <a:xfrm>
            <a:off x="453732" y="213829"/>
            <a:ext cx="602008" cy="65637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43BA66-5ECB-F02C-7BD1-933F4485A71E}"/>
              </a:ext>
            </a:extLst>
          </p:cNvPr>
          <p:cNvSpPr txBox="1"/>
          <p:nvPr/>
        </p:nvSpPr>
        <p:spPr>
          <a:xfrm>
            <a:off x="1149013" y="279047"/>
            <a:ext cx="6490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B38B4B-38B1-FF9B-C4CB-8FF0EBF65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013" y="930375"/>
            <a:ext cx="4941970" cy="116858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236D52-9CF4-5DF6-5E6A-81AFA2946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539" y="863822"/>
            <a:ext cx="2720759" cy="136484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DA7E7A-3E91-E0D7-3B9E-D2DEFC3C1FB6}"/>
              </a:ext>
            </a:extLst>
          </p:cNvPr>
          <p:cNvSpPr txBox="1"/>
          <p:nvPr/>
        </p:nvSpPr>
        <p:spPr>
          <a:xfrm>
            <a:off x="3876766" y="2813437"/>
            <a:ext cx="4295684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27 – 7 + 30 = 20 + 30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= 50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63BAE-79BD-EAB1-3BB9-9AAE4E3C1C3F}"/>
              </a:ext>
            </a:extLst>
          </p:cNvPr>
          <p:cNvSpPr txBox="1"/>
          <p:nvPr/>
        </p:nvSpPr>
        <p:spPr>
          <a:xfrm>
            <a:off x="3881228" y="4261275"/>
            <a:ext cx="4419509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60 + 50 - 20 = 110 - 20 </a:t>
            </a:r>
          </a:p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= 90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D84E692-D6DC-7ECA-C653-3DCCE55D37A2}"/>
              </a:ext>
            </a:extLst>
          </p:cNvPr>
          <p:cNvSpPr txBox="1"/>
          <p:nvPr/>
        </p:nvSpPr>
        <p:spPr>
          <a:xfrm>
            <a:off x="3876766" y="5709114"/>
            <a:ext cx="2906127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9 x 4 = 36 </a:t>
            </a:r>
          </a:p>
          <a:p>
            <a:r>
              <a:rPr lang="en-US" sz="2800" dirty="0">
                <a:solidFill>
                  <a:srgbClr val="002060"/>
                </a:solidFill>
              </a:rPr>
              <a:t>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68633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:a16="http://schemas.microsoft.com/office/drawing/2014/main" id="{0B815D9F-A572-836A-BAFE-504FF0B5A9DA}"/>
              </a:ext>
            </a:extLst>
          </p:cNvPr>
          <p:cNvSpPr/>
          <p:nvPr/>
        </p:nvSpPr>
        <p:spPr>
          <a:xfrm>
            <a:off x="347708" y="216386"/>
            <a:ext cx="871492" cy="7950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FFE8E-0F79-ACEA-EBF8-F3173A87F6BE}"/>
              </a:ext>
            </a:extLst>
          </p:cNvPr>
          <p:cNvSpPr txBox="1"/>
          <p:nvPr/>
        </p:nvSpPr>
        <p:spPr>
          <a:xfrm>
            <a:off x="1293642" y="321553"/>
            <a:ext cx="64787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FD695-2DD1-9078-C0B8-9CA7DFFE6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561" y="1519984"/>
            <a:ext cx="9997551" cy="42684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4646E-E482-AAD7-FBDD-F99A101BE864}"/>
              </a:ext>
            </a:extLst>
          </p:cNvPr>
          <p:cNvCxnSpPr>
            <a:cxnSpLocks/>
          </p:cNvCxnSpPr>
          <p:nvPr/>
        </p:nvCxnSpPr>
        <p:spPr>
          <a:xfrm>
            <a:off x="4005309" y="2499376"/>
            <a:ext cx="3156381" cy="222784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EC546B0-0E96-616C-36D0-13DA485E842D}"/>
              </a:ext>
            </a:extLst>
          </p:cNvPr>
          <p:cNvCxnSpPr>
            <a:cxnSpLocks/>
          </p:cNvCxnSpPr>
          <p:nvPr/>
        </p:nvCxnSpPr>
        <p:spPr>
          <a:xfrm flipV="1">
            <a:off x="3894707" y="3366648"/>
            <a:ext cx="3266983" cy="129791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81A894-B071-C3AC-3D15-3264F59AE8C7}"/>
              </a:ext>
            </a:extLst>
          </p:cNvPr>
          <p:cNvCxnSpPr>
            <a:cxnSpLocks/>
          </p:cNvCxnSpPr>
          <p:nvPr/>
        </p:nvCxnSpPr>
        <p:spPr>
          <a:xfrm flipV="1">
            <a:off x="6096000" y="2406700"/>
            <a:ext cx="2655162" cy="1767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A10357-99B4-0D32-C7B7-265FA4984ADE}"/>
              </a:ext>
            </a:extLst>
          </p:cNvPr>
          <p:cNvCxnSpPr>
            <a:cxnSpLocks/>
          </p:cNvCxnSpPr>
          <p:nvPr/>
        </p:nvCxnSpPr>
        <p:spPr>
          <a:xfrm flipV="1">
            <a:off x="6161472" y="4274511"/>
            <a:ext cx="2589690" cy="4408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BD868BD-2D5E-FC01-0EA4-1CF35CB1F220}"/>
              </a:ext>
            </a:extLst>
          </p:cNvPr>
          <p:cNvSpPr txBox="1"/>
          <p:nvPr/>
        </p:nvSpPr>
        <p:spPr>
          <a:xfrm>
            <a:off x="1293642" y="396124"/>
            <a:ext cx="95267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br>
              <a:rPr lang="vi-VN" sz="2400" b="0" i="0" dirty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400" dirty="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40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E5E46-3143-D2DD-84DB-636C6E132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43D93-B583-E3DF-1514-E2946532C8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4B4EF-0732-24EE-733D-37E48997E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" y="0"/>
            <a:ext cx="121846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774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DFB64D-3D22-FCE4-8C3A-927CCC03B41D}"/>
              </a:ext>
            </a:extLst>
          </p:cNvPr>
          <p:cNvSpPr txBox="1"/>
          <p:nvPr/>
        </p:nvSpPr>
        <p:spPr>
          <a:xfrm>
            <a:off x="3332921" y="3082550"/>
            <a:ext cx="7924800" cy="2293848"/>
          </a:xfrm>
          <a:prstGeom prst="rect">
            <a:avLst/>
          </a:prstGeom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</p:spPr>
        <p:txBody>
          <a:bodyPr vert="horz" lIns="91440" tIns="45720" rIns="91440" bIns="45720" rtlCol="0" anchor="b">
            <a:no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800">
                <a:solidFill>
                  <a:srgbClr val="00B050"/>
                </a:solidFill>
                <a:latin typeface="Sigmar One" panose="00000500000000000000" pitchFamily="2" charset="0"/>
                <a:ea typeface="+mj-ea"/>
                <a:cs typeface="+mj-cs"/>
              </a:rPr>
              <a:t>HẸN GẶP LẠI CÁC EM </a:t>
            </a:r>
          </a:p>
        </p:txBody>
      </p:sp>
    </p:spTree>
    <p:extLst>
      <p:ext uri="{BB962C8B-B14F-4D97-AF65-F5344CB8AC3E}">
        <p14:creationId xmlns:p14="http://schemas.microsoft.com/office/powerpoint/2010/main" val="1915980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5055-BB18-158F-E595-EE01EC4A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20586-33F7-289B-869F-F74F47102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525CCA-B82C-32D4-90E4-3183F172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476"/>
          <a:stretch>
            <a:fillRect/>
          </a:stretch>
        </p:blipFill>
        <p:spPr>
          <a:xfrm>
            <a:off x="0" y="0"/>
            <a:ext cx="12290601" cy="6858000"/>
          </a:xfrm>
          <a:prstGeom prst="rect">
            <a:avLst/>
          </a:prstGeom>
        </p:spPr>
      </p:pic>
      <p:pic>
        <p:nvPicPr>
          <p:cNvPr id="5" name="ngdung">
            <a:extLst>
              <a:ext uri="{FF2B5EF4-FFF2-40B4-BE49-F238E27FC236}">
                <a16:creationId xmlns:a16="http://schemas.microsoft.com/office/drawing/2014/main" id="{737D781B-6C61-7686-D46E-6515CC656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510" y="3432271"/>
            <a:ext cx="4318979" cy="29498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27D238-AB64-1DF8-3A74-9362E11F6756}"/>
              </a:ext>
            </a:extLst>
          </p:cNvPr>
          <p:cNvSpPr txBox="1"/>
          <p:nvPr/>
        </p:nvSpPr>
        <p:spPr>
          <a:xfrm>
            <a:off x="511082" y="131729"/>
            <a:ext cx="114808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 CHƯỚNG NGẠI VẬT</a:t>
            </a:r>
          </a:p>
        </p:txBody>
      </p:sp>
    </p:spTree>
    <p:extLst>
      <p:ext uri="{BB962C8B-B14F-4D97-AF65-F5344CB8AC3E}">
        <p14:creationId xmlns:p14="http://schemas.microsoft.com/office/powerpoint/2010/main" val="239082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F6BC2-7D9E-9655-673F-6948A5BA4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D1CE6-F2B1-F706-ADF0-D5EAACF3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1F53A1C-B1D5-D4E1-7A0E-FAB0427C4C09}"/>
              </a:ext>
            </a:extLst>
          </p:cNvPr>
          <p:cNvGrpSpPr/>
          <p:nvPr/>
        </p:nvGrpSpPr>
        <p:grpSpPr>
          <a:xfrm>
            <a:off x="0" y="36071"/>
            <a:ext cx="24384000" cy="9861326"/>
            <a:chOff x="152400" y="158974"/>
            <a:chExt cx="24384000" cy="9861326"/>
          </a:xfrm>
        </p:grpSpPr>
        <p:grpSp>
          <p:nvGrpSpPr>
            <p:cNvPr id="5" name="CẤM BUÔN BÁN, CẤM REUP">
              <a:extLst>
                <a:ext uri="{FF2B5EF4-FFF2-40B4-BE49-F238E27FC236}">
                  <a16:creationId xmlns:a16="http://schemas.microsoft.com/office/drawing/2014/main" id="{2F209761-B7AE-1889-608F-4E406BD366F6}"/>
                </a:ext>
              </a:extLst>
            </p:cNvPr>
            <p:cNvGrpSpPr/>
            <p:nvPr/>
          </p:nvGrpSpPr>
          <p:grpSpPr>
            <a:xfrm>
              <a:off x="152400" y="158974"/>
              <a:ext cx="24384000" cy="6851394"/>
              <a:chOff x="-19812000" y="181103"/>
              <a:chExt cx="24384000" cy="6851394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6771D029-60F6-C581-10F8-3D3DB2D599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9812000" y="181103"/>
                <a:ext cx="12192000" cy="6851394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53BFD9B-8188-44A6-C370-FEF1322C51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7620000" y="181103"/>
                <a:ext cx="12192000" cy="6851394"/>
              </a:xfrm>
              <a:prstGeom prst="rect">
                <a:avLst/>
              </a:prstGeom>
            </p:spPr>
          </p:pic>
        </p:grpSp>
        <p:pic>
          <p:nvPicPr>
            <p:cNvPr id="6" name="ĐC SHARE MIỄN PHÍ BỞI NK POWERSKILLS">
              <a:extLst>
                <a:ext uri="{FF2B5EF4-FFF2-40B4-BE49-F238E27FC236}">
                  <a16:creationId xmlns:a16="http://schemas.microsoft.com/office/drawing/2014/main" id="{A7206685-7FB9-B594-1F1B-DA76483C0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857" y="8183884"/>
              <a:ext cx="12257011" cy="1836416"/>
            </a:xfrm>
            <a:prstGeom prst="rect">
              <a:avLst/>
            </a:prstGeom>
          </p:spPr>
        </p:pic>
      </p:grpSp>
      <p:pic>
        <p:nvPicPr>
          <p:cNvPr id="9" name="Vào http://fb.com/nkpowerskills tải game miễn phí">
            <a:extLst>
              <a:ext uri="{FF2B5EF4-FFF2-40B4-BE49-F238E27FC236}">
                <a16:creationId xmlns:a16="http://schemas.microsoft.com/office/drawing/2014/main" id="{12D45FC6-83F2-AFC2-5F8E-31D258672F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10" name="ĐC SHARE MIỄN PHÍ BỞI NK POWERSKILLS" descr="Download Software Development Services - Covent Garden PNG Image ...">
            <a:extLst>
              <a:ext uri="{FF2B5EF4-FFF2-40B4-BE49-F238E27FC236}">
                <a16:creationId xmlns:a16="http://schemas.microsoft.com/office/drawing/2014/main" id="{CF34D973-3895-EDB4-3035-C5CCA21F8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891" y="2225994"/>
            <a:ext cx="2082218" cy="2082218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ẤM BUÔN BÁN, CẤM REUP">
            <a:extLst>
              <a:ext uri="{FF2B5EF4-FFF2-40B4-BE49-F238E27FC236}">
                <a16:creationId xmlns:a16="http://schemas.microsoft.com/office/drawing/2014/main" id="{54CC04B6-DF22-7226-6D03-10E1F15D355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3177" y="4752392"/>
            <a:ext cx="3524192" cy="1632647"/>
          </a:xfrm>
          <a:prstGeom prst="rect">
            <a:avLst/>
          </a:prstGeom>
        </p:spPr>
      </p:pic>
      <p:pic>
        <p:nvPicPr>
          <p:cNvPr id="12" name="Vào http://fb.com/nkpowerskills tải game miễn phí">
            <a:hlinkClick r:id="rId7" action="ppaction://hlinksldjump"/>
            <a:extLst>
              <a:ext uri="{FF2B5EF4-FFF2-40B4-BE49-F238E27FC236}">
                <a16:creationId xmlns:a16="http://schemas.microsoft.com/office/drawing/2014/main" id="{E82A2F49-8683-B877-D974-676C96E4182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056">
            <a:off x="19712254" y="5037483"/>
            <a:ext cx="1025400" cy="106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3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1 -1.11111E-6 " pathEditMode="relative" rAng="0" ptsTypes="AA">
                                      <p:cBhvr>
                                        <p:cTn id="1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E4C59-8429-A34B-66B5-7BF4F1AB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30111-B8E5-D32C-597F-FA7C8300E6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E9A045-1788-CCAC-106C-877888CCEFD4}"/>
              </a:ext>
            </a:extLst>
          </p:cNvPr>
          <p:cNvGrpSpPr/>
          <p:nvPr/>
        </p:nvGrpSpPr>
        <p:grpSpPr>
          <a:xfrm>
            <a:off x="0" y="32574"/>
            <a:ext cx="24384000" cy="6851394"/>
            <a:chOff x="-19812000" y="181103"/>
            <a:chExt cx="24384000" cy="68513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CC43E0E-7967-2632-9A4E-7A21734F5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447FA84-3364-DD98-65CC-A8FC956C4D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04B5ECC7-A27E-CBD5-D4C4-6F79FEA339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8" name="CAUDI">
            <a:extLst>
              <a:ext uri="{FF2B5EF4-FFF2-40B4-BE49-F238E27FC236}">
                <a16:creationId xmlns:a16="http://schemas.microsoft.com/office/drawing/2014/main" id="{AA135CCC-DE7B-C3FA-A9C5-E7AD22174F1F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010" y="4884818"/>
            <a:ext cx="3524192" cy="163264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BA8093-3052-63AC-AB43-4ACFEB594F08}"/>
              </a:ext>
            </a:extLst>
          </p:cNvPr>
          <p:cNvSpPr/>
          <p:nvPr/>
        </p:nvSpPr>
        <p:spPr>
          <a:xfrm>
            <a:off x="7458075" y="4229101"/>
            <a:ext cx="3190349" cy="714374"/>
          </a:xfrm>
          <a:prstGeom prst="rect">
            <a:avLst/>
          </a:prstGeom>
          <a:ln>
            <a:noFill/>
          </a:ln>
          <a:effectLst/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127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C66AD5-2EAB-A47A-A99A-52B9FD51E746}"/>
              </a:ext>
            </a:extLst>
          </p:cNvPr>
          <p:cNvSpPr/>
          <p:nvPr/>
        </p:nvSpPr>
        <p:spPr>
          <a:xfrm>
            <a:off x="741295" y="5507742"/>
            <a:ext cx="3002030" cy="60730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126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0B63B1-E853-3C7E-5490-7B248D859D9F}"/>
              </a:ext>
            </a:extLst>
          </p:cNvPr>
          <p:cNvSpPr/>
          <p:nvPr/>
        </p:nvSpPr>
        <p:spPr>
          <a:xfrm>
            <a:off x="7686676" y="5600701"/>
            <a:ext cx="2857500" cy="600074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128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C5E248-1F07-E319-B371-7379985E63EF}"/>
              </a:ext>
            </a:extLst>
          </p:cNvPr>
          <p:cNvSpPr/>
          <p:nvPr/>
        </p:nvSpPr>
        <p:spPr>
          <a:xfrm>
            <a:off x="719073" y="4472912"/>
            <a:ext cx="2995677" cy="584863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 Charming Font Superexpanded" pitchFamily="2" charset="0"/>
              </a:rPr>
              <a:t>125</a:t>
            </a: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B293119-9F8B-CD18-A73C-D1EDE85AA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1E7CAEF2-61E5-DCBD-B5A7-51B4386675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EFC02C4-E9AA-C118-000A-CFA7830D7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0E03EC7-020A-6A69-F4D4-6E6F94A21E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3B724671-873C-54D9-8CDF-50794A843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D78657-9698-23AD-3508-0476820B1675}"/>
              </a:ext>
            </a:extLst>
          </p:cNvPr>
          <p:cNvSpPr txBox="1"/>
          <p:nvPr/>
        </p:nvSpPr>
        <p:spPr>
          <a:xfrm>
            <a:off x="272071" y="88714"/>
            <a:ext cx="163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phép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381 : 3 = </a:t>
            </a:r>
          </a:p>
        </p:txBody>
      </p:sp>
      <p:pic>
        <p:nvPicPr>
          <p:cNvPr id="19" name="CAUDI">
            <a:extLst>
              <a:ext uri="{FF2B5EF4-FFF2-40B4-BE49-F238E27FC236}">
                <a16:creationId xmlns:a16="http://schemas.microsoft.com/office/drawing/2014/main" id="{485DC589-C49C-4324-EFE8-72ACBC3FD14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5874" y="3590124"/>
            <a:ext cx="4004306" cy="3163824"/>
          </a:xfrm>
          <a:prstGeom prst="rect">
            <a:avLst/>
          </a:prstGeom>
        </p:spPr>
      </p:pic>
      <p:pic>
        <p:nvPicPr>
          <p:cNvPr id="20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C7009487-3071-6D5F-592C-361A49BC0C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6541" y="4683009"/>
            <a:ext cx="1286109" cy="138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9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1 3.33333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1 -4.81481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-1 4.81481E-6 " pathEditMode="relative" rAng="0" ptsTypes="AA">
                                      <p:cBhvr>
                                        <p:cTn id="10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0"/>
                            </p:stCondLst>
                            <p:childTnLst>
                              <p:par>
                                <p:cTn id="105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  <p:bldP spid="18" grpId="1"/>
      <p:bldP spid="1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D517-DDEA-D778-55DD-D7F6F9D5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13468-8F50-5B7A-B943-0718286877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2623020-A2C7-4A5F-47F1-AA5C2D67334A}"/>
              </a:ext>
            </a:extLst>
          </p:cNvPr>
          <p:cNvGrpSpPr/>
          <p:nvPr/>
        </p:nvGrpSpPr>
        <p:grpSpPr>
          <a:xfrm>
            <a:off x="0" y="-43626"/>
            <a:ext cx="24384000" cy="6851394"/>
            <a:chOff x="-19812000" y="181103"/>
            <a:chExt cx="24384000" cy="68513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06ED94E-FE3D-09AB-05CE-6CD1D44F0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AF90971-F29B-1E10-3004-A6EA4A4B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5869CCEB-317B-987C-7A18-ECFC5AB631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8" name="CAUDI">
            <a:extLst>
              <a:ext uri="{FF2B5EF4-FFF2-40B4-BE49-F238E27FC236}">
                <a16:creationId xmlns:a16="http://schemas.microsoft.com/office/drawing/2014/main" id="{F99EC933-2584-54C2-25D5-4C9757ADC7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148" y="3640670"/>
            <a:ext cx="4008452" cy="316709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11E185-2C77-183F-6E4B-C9C5659D13E3}"/>
              </a:ext>
            </a:extLst>
          </p:cNvPr>
          <p:cNvSpPr/>
          <p:nvPr/>
        </p:nvSpPr>
        <p:spPr>
          <a:xfrm>
            <a:off x="7959514" y="4439207"/>
            <a:ext cx="3418949" cy="661520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 Charming Font Superexpanded" pitchFamily="2" charset="0"/>
              </a:rPr>
              <a:t>136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62F42C-733A-F299-7469-C207D9DD89F9}"/>
              </a:ext>
            </a:extLst>
          </p:cNvPr>
          <p:cNvSpPr/>
          <p:nvPr/>
        </p:nvSpPr>
        <p:spPr>
          <a:xfrm>
            <a:off x="741295" y="5507742"/>
            <a:ext cx="3287780" cy="6358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A Charming Font Superexpanded" pitchFamily="2" charset="0"/>
              </a:rPr>
              <a:t>138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9217B8-5FCA-33D5-6C3D-CB08ED88B7B6}"/>
              </a:ext>
            </a:extLst>
          </p:cNvPr>
          <p:cNvSpPr/>
          <p:nvPr/>
        </p:nvSpPr>
        <p:spPr>
          <a:xfrm>
            <a:off x="7829550" y="5507744"/>
            <a:ext cx="3361799" cy="664456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140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5C04A69-3CF1-698D-4C50-4605404AF080}"/>
              </a:ext>
            </a:extLst>
          </p:cNvPr>
          <p:cNvSpPr/>
          <p:nvPr/>
        </p:nvSpPr>
        <p:spPr>
          <a:xfrm>
            <a:off x="719073" y="4472912"/>
            <a:ext cx="3224277" cy="64201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134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3A43AF0A-088D-B861-8E71-B80BEA72F5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92F1EAFA-69F0-30AF-02E3-3FFA4A484A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72BE8B89-37DC-A123-37C5-D0525B02C8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E5590CFE-2BDE-898C-B2F6-3620BA7AEB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4CB3EBF0-7A53-1649-EA54-198C6F3945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CAUDI">
            <a:extLst>
              <a:ext uri="{FF2B5EF4-FFF2-40B4-BE49-F238E27FC236}">
                <a16:creationId xmlns:a16="http://schemas.microsoft.com/office/drawing/2014/main" id="{FA25D95E-6A30-9D76-C574-203F86647CE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3757" y="3794915"/>
            <a:ext cx="2161450" cy="2743200"/>
          </a:xfrm>
          <a:prstGeom prst="rect">
            <a:avLst/>
          </a:prstGeom>
        </p:spPr>
      </p:pic>
      <p:pic>
        <p:nvPicPr>
          <p:cNvPr id="19" name="c2 2">
            <a:hlinkClick r:id="rId11" action="ppaction://hlinksldjump"/>
            <a:extLst>
              <a:ext uri="{FF2B5EF4-FFF2-40B4-BE49-F238E27FC236}">
                <a16:creationId xmlns:a16="http://schemas.microsoft.com/office/drawing/2014/main" id="{DB218938-C534-1EE6-3647-526AD34766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137" y="4913749"/>
            <a:ext cx="1286109" cy="13357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9DCC6C9-FA88-4422-7284-DDD604E73E06}"/>
              </a:ext>
            </a:extLst>
          </p:cNvPr>
          <p:cNvSpPr txBox="1"/>
          <p:nvPr/>
        </p:nvSpPr>
        <p:spPr>
          <a:xfrm>
            <a:off x="195198" y="-89507"/>
            <a:ext cx="163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phép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544 : 4 = </a:t>
            </a:r>
          </a:p>
        </p:txBody>
      </p:sp>
    </p:spTree>
    <p:extLst>
      <p:ext uri="{BB962C8B-B14F-4D97-AF65-F5344CB8AC3E}">
        <p14:creationId xmlns:p14="http://schemas.microsoft.com/office/powerpoint/2010/main" val="39885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11111E-6 L -1 1.11111E-6 " pathEditMode="relative" rAng="0" ptsTypes="AA">
                                      <p:cBhvr>
                                        <p:cTn id="9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  <p:par>
                                <p:cTn id="10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1 2.22222E-6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A71135E-2AC1-43A8-D95F-B8449B2ABCBA}"/>
              </a:ext>
            </a:extLst>
          </p:cNvPr>
          <p:cNvGrpSpPr/>
          <p:nvPr/>
        </p:nvGrpSpPr>
        <p:grpSpPr>
          <a:xfrm>
            <a:off x="0" y="6574"/>
            <a:ext cx="24384000" cy="6851394"/>
            <a:chOff x="-19812000" y="181103"/>
            <a:chExt cx="24384000" cy="685139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BEE3276-4300-99D8-4EAA-9EE38CB34D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19812000" y="181103"/>
              <a:ext cx="12192000" cy="68513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535253A-5485-C698-9710-B28B1F5AC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7620000" y="181103"/>
              <a:ext cx="12192000" cy="6851394"/>
            </a:xfrm>
            <a:prstGeom prst="rect">
              <a:avLst/>
            </a:prstGeom>
          </p:spPr>
        </p:pic>
      </p:grpSp>
      <p:pic>
        <p:nvPicPr>
          <p:cNvPr id="7" name="ngdung">
            <a:extLst>
              <a:ext uri="{FF2B5EF4-FFF2-40B4-BE49-F238E27FC236}">
                <a16:creationId xmlns:a16="http://schemas.microsoft.com/office/drawing/2014/main" id="{C0CE2BB6-3E93-E472-2602-C3DBA855F1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71" y="4308212"/>
            <a:ext cx="3040743" cy="2076827"/>
          </a:xfrm>
          <a:prstGeom prst="rect">
            <a:avLst/>
          </a:prstGeom>
        </p:spPr>
      </p:pic>
      <p:pic>
        <p:nvPicPr>
          <p:cNvPr id="8" name="CAUDI">
            <a:extLst>
              <a:ext uri="{FF2B5EF4-FFF2-40B4-BE49-F238E27FC236}">
                <a16:creationId xmlns:a16="http://schemas.microsoft.com/office/drawing/2014/main" id="{B0F71421-E723-4A65-0325-44F3D032E0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146" y="3901194"/>
            <a:ext cx="2161450" cy="27432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3038090-0E7C-EB84-DA4D-FC57A1CCB6BF}"/>
              </a:ext>
            </a:extLst>
          </p:cNvPr>
          <p:cNvSpPr/>
          <p:nvPr/>
        </p:nvSpPr>
        <p:spPr>
          <a:xfrm>
            <a:off x="7486650" y="4257675"/>
            <a:ext cx="3733274" cy="7715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936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F12EDB-5D80-610D-100F-B9A6F3498716}"/>
              </a:ext>
            </a:extLst>
          </p:cNvPr>
          <p:cNvSpPr/>
          <p:nvPr/>
        </p:nvSpPr>
        <p:spPr>
          <a:xfrm>
            <a:off x="741295" y="5587327"/>
            <a:ext cx="3402081" cy="75018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934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76AC1C-9DC8-A5C1-7185-92EF6F09D6DF}"/>
              </a:ext>
            </a:extLst>
          </p:cNvPr>
          <p:cNvSpPr/>
          <p:nvPr/>
        </p:nvSpPr>
        <p:spPr>
          <a:xfrm>
            <a:off x="7486650" y="5507743"/>
            <a:ext cx="3733274" cy="778757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938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DC0814A-A1C6-944D-19D6-B977E6B3E985}"/>
              </a:ext>
            </a:extLst>
          </p:cNvPr>
          <p:cNvSpPr/>
          <p:nvPr/>
        </p:nvSpPr>
        <p:spPr>
          <a:xfrm>
            <a:off x="719074" y="4286250"/>
            <a:ext cx="3424302" cy="77152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latin typeface="A Charming Font Superexpanded" pitchFamily="2" charset="0"/>
              </a:rPr>
              <a:t>932</a:t>
            </a:r>
            <a:endParaRPr lang="en-US" sz="3600" b="1" dirty="0">
              <a:solidFill>
                <a:srgbClr val="FFFF00"/>
              </a:solidFill>
              <a:latin typeface="A Charming Font Superexpanded" pitchFamily="2" charset="0"/>
            </a:endParaRPr>
          </a:p>
        </p:txBody>
      </p:sp>
      <p:pic>
        <p:nvPicPr>
          <p:cNvPr id="13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20B295AD-1F3F-DA62-6BEA-E3D6CCE20B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908829" y="417233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57EC698-5F07-B6F0-968E-F15BCCDA5B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10531422" y="5272794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A1BCDE43-823D-11D4-3B7E-2A447FDC65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18657" r="55100" b="30178"/>
          <a:stretch/>
        </p:blipFill>
        <p:spPr bwMode="auto">
          <a:xfrm>
            <a:off x="4796344" y="5166515"/>
            <a:ext cx="1092200" cy="110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Káº¿t quáº£ hÃ¬nh áº£nh cho right wrong tick icon">
            <a:extLst>
              <a:ext uri="{FF2B5EF4-FFF2-40B4-BE49-F238E27FC236}">
                <a16:creationId xmlns:a16="http://schemas.microsoft.com/office/drawing/2014/main" id="{45DB2DA7-3B1A-D300-3E76-82A1EF5491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49" t="18843" r="5517" b="28298"/>
          <a:stretch/>
        </p:blipFill>
        <p:spPr bwMode="auto">
          <a:xfrm>
            <a:off x="10562715" y="4115957"/>
            <a:ext cx="1339598" cy="117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EB4C5800-C0F8-7A90-4E95-4D2730796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66" y="1424967"/>
            <a:ext cx="4431406" cy="44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13B7DA-2418-C506-C1B9-8BE7C7DDC0B4}"/>
              </a:ext>
            </a:extLst>
          </p:cNvPr>
          <p:cNvSpPr txBox="1"/>
          <p:nvPr/>
        </p:nvSpPr>
        <p:spPr>
          <a:xfrm>
            <a:off x="132960" y="-93154"/>
            <a:ext cx="16399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Kết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quả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phép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tính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312 x 3 =</a:t>
            </a:r>
          </a:p>
        </p:txBody>
      </p:sp>
      <p:pic>
        <p:nvPicPr>
          <p:cNvPr id="19" name="Picture 12" descr="Káº¿t quáº£ hÃ¬nh áº£nh cho win text gif">
            <a:extLst>
              <a:ext uri="{FF2B5EF4-FFF2-40B4-BE49-F238E27FC236}">
                <a16:creationId xmlns:a16="http://schemas.microsoft.com/office/drawing/2014/main" id="{14E19DAC-0984-0123-7668-2059065419A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4850825" cy="48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-1 -2.96296E-6 " pathEditMode="relative" rAng="0" ptsTypes="AA">
                                      <p:cBhvr>
                                        <p:cTn id="9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A3D7-8BF9-BD52-A780-B4B0DC468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76B72-7ECC-C99E-4FA3-64D50E8F8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B91C49-E455-B3DA-8B94-D5E7FA9F7F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6"/>
            <a:ext cx="12192000" cy="685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62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090C1D-A58B-C011-C711-04247B168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94" b="95105" l="4140" r="94586">
                        <a14:foregroundMark x1="11306" y1="81119" x2="21338" y2="62238"/>
                        <a14:foregroundMark x1="25159" y1="47552" x2="31051" y2="31469"/>
                        <a14:foregroundMark x1="30255" y1="27972" x2="38057" y2="56643"/>
                        <a14:foregroundMark x1="38057" y1="56643" x2="38854" y2="58042"/>
                        <a14:foregroundMark x1="5255" y1="76224" x2="12420" y2="77622"/>
                        <a14:foregroundMark x1="4777" y1="72028" x2="9236" y2="83916"/>
                        <a14:foregroundMark x1="6051" y1="81818" x2="9873" y2="88811"/>
                        <a14:foregroundMark x1="29140" y1="7692" x2="30255" y2="21678"/>
                        <a14:foregroundMark x1="29936" y1="9091" x2="27389" y2="32867"/>
                        <a14:foregroundMark x1="38057" y1="37762" x2="42675" y2="52448"/>
                        <a14:foregroundMark x1="38535" y1="32168" x2="42357" y2="48951"/>
                        <a14:foregroundMark x1="38535" y1="31469" x2="42516" y2="55944"/>
                        <a14:foregroundMark x1="39331" y1="33566" x2="42038" y2="45455"/>
                        <a14:foregroundMark x1="14809" y1="50350" x2="27548" y2="52448"/>
                        <a14:foregroundMark x1="14809" y1="57343" x2="23408" y2="39860"/>
                        <a14:foregroundMark x1="14809" y1="48951" x2="21815" y2="35664"/>
                        <a14:foregroundMark x1="49363" y1="54545" x2="51115" y2="76224"/>
                        <a14:foregroundMark x1="48885" y1="58741" x2="50955" y2="93007"/>
                        <a14:foregroundMark x1="50159" y1="81818" x2="94745" y2="9091"/>
                        <a14:foregroundMark x1="64172" y1="39161" x2="75318" y2="30070"/>
                        <a14:foregroundMark x1="75318" y1="30070" x2="75318" y2="30070"/>
                        <a14:foregroundMark x1="85828" y1="20979" x2="91561" y2="22378"/>
                        <a14:foregroundMark x1="5892" y1="65035" x2="8439" y2="88112"/>
                        <a14:foregroundMark x1="6369" y1="69231" x2="4140" y2="95105"/>
                        <a14:foregroundMark x1="14013" y1="53147" x2="26274" y2="37762"/>
                        <a14:foregroundMark x1="26274" y1="37762" x2="26274" y2="377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7617" y="1769413"/>
            <a:ext cx="5982535" cy="13622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FF4199-EDEB-6CE8-AD78-FBC505B5D8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55" b="98182" l="6714" r="89753">
                        <a14:foregroundMark x1="32747" y1="49855" x2="35689" y2="56727"/>
                        <a14:foregroundMark x1="22615" y1="26182" x2="32531" y2="49348"/>
                        <a14:foregroundMark x1="35689" y1="56727" x2="42049" y2="48364"/>
                        <a14:foregroundMark x1="26148" y1="58182" x2="54064" y2="53091"/>
                        <a14:foregroundMark x1="17668" y1="58545" x2="26855" y2="54182"/>
                        <a14:foregroundMark x1="6714" y1="71636" x2="11307" y2="77091"/>
                        <a14:foregroundMark x1="31368" y1="95864" x2="56890" y2="98182"/>
                        <a14:foregroundMark x1="50177" y1="60364" x2="81625" y2="61091"/>
                        <a14:foregroundMark x1="81625" y1="75788" x2="81625" y2="86909"/>
                        <a14:foregroundMark x1="10601" y1="89455" x2="22896" y2="89455"/>
                        <a14:foregroundMark x1="72085" y1="89818" x2="77739" y2="89455"/>
                        <a14:foregroundMark x1="19788" y1="90545" x2="22321" y2="90443"/>
                        <a14:foregroundMark x1="8127" y1="82182" x2="8127" y2="92000"/>
                        <a14:foregroundMark x1="9541" y1="60727" x2="9541" y2="70909"/>
                        <a14:foregroundMark x1="9894" y1="60364" x2="28622" y2="62545"/>
                        <a14:foregroundMark x1="28622" y1="62545" x2="48057" y2="60000"/>
                        <a14:foregroundMark x1="22968" y1="89091" x2="23105" y2="89097"/>
                        <a14:foregroundMark x1="18728" y1="89091" x2="23006" y2="89267"/>
                        <a14:foregroundMark x1="74912" y1="90182" x2="82332" y2="89091"/>
                        <a14:foregroundMark x1="12367" y1="90182" x2="22473" y2="90182"/>
                        <a14:foregroundMark x1="36042" y1="44000" x2="43110" y2="44364"/>
                        <a14:foregroundMark x1="35689" y1="42909" x2="37456" y2="46545"/>
                        <a14:foregroundMark x1="23322" y1="94182" x2="51943" y2="97455"/>
                        <a14:foregroundMark x1="32509" y1="92727" x2="34276" y2="93818"/>
                        <a14:backgroundMark x1="38956" y1="88856" x2="43816" y2="88364"/>
                        <a14:backgroundMark x1="22261" y1="90545" x2="25993" y2="90167"/>
                        <a14:backgroundMark x1="43816" y1="88364" x2="57597" y2="90545"/>
                        <a14:backgroundMark x1="15901" y1="73091" x2="56890" y2="71273"/>
                        <a14:backgroundMark x1="56890" y1="71273" x2="81979" y2="75273"/>
                        <a14:backgroundMark x1="17314" y1="68727" x2="19788" y2="6909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59338" y="4116084"/>
            <a:ext cx="2695951" cy="26197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8B441F-7A9B-B3B3-BA08-F6DFF9BD76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6667" l="7283" r="96359">
                        <a14:foregroundMark x1="52101" y1="15667" x2="63305" y2="28333"/>
                        <a14:foregroundMark x1="63305" y1="28333" x2="63305" y2="28333"/>
                        <a14:foregroundMark x1="51261" y1="14667" x2="64706" y2="19667"/>
                        <a14:foregroundMark x1="64706" y1="19667" x2="69468" y2="24000"/>
                        <a14:foregroundMark x1="49300" y1="34333" x2="70308" y2="31667"/>
                        <a14:foregroundMark x1="9524" y1="60667" x2="33894" y2="60333"/>
                        <a14:foregroundMark x1="64897" y1="60333" x2="90476" y2="60333"/>
                        <a14:foregroundMark x1="33894" y1="60333" x2="63392" y2="60333"/>
                        <a14:foregroundMark x1="90756" y1="60333" x2="91036" y2="75333"/>
                        <a14:foregroundMark x1="14006" y1="88000" x2="32493" y2="88000"/>
                        <a14:foregroundMark x1="7003" y1="90333" x2="52101" y2="87000"/>
                        <a14:foregroundMark x1="52101" y1="87000" x2="77591" y2="87667"/>
                        <a14:foregroundMark x1="77591" y1="87667" x2="96359" y2="87667"/>
                        <a14:foregroundMark x1="96359" y1="87667" x2="96359" y2="87667"/>
                        <a14:foregroundMark x1="8123" y1="61333" x2="8123" y2="86000"/>
                        <a14:foregroundMark x1="7843" y1="80333" x2="7843" y2="92000"/>
                        <a14:foregroundMark x1="93277" y1="80667" x2="93557" y2="92333"/>
                        <a14:foregroundMark x1="92717" y1="81000" x2="92157" y2="88667"/>
                        <a14:foregroundMark x1="21849" y1="60667" x2="75910" y2="64667"/>
                        <a14:foregroundMark x1="53221" y1="39000" x2="64426" y2="35000"/>
                        <a14:foregroundMark x1="58263" y1="42000" x2="62185" y2="24333"/>
                        <a14:foregroundMark x1="48459" y1="54000" x2="54599" y2="53140"/>
                        <a14:foregroundMark x1="67624" y1="55871" x2="69468" y2="56000"/>
                        <a14:foregroundMark x1="55182" y1="55000" x2="56377" y2="55084"/>
                        <a14:foregroundMark x1="69468" y1="56000" x2="70868" y2="56333"/>
                        <a14:foregroundMark x1="41176" y1="94000" x2="65546" y2="96667"/>
                        <a14:foregroundMark x1="65546" y1="96667" x2="71709" y2="96667"/>
                        <a14:foregroundMark x1="47339" y1="52000" x2="50420" y2="55667"/>
                        <a14:foregroundMark x1="47619" y1="51000" x2="52381" y2="51000"/>
                        <a14:foregroundMark x1="50700" y1="49667" x2="47059" y2="57333"/>
                        <a14:foregroundMark x1="46779" y1="52333" x2="40056" y2="61333"/>
                        <a14:foregroundMark x1="64146" y1="49333" x2="73950" y2="58000"/>
                        <a14:foregroundMark x1="11765" y1="90333" x2="11765" y2="90333"/>
                        <a14:foregroundMark x1="63305" y1="48667" x2="56303" y2="57667"/>
                        <a14:foregroundMark x1="65826" y1="49333" x2="57703" y2="60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83770" y="3719331"/>
            <a:ext cx="3400900" cy="2857899"/>
          </a:xfrm>
          <a:prstGeom prst="rect">
            <a:avLst/>
          </a:prstGeom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C6050DDC-952A-E554-AB1D-19ACC8CF7A07}"/>
              </a:ext>
            </a:extLst>
          </p:cNvPr>
          <p:cNvSpPr/>
          <p:nvPr/>
        </p:nvSpPr>
        <p:spPr>
          <a:xfrm>
            <a:off x="98909" y="3090824"/>
            <a:ext cx="5200872" cy="1344819"/>
          </a:xfrm>
          <a:prstGeom prst="wedgeRoundRectCallout">
            <a:avLst>
              <a:gd name="adj1" fmla="val -3366"/>
              <a:gd name="adj2" fmla="val 6855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ABC, ta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 + 5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2  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251C3EF-5256-9147-FF98-8C311D4153C1}"/>
              </a:ext>
            </a:extLst>
          </p:cNvPr>
          <p:cNvSpPr/>
          <p:nvPr/>
        </p:nvSpPr>
        <p:spPr>
          <a:xfrm>
            <a:off x="7257145" y="2291542"/>
            <a:ext cx="4751957" cy="1781424"/>
          </a:xfrm>
          <a:prstGeom prst="wedgeRoundRectCallout">
            <a:avLst>
              <a:gd name="adj1" fmla="val -33711"/>
              <a:gd name="adj2" fmla="val 67956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ABCD, ta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+8 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2 + 8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563349-A797-A34F-38AA-F5D13A82E4A7}"/>
              </a:ext>
            </a:extLst>
          </p:cNvPr>
          <p:cNvSpPr txBox="1"/>
          <p:nvPr/>
        </p:nvSpPr>
        <p:spPr>
          <a:xfrm>
            <a:off x="2490185" y="5783716"/>
            <a:ext cx="1908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+5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2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76C388-CA32-7AD6-2D49-8BF2F6F5F833}"/>
              </a:ext>
            </a:extLst>
          </p:cNvPr>
          <p:cNvSpPr txBox="1"/>
          <p:nvPr/>
        </p:nvSpPr>
        <p:spPr>
          <a:xfrm>
            <a:off x="5609415" y="5545585"/>
            <a:ext cx="27249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 + 8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x 2 + 8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273F30-DB99-C028-7D21-001C2CF152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841" y="122175"/>
            <a:ext cx="2846895" cy="10752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9929BF-969A-26F3-FF8E-496AD850E3E6}"/>
              </a:ext>
            </a:extLst>
          </p:cNvPr>
          <p:cNvSpPr txBox="1"/>
          <p:nvPr/>
        </p:nvSpPr>
        <p:spPr>
          <a:xfrm>
            <a:off x="3629496" y="254767"/>
            <a:ext cx="4793610" cy="5847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9D8660-876B-B72D-08A3-62B4BB24BA94}"/>
              </a:ext>
            </a:extLst>
          </p:cNvPr>
          <p:cNvSpPr txBox="1"/>
          <p:nvPr/>
        </p:nvSpPr>
        <p:spPr>
          <a:xfrm>
            <a:off x="182898" y="1074284"/>
            <a:ext cx="461457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280B0C-CAE8-58DC-0346-578B8916027C}"/>
              </a:ext>
            </a:extLst>
          </p:cNvPr>
          <p:cNvSpPr txBox="1"/>
          <p:nvPr/>
        </p:nvSpPr>
        <p:spPr>
          <a:xfrm>
            <a:off x="4052808" y="1066931"/>
            <a:ext cx="7956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3079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/>
      <p:bldP spid="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BC2904-3E9F-0600-A8A9-25D37F28E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96" y="99931"/>
            <a:ext cx="3077004" cy="116221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C71A7F-311A-E231-C158-79861852CA08}"/>
              </a:ext>
            </a:extLst>
          </p:cNvPr>
          <p:cNvSpPr/>
          <p:nvPr/>
        </p:nvSpPr>
        <p:spPr>
          <a:xfrm>
            <a:off x="752476" y="1327052"/>
            <a:ext cx="11257540" cy="7272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+ 5; 24 – 7; 5 x 2; 8 :2; 5 + 5; 5x 2 + 8 ; 3- 2 ;…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674F30-6E48-BE55-1B47-B8EA0AA03F23}"/>
              </a:ext>
            </a:extLst>
          </p:cNvPr>
          <p:cNvSpPr txBox="1"/>
          <p:nvPr/>
        </p:nvSpPr>
        <p:spPr>
          <a:xfrm>
            <a:off x="422563" y="2329449"/>
            <a:ext cx="4614575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9EC7E-0538-1E1D-9AD3-A9151FEB8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3596" y="3047507"/>
            <a:ext cx="8011643" cy="18100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693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</TotalTime>
  <Words>239</Words>
  <Application>Microsoft Office PowerPoint</Application>
  <PresentationFormat>Widescreen</PresentationFormat>
  <Paragraphs>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 Light</vt:lpstr>
      <vt:lpstr>A Charming Font Superexpanded</vt:lpstr>
      <vt:lpstr>Calibri</vt:lpstr>
      <vt:lpstr>Sigmar One</vt:lpstr>
      <vt:lpstr>Nunito Black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PC</cp:lastModifiedBy>
  <cp:revision>14</cp:revision>
  <dcterms:created xsi:type="dcterms:W3CDTF">2022-06-15T15:08:53Z</dcterms:created>
  <dcterms:modified xsi:type="dcterms:W3CDTF">2023-12-20T12:40:45Z</dcterms:modified>
</cp:coreProperties>
</file>