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6" r:id="rId2"/>
  </p:sldMasterIdLst>
  <p:notesMasterIdLst>
    <p:notesMasterId r:id="rId36"/>
  </p:notesMasterIdLst>
  <p:sldIdLst>
    <p:sldId id="292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94" r:id="rId31"/>
    <p:sldId id="284" r:id="rId32"/>
    <p:sldId id="285" r:id="rId33"/>
    <p:sldId id="286" r:id="rId34"/>
    <p:sldId id="295" r:id="rId35"/>
  </p:sldIdLst>
  <p:sldSz cx="9144000" cy="5143500" type="screen16x9"/>
  <p:notesSz cx="6858000" cy="9144000"/>
  <p:embeddedFontLst>
    <p:embeddedFont>
      <p:font typeface="Comic Sans MS" panose="030F0702030302020204" pitchFamily="66" charset="0"/>
      <p:regular r:id="rId37"/>
      <p:bold r:id="rId38"/>
      <p:italic r:id="rId39"/>
      <p:boldItalic r:id="rId40"/>
    </p:embeddedFont>
    <p:embeddedFont>
      <p:font typeface="Patrick Hand" panose="00000500000000000000" pitchFamily="2" charset="0"/>
      <p:regular r:id="rId41"/>
    </p:embeddedFont>
    <p:embeddedFont>
      <p:font typeface="Patrick Hand SC" panose="00000500000000000000" pitchFamily="2" charset="0"/>
      <p:regular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9" roundtripDataSignature="AMtx7mjje1GIfd9WkCgPAkphck0tLQPrl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B14C"/>
    <a:srgbClr val="FA269A"/>
    <a:srgbClr val="C6D81A"/>
    <a:srgbClr val="F9FB2D"/>
    <a:srgbClr val="7AD1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951" autoAdjust="0"/>
  </p:normalViewPr>
  <p:slideViewPr>
    <p:cSldViewPr snapToGrid="0">
      <p:cViewPr varScale="1">
        <p:scale>
          <a:sx n="82" d="100"/>
          <a:sy n="82" d="100"/>
        </p:scale>
        <p:origin x="120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3.fntdata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6.fntdata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49" Type="http://customschemas.google.com/relationships/presentationmetadata" Target="meta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850840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43265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76" name="Google Shape;37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572664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16862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463823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246079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549749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090065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192141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436047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57594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42266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46572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4" name="Google Shape;454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70034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1" name="Google Shape;46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51673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000659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42340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71741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483901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1" name="Google Shape;501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14485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4" name="Google Shape;534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09671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4" name="Google Shape;564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91155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32654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" name="Google Shape;21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357232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0357768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4" name="Google Shape;624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52071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5" name="Google Shape;675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298450" rtl="0">
              <a:buFontTx/>
              <a:buChar char="-"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Pupils work in groups.</a:t>
            </a:r>
            <a:r>
              <a:rPr lang="en-US" sz="1100" b="0" i="0" u="none" strike="noStrike" cap="none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E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ach group has a set of questions related to the topics from unit 6 - 10. </a:t>
            </a:r>
          </a:p>
          <a:p>
            <a:pPr marL="457200" indent="-298450" rtl="0">
              <a:buFontTx/>
              <a:buChar char="-"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Pupils ask and answer the questions in groups.</a:t>
            </a:r>
          </a:p>
          <a:p>
            <a:pPr marL="457200" indent="-298450" rtl="0">
              <a:buFontTx/>
              <a:buChar char="-"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 fastest group to finish all the questions is the winner. </a:t>
            </a:r>
            <a:endParaRPr lang="en-US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577895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9" name="Google Shape;25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77250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5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03" name="Google Shape;3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 dirty="0"/>
              <a:t>Game: </a:t>
            </a:r>
            <a:endParaRPr dirty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-"/>
            </a:pPr>
            <a:r>
              <a:rPr lang="en-GB" dirty="0"/>
              <a:t>Gv chia lớp thành 2 đội.</a:t>
            </a:r>
            <a:endParaRPr dirty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-"/>
            </a:pPr>
            <a:r>
              <a:rPr lang="en-GB" dirty="0"/>
              <a:t>Gv cho hs từ mỗi đội chọn 1 chủ đề  kèm với số điểm muốn nhận.</a:t>
            </a:r>
            <a:endParaRPr dirty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-"/>
            </a:pPr>
            <a:r>
              <a:rPr lang="en-GB" dirty="0"/>
              <a:t>Gv click chuột vào số điểm tương ứng, hs trả lời câu hỏi.</a:t>
            </a:r>
            <a:endParaRPr dirty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-"/>
            </a:pPr>
            <a:r>
              <a:rPr lang="en-GB" dirty="0"/>
              <a:t>Hs trả lời đúng thì đội sẽ được cộng điểm, trả lời sai không được điểm.</a:t>
            </a:r>
            <a:endParaRPr dirty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-"/>
            </a:pPr>
            <a:r>
              <a:rPr lang="en-GB" dirty="0"/>
              <a:t>Đội nào nhiều điểm hơn khi trò chơi kết thúc sẽ là đội thắng cuộc.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336059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9" name="Google Shape;33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2919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329789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676285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62055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8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38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38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 saturi" type="twoObj">
  <p:cSld name="TWO_OBJECTS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9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49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6195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–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325" algn="l" rtl="0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»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»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»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»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»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49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6195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–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325" algn="l" rtl="0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»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»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»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»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»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līdzinājums" type="twoTxTwoObj">
  <p:cSld name="TWO_OBJECTS_WITH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0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50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Google Shape;57;p50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4325" algn="l" rtl="0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50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Google Shape;59;p50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4325" algn="l" rtl="0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kai virsraksts" type="titleOnly">
  <p:cSld name="TITLE_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ukšs" type="blank">
  <p:cSld name="BLANK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turs ar parakstu" type="objTx">
  <p:cSld name="OBJECT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3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Google Shape;65;p53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195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Google Shape;66;p53"/>
          <p:cNvSpPr txBox="1">
            <a:spLocks noGrp="1"/>
          </p:cNvSpPr>
          <p:nvPr>
            <p:ph type="body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ttēls ar parakstu" type="picTx">
  <p:cSld name="PICTURE_WITH_CAPTION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54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Google Shape;69;p54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54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rsraksts un vertikāls teksts" type="vertTx">
  <p:cSld name="VERTICAL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5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Google Shape;73;p55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195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kāls virsraksts un teksts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6"/>
          <p:cNvSpPr txBox="1">
            <a:spLocks noGrp="1"/>
          </p:cNvSpPr>
          <p:nvPr>
            <p:ph type="title"/>
          </p:nvPr>
        </p:nvSpPr>
        <p:spPr>
          <a:xfrm rot="5400000">
            <a:off x="5463778" y="1371601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Google Shape;76;p56"/>
          <p:cNvSpPr txBox="1">
            <a:spLocks noGrp="1"/>
          </p:cNvSpPr>
          <p:nvPr>
            <p:ph type="body" idx="1"/>
          </p:nvPr>
        </p:nvSpPr>
        <p:spPr>
          <a:xfrm rot="5400000">
            <a:off x="1272778" y="-609599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195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9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9"/>
          <p:cNvSpPr txBox="1">
            <a:spLocks noGrp="1"/>
          </p:cNvSpPr>
          <p:nvPr>
            <p:ph type="subTitle" idx="1"/>
          </p:nvPr>
        </p:nvSpPr>
        <p:spPr>
          <a:xfrm>
            <a:off x="2515650" y="1551800"/>
            <a:ext cx="1788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6" name="Google Shape;16;p39"/>
          <p:cNvSpPr txBox="1">
            <a:spLocks noGrp="1"/>
          </p:cNvSpPr>
          <p:nvPr>
            <p:ph type="subTitle" idx="2"/>
          </p:nvPr>
        </p:nvSpPr>
        <p:spPr>
          <a:xfrm>
            <a:off x="6225925" y="1551800"/>
            <a:ext cx="1175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7" name="Google Shape;17;p39"/>
          <p:cNvSpPr txBox="1">
            <a:spLocks noGrp="1"/>
          </p:cNvSpPr>
          <p:nvPr>
            <p:ph type="subTitle" idx="3"/>
          </p:nvPr>
        </p:nvSpPr>
        <p:spPr>
          <a:xfrm>
            <a:off x="6225925" y="2083999"/>
            <a:ext cx="1788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9"/>
          <p:cNvSpPr txBox="1">
            <a:spLocks noGrp="1"/>
          </p:cNvSpPr>
          <p:nvPr>
            <p:ph type="subTitle" idx="4"/>
          </p:nvPr>
        </p:nvSpPr>
        <p:spPr>
          <a:xfrm>
            <a:off x="2515650" y="2083999"/>
            <a:ext cx="1788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9"/>
          <p:cNvSpPr txBox="1">
            <a:spLocks noGrp="1"/>
          </p:cNvSpPr>
          <p:nvPr>
            <p:ph type="subTitle" idx="5"/>
          </p:nvPr>
        </p:nvSpPr>
        <p:spPr>
          <a:xfrm>
            <a:off x="2515650" y="3145400"/>
            <a:ext cx="1788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20" name="Google Shape;20;p39"/>
          <p:cNvSpPr txBox="1">
            <a:spLocks noGrp="1"/>
          </p:cNvSpPr>
          <p:nvPr>
            <p:ph type="subTitle" idx="6"/>
          </p:nvPr>
        </p:nvSpPr>
        <p:spPr>
          <a:xfrm>
            <a:off x="6225925" y="3145400"/>
            <a:ext cx="1788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21" name="Google Shape;21;p39"/>
          <p:cNvSpPr txBox="1">
            <a:spLocks noGrp="1"/>
          </p:cNvSpPr>
          <p:nvPr>
            <p:ph type="subTitle" idx="7"/>
          </p:nvPr>
        </p:nvSpPr>
        <p:spPr>
          <a:xfrm>
            <a:off x="6225925" y="3677599"/>
            <a:ext cx="1788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9"/>
          <p:cNvSpPr txBox="1">
            <a:spLocks noGrp="1"/>
          </p:cNvSpPr>
          <p:nvPr>
            <p:ph type="subTitle" idx="8"/>
          </p:nvPr>
        </p:nvSpPr>
        <p:spPr>
          <a:xfrm>
            <a:off x="2515650" y="3677599"/>
            <a:ext cx="1788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9"/>
          <p:cNvSpPr txBox="1">
            <a:spLocks noGrp="1"/>
          </p:cNvSpPr>
          <p:nvPr>
            <p:ph type="title" idx="9"/>
          </p:nvPr>
        </p:nvSpPr>
        <p:spPr>
          <a:xfrm>
            <a:off x="1129775" y="1679875"/>
            <a:ext cx="12786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9"/>
          <p:cNvSpPr txBox="1">
            <a:spLocks noGrp="1"/>
          </p:cNvSpPr>
          <p:nvPr>
            <p:ph type="title" idx="13"/>
          </p:nvPr>
        </p:nvSpPr>
        <p:spPr>
          <a:xfrm>
            <a:off x="4842075" y="1679938"/>
            <a:ext cx="12786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39"/>
          <p:cNvSpPr txBox="1">
            <a:spLocks noGrp="1"/>
          </p:cNvSpPr>
          <p:nvPr>
            <p:ph type="title" idx="14"/>
          </p:nvPr>
        </p:nvSpPr>
        <p:spPr>
          <a:xfrm>
            <a:off x="1129775" y="3251563"/>
            <a:ext cx="12786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39"/>
          <p:cNvSpPr txBox="1">
            <a:spLocks noGrp="1"/>
          </p:cNvSpPr>
          <p:nvPr>
            <p:ph type="title" idx="15"/>
          </p:nvPr>
        </p:nvSpPr>
        <p:spPr>
          <a:xfrm>
            <a:off x="4842075" y="3251563"/>
            <a:ext cx="12786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0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40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0"/>
          <p:cNvSpPr txBox="1">
            <a:spLocks noGrp="1"/>
          </p:cNvSpPr>
          <p:nvPr>
            <p:ph type="title" idx="2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0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4"/>
          <p:cNvSpPr txBox="1">
            <a:spLocks noGrp="1"/>
          </p:cNvSpPr>
          <p:nvPr>
            <p:ph type="title"/>
          </p:nvPr>
        </p:nvSpPr>
        <p:spPr>
          <a:xfrm>
            <a:off x="1001850" y="482675"/>
            <a:ext cx="7140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023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rsraksta slaids" type="title">
  <p:cSld name="TITLE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42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Google Shape;43;p42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rsraksts un saturs" type="obj">
  <p:cSld name="OBJEC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7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Google Shape;46;p47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195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daļas galvene" type="secHead">
  <p:cSld name="SECTION_HEADE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8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Google Shape;49;p48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" Target="../slides/slid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37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37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8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>
            <a:alphaModFix/>
          </a:blip>
          <a:tile tx="0" ty="0" sx="100000" sy="100000" flip="none" algn="tl"/>
        </a:blip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41">
            <a:hlinkClick r:id="rId14" action="ppaction://hlinksldjump"/>
          </p:cNvPr>
          <p:cNvSpPr/>
          <p:nvPr/>
        </p:nvSpPr>
        <p:spPr>
          <a:xfrm>
            <a:off x="609600" y="285750"/>
            <a:ext cx="1828800" cy="40005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E6DCAC"/>
              </a:gs>
              <a:gs pos="6000">
                <a:srgbClr val="E6D78A"/>
              </a:gs>
              <a:gs pos="15000">
                <a:srgbClr val="C7AC4C"/>
              </a:gs>
              <a:gs pos="22500">
                <a:srgbClr val="E6D78A"/>
              </a:gs>
              <a:gs pos="38500">
                <a:srgbClr val="C7AC4C"/>
              </a:gs>
              <a:gs pos="50000">
                <a:srgbClr val="E6DCAC"/>
              </a:gs>
              <a:gs pos="61500">
                <a:srgbClr val="C7AC4C"/>
              </a:gs>
              <a:gs pos="77500">
                <a:srgbClr val="E6D78A"/>
              </a:gs>
              <a:gs pos="85000">
                <a:srgbClr val="C7AC4C"/>
              </a:gs>
              <a:gs pos="94000">
                <a:srgbClr val="E6D78A"/>
              </a:gs>
              <a:gs pos="100000">
                <a:srgbClr val="E6DCAC"/>
              </a:gs>
            </a:gsLst>
            <a:lin ang="2700000" scaled="0"/>
          </a:gra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GB" sz="21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menu</a:t>
            </a:r>
            <a:endParaRPr sz="2100" b="1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0" name="Google Shape;40;p41">
            <a:hlinkClick r:id="" action="ppaction://hlinkshowjump?jump=nextslide"/>
          </p:cNvPr>
          <p:cNvSpPr/>
          <p:nvPr/>
        </p:nvSpPr>
        <p:spPr>
          <a:xfrm>
            <a:off x="6629400" y="285750"/>
            <a:ext cx="1828800" cy="40005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E6DCAC"/>
              </a:gs>
              <a:gs pos="6000">
                <a:srgbClr val="E6D78A"/>
              </a:gs>
              <a:gs pos="15000">
                <a:srgbClr val="C7AC4C"/>
              </a:gs>
              <a:gs pos="22500">
                <a:srgbClr val="E6D78A"/>
              </a:gs>
              <a:gs pos="38500">
                <a:srgbClr val="C7AC4C"/>
              </a:gs>
              <a:gs pos="50000">
                <a:srgbClr val="E6DCAC"/>
              </a:gs>
              <a:gs pos="61500">
                <a:srgbClr val="C7AC4C"/>
              </a:gs>
              <a:gs pos="77500">
                <a:srgbClr val="E6D78A"/>
              </a:gs>
              <a:gs pos="85000">
                <a:srgbClr val="C7AC4C"/>
              </a:gs>
              <a:gs pos="94000">
                <a:srgbClr val="E6D78A"/>
              </a:gs>
              <a:gs pos="100000">
                <a:srgbClr val="E6DCAC"/>
              </a:gs>
            </a:gsLst>
            <a:lin ang="2700000" scaled="0"/>
          </a:gra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1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transition>
    <p:random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t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0" Type="http://schemas.microsoft.com/office/2007/relationships/hdphoto" Target="../media/hdphoto4.wdp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5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5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18.xml"/><Relationship Id="rId18" Type="http://schemas.openxmlformats.org/officeDocument/2006/relationships/slide" Target="slide24.xml"/><Relationship Id="rId3" Type="http://schemas.openxmlformats.org/officeDocument/2006/relationships/slide" Target="slide6.xml"/><Relationship Id="rId21" Type="http://schemas.openxmlformats.org/officeDocument/2006/relationships/slide" Target="slide25.xml"/><Relationship Id="rId7" Type="http://schemas.openxmlformats.org/officeDocument/2006/relationships/slide" Target="slide7.xml"/><Relationship Id="rId12" Type="http://schemas.openxmlformats.org/officeDocument/2006/relationships/slide" Target="slide13.xml"/><Relationship Id="rId17" Type="http://schemas.openxmlformats.org/officeDocument/2006/relationships/slide" Target="slide20.xml"/><Relationship Id="rId25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6" Type="http://schemas.openxmlformats.org/officeDocument/2006/relationships/slide" Target="slide14.xml"/><Relationship Id="rId20" Type="http://schemas.openxmlformats.org/officeDocument/2006/relationships/slide" Target="slide1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1.xml"/><Relationship Id="rId11" Type="http://schemas.openxmlformats.org/officeDocument/2006/relationships/slide" Target="slide8.xml"/><Relationship Id="rId24" Type="http://schemas.openxmlformats.org/officeDocument/2006/relationships/slide" Target="slide4.xml"/><Relationship Id="rId5" Type="http://schemas.openxmlformats.org/officeDocument/2006/relationships/slide" Target="slide16.xml"/><Relationship Id="rId15" Type="http://schemas.openxmlformats.org/officeDocument/2006/relationships/slide" Target="slide9.xml"/><Relationship Id="rId23" Type="http://schemas.openxmlformats.org/officeDocument/2006/relationships/image" Target="../media/image6.jpg"/><Relationship Id="rId10" Type="http://schemas.openxmlformats.org/officeDocument/2006/relationships/slide" Target="slide22.xml"/><Relationship Id="rId19" Type="http://schemas.openxmlformats.org/officeDocument/2006/relationships/slide" Target="slide10.xml"/><Relationship Id="rId4" Type="http://schemas.openxmlformats.org/officeDocument/2006/relationships/slide" Target="slide11.xml"/><Relationship Id="rId9" Type="http://schemas.openxmlformats.org/officeDocument/2006/relationships/slide" Target="slide17.xml"/><Relationship Id="rId14" Type="http://schemas.openxmlformats.org/officeDocument/2006/relationships/slide" Target="slide23.xml"/><Relationship Id="rId2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" y="15666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80" y="240972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483" y="10669"/>
            <a:ext cx="9125034" cy="513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05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DA"/>
        </a:solidFill>
        <a:effectLst/>
      </p:bgPr>
    </p:bg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Google Shape;378;p10" descr="Pilot Custom Urushi 845 Fountain Pen - Black – Pen Boutique Lt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489113">
            <a:off x="3114453" y="921473"/>
            <a:ext cx="2605433" cy="2605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10" descr="Pilot Custom Urushi 845 Fountain Pen - Black – Pen Boutique Lt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228839">
            <a:off x="3523025" y="1319930"/>
            <a:ext cx="2605433" cy="2605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10" descr="Pilot Custom Urushi 845 Fountain Pen - Black – Pen Boutique Lt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354928">
            <a:off x="3694756" y="1814236"/>
            <a:ext cx="2605433" cy="2605433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10"/>
          <p:cNvSpPr/>
          <p:nvPr/>
        </p:nvSpPr>
        <p:spPr>
          <a:xfrm>
            <a:off x="661662" y="338427"/>
            <a:ext cx="7812911" cy="838752"/>
          </a:xfrm>
          <a:prstGeom prst="wedgeRoundRectCallout">
            <a:avLst>
              <a:gd name="adj1" fmla="val -45694"/>
              <a:gd name="adj2" fmla="val 106134"/>
              <a:gd name="adj3" fmla="val 16667"/>
            </a:avLst>
          </a:prstGeom>
          <a:noFill/>
          <a:ln w="25400" cap="flat" cmpd="sng">
            <a:solidFill>
              <a:srgbClr val="BABA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 b="0" i="0" u="none" strike="noStrike" cap="none">
                <a:solidFill>
                  <a:srgbClr val="00232C"/>
                </a:solidFill>
                <a:latin typeface="Arial"/>
                <a:ea typeface="Arial"/>
                <a:cs typeface="Arial"/>
                <a:sym typeface="Arial"/>
              </a:rPr>
              <a:t>What colour are they?</a:t>
            </a:r>
            <a:endParaRPr sz="5400" b="0" i="0" u="none" strike="noStrike" cap="none">
              <a:solidFill>
                <a:srgbClr val="00232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10"/>
          <p:cNvSpPr/>
          <p:nvPr/>
        </p:nvSpPr>
        <p:spPr>
          <a:xfrm>
            <a:off x="436420" y="3781597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  <a:ln w="25400" cap="flat" cmpd="sng">
            <a:solidFill>
              <a:srgbClr val="BABA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 b="0" i="0" u="none" strike="noStrike" cap="none" dirty="0">
                <a:solidFill>
                  <a:srgbClr val="00232C"/>
                </a:solidFill>
                <a:latin typeface="Arial"/>
                <a:ea typeface="Arial"/>
                <a:cs typeface="Arial"/>
                <a:sym typeface="Arial"/>
              </a:rPr>
              <a:t>They’re </a:t>
            </a:r>
            <a:r>
              <a:rPr lang="en-GB" sz="5400" b="1" i="0" u="none" strike="noStrike" cap="none" dirty="0">
                <a:solidFill>
                  <a:srgbClr val="00232C"/>
                </a:solidFill>
                <a:latin typeface="Arial"/>
                <a:ea typeface="Arial"/>
                <a:cs typeface="Arial"/>
                <a:sym typeface="Arial"/>
              </a:rPr>
              <a:t>black</a:t>
            </a:r>
            <a:r>
              <a:rPr lang="en-GB" sz="5400" b="0" i="0" u="none" strike="noStrike" cap="none" dirty="0">
                <a:solidFill>
                  <a:srgbClr val="00232C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5400" b="0" i="0" u="none" strike="noStrike" cap="none" dirty="0">
              <a:solidFill>
                <a:srgbClr val="00232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3" name="Google Shape;383;p10" descr="Home Button Icon Png Transparent Background - Web Button, Png Download -  600x600(#5576241) - PngFind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12643" y="4251059"/>
            <a:ext cx="776580" cy="7765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5E8"/>
        </a:solidFill>
        <a:effectLst/>
      </p:bgPr>
    </p:bg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388;p11" descr="Home Button Icon Png Transparent Background - Web Button, Png Download -  600x600(#5576241) - PngFind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12643" y="4251059"/>
            <a:ext cx="776580" cy="776580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11"/>
          <p:cNvSpPr/>
          <p:nvPr/>
        </p:nvSpPr>
        <p:spPr>
          <a:xfrm>
            <a:off x="671332" y="347241"/>
            <a:ext cx="7812911" cy="1342663"/>
          </a:xfrm>
          <a:prstGeom prst="wedgeRoundRectCallout">
            <a:avLst>
              <a:gd name="adj1" fmla="val -35008"/>
              <a:gd name="adj2" fmla="val 83850"/>
              <a:gd name="adj3" fmla="val 16667"/>
            </a:avLst>
          </a:prstGeom>
          <a:noFill/>
          <a:ln w="25400" cap="flat" cmpd="sng">
            <a:solidFill>
              <a:srgbClr val="BABA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 b="0" i="0" u="none" strike="noStrike" cap="none">
                <a:solidFill>
                  <a:srgbClr val="00232C"/>
                </a:solidFill>
                <a:latin typeface="Arial"/>
                <a:ea typeface="Arial"/>
                <a:cs typeface="Arial"/>
                <a:sym typeface="Arial"/>
              </a:rPr>
              <a:t>Do you have ......................?</a:t>
            </a:r>
            <a:endParaRPr/>
          </a:p>
        </p:txBody>
      </p:sp>
      <p:sp>
        <p:nvSpPr>
          <p:cNvPr id="390" name="Google Shape;390;p11"/>
          <p:cNvSpPr/>
          <p:nvPr/>
        </p:nvSpPr>
        <p:spPr>
          <a:xfrm>
            <a:off x="2523280" y="3923818"/>
            <a:ext cx="3750198" cy="994022"/>
          </a:xfrm>
          <a:prstGeom prst="wedgeRoundRectCallout">
            <a:avLst>
              <a:gd name="adj1" fmla="val 82683"/>
              <a:gd name="adj2" fmla="val -67386"/>
              <a:gd name="adj3" fmla="val 16667"/>
            </a:avLst>
          </a:prstGeom>
          <a:noFill/>
          <a:ln w="25400" cap="flat" cmpd="sng">
            <a:solidFill>
              <a:srgbClr val="BABA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 b="0" i="0" u="none" strike="noStrike" cap="none">
                <a:solidFill>
                  <a:srgbClr val="00232C"/>
                </a:solidFill>
                <a:latin typeface="Arial"/>
                <a:ea typeface="Arial"/>
                <a:cs typeface="Arial"/>
                <a:sym typeface="Arial"/>
              </a:rPr>
              <a:t>Yes, I do.</a:t>
            </a:r>
            <a:endParaRPr/>
          </a:p>
        </p:txBody>
      </p:sp>
      <p:pic>
        <p:nvPicPr>
          <p:cNvPr id="391" name="Google Shape;391;p11" descr="CLASSROOM OBJECTS | Baamboozle"/>
          <p:cNvPicPr preferRelativeResize="0"/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17" b="92917" l="6250" r="93333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356458" y="1689904"/>
            <a:ext cx="2286000" cy="2286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5E8"/>
        </a:solid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Google Shape;396;p12" descr="Home Button Icon Png Transparent Background - Web Button, Png Download -  600x600(#5576241) - PngFind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12643" y="4251059"/>
            <a:ext cx="776580" cy="776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12" descr="LQZ Large Capacity Cartoon Fruit Silicone Pencil Case Stationery Pouch Bag  for School Girls Boys (watermelon red) : Amazon.in: Office Products"/>
          <p:cNvPicPr preferRelativeResize="0"/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482" b="84915" l="3197" r="93207"/>
                    </a14:imgEffect>
                  </a14:imgLayer>
                </a14:imgProps>
              </a:ext>
            </a:extLst>
          </a:blip>
          <a:srcRect t="16968" b="11965"/>
          <a:stretch/>
        </p:blipFill>
        <p:spPr>
          <a:xfrm rot="21000387">
            <a:off x="2817905" y="1190454"/>
            <a:ext cx="3732156" cy="2652346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12"/>
          <p:cNvSpPr/>
          <p:nvPr/>
        </p:nvSpPr>
        <p:spPr>
          <a:xfrm>
            <a:off x="951874" y="311084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BABA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0" i="0" u="none" strike="noStrike" cap="none">
                <a:solidFill>
                  <a:srgbClr val="00232C"/>
                </a:solidFill>
                <a:latin typeface="Arial"/>
                <a:ea typeface="Arial"/>
                <a:cs typeface="Arial"/>
                <a:sym typeface="Arial"/>
              </a:rPr>
              <a:t>What colour is it?</a:t>
            </a:r>
            <a:endParaRPr sz="4000" b="0" i="0" u="none" strike="noStrike" cap="none">
              <a:solidFill>
                <a:srgbClr val="00232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p12"/>
          <p:cNvSpPr/>
          <p:nvPr/>
        </p:nvSpPr>
        <p:spPr>
          <a:xfrm>
            <a:off x="370849" y="3832861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BABA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0" i="0" u="none" strike="noStrike" cap="none" dirty="0">
                <a:solidFill>
                  <a:srgbClr val="00232C"/>
                </a:solidFill>
                <a:latin typeface="Arial"/>
                <a:ea typeface="Arial"/>
                <a:cs typeface="Arial"/>
                <a:sym typeface="Arial"/>
              </a:rPr>
              <a:t>It’s pink.</a:t>
            </a:r>
            <a:endParaRPr sz="4000" b="0" i="0" u="none" strike="noStrike" cap="none" dirty="0">
              <a:solidFill>
                <a:srgbClr val="00232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5E8"/>
        </a:solidFill>
        <a:effectLst/>
      </p:bgPr>
    </p:bg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oogle Shape;404;p13" descr="Home Button Icon Png Transparent Background - Web Button, Png Download -  600x600(#5576241) - PngFind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12643" y="4251059"/>
            <a:ext cx="776580" cy="776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13" descr="Vintage Rulers | Blue Bowl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07705" y="1340606"/>
            <a:ext cx="3755804" cy="24198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06" name="Google Shape;406;p13"/>
          <p:cNvSpPr/>
          <p:nvPr/>
        </p:nvSpPr>
        <p:spPr>
          <a:xfrm>
            <a:off x="544370" y="3889606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BABA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0" i="0" u="none" strike="noStrike" cap="none">
                <a:solidFill>
                  <a:srgbClr val="00232C"/>
                </a:solidFill>
                <a:latin typeface="Arial"/>
                <a:ea typeface="Arial"/>
                <a:cs typeface="Arial"/>
                <a:sym typeface="Arial"/>
              </a:rPr>
              <a:t>No, I don’t. I have rulers.</a:t>
            </a:r>
            <a:endParaRPr sz="4000" b="0" i="0" u="none" strike="noStrike" cap="none">
              <a:solidFill>
                <a:srgbClr val="00232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13"/>
          <p:cNvSpPr/>
          <p:nvPr/>
        </p:nvSpPr>
        <p:spPr>
          <a:xfrm>
            <a:off x="951873" y="342025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BABA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0" i="0" u="none" strike="noStrike" cap="none" dirty="0">
                <a:solidFill>
                  <a:srgbClr val="00232C"/>
                </a:solidFill>
                <a:latin typeface="Arial"/>
                <a:ea typeface="Arial"/>
                <a:cs typeface="Arial"/>
                <a:sym typeface="Arial"/>
              </a:rPr>
              <a:t>Do you have erasers?</a:t>
            </a:r>
            <a:endParaRPr sz="4000" b="0" i="0" u="none" strike="noStrike" cap="none" dirty="0">
              <a:solidFill>
                <a:srgbClr val="00232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5E8"/>
        </a:solidFill>
        <a:effectLst/>
      </p:bgPr>
    </p:bg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Google Shape;412;p14" descr="Home Button Icon Png Transparent Background - Web Button, Png Download -  600x600(#5576241) - PngFind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12643" y="4251059"/>
            <a:ext cx="776580" cy="776580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14"/>
          <p:cNvSpPr/>
          <p:nvPr/>
        </p:nvSpPr>
        <p:spPr>
          <a:xfrm>
            <a:off x="671332" y="347242"/>
            <a:ext cx="7812911" cy="838752"/>
          </a:xfrm>
          <a:prstGeom prst="wedgeRoundRectCallout">
            <a:avLst>
              <a:gd name="adj1" fmla="val -45694"/>
              <a:gd name="adj2" fmla="val 106134"/>
              <a:gd name="adj3" fmla="val 16667"/>
            </a:avLst>
          </a:prstGeom>
          <a:noFill/>
          <a:ln w="25400" cap="flat" cmpd="sng">
            <a:solidFill>
              <a:srgbClr val="BABA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 b="0" i="0" u="none" strike="noStrike" cap="none">
                <a:solidFill>
                  <a:srgbClr val="00232C"/>
                </a:solidFill>
                <a:latin typeface="Arial"/>
                <a:ea typeface="Arial"/>
                <a:cs typeface="Arial"/>
                <a:sym typeface="Arial"/>
              </a:rPr>
              <a:t>Do you  have books?</a:t>
            </a:r>
            <a:endParaRPr sz="5400" b="0" i="0" u="none" strike="noStrike" cap="none">
              <a:solidFill>
                <a:srgbClr val="00232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14"/>
          <p:cNvSpPr/>
          <p:nvPr/>
        </p:nvSpPr>
        <p:spPr>
          <a:xfrm>
            <a:off x="426892" y="3811763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  <a:ln w="25400" cap="flat" cmpd="sng">
            <a:solidFill>
              <a:srgbClr val="BABA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 b="0" i="0" u="none" strike="noStrike" cap="none">
                <a:solidFill>
                  <a:srgbClr val="00232C"/>
                </a:solidFill>
                <a:latin typeface="Arial"/>
                <a:ea typeface="Arial"/>
                <a:cs typeface="Arial"/>
                <a:sym typeface="Arial"/>
              </a:rPr>
              <a:t>Yes, I do.</a:t>
            </a:r>
            <a:endParaRPr sz="5400" b="0" i="0" u="none" strike="noStrike" cap="none">
              <a:solidFill>
                <a:srgbClr val="00232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5" name="Google Shape;415;p14"/>
          <p:cNvPicPr preferRelativeResize="0"/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222" b="83389" l="17292" r="79250">
                        <a14:foregroundMark x1="42458" y1="39944" x2="70375" y2="35000"/>
                        <a14:foregroundMark x1="74500" y1="32778" x2="74292" y2="35500"/>
                        <a14:foregroundMark x1="27000" y1="46833" x2="63958" y2="47944"/>
                        <a14:foregroundMark x1="71792" y1="45722" x2="67458" y2="55333"/>
                        <a14:foregroundMark x1="73250" y1="43222" x2="73250" y2="45722"/>
                        <a14:foregroundMark x1="73250" y1="41333" x2="72833" y2="42667"/>
                        <a14:foregroundMark x1="40625" y1="69111" x2="60875" y2="63611"/>
                        <a14:foregroundMark x1="67875" y1="61944" x2="72417" y2="60889"/>
                        <a14:foregroundMark x1="51792" y1="77111" x2="70792" y2="65833"/>
                      </a14:backgroundRemoval>
                    </a14:imgEffect>
                  </a14:imgLayer>
                </a14:imgProps>
              </a:ext>
            </a:extLst>
          </a:blip>
          <a:srcRect l="16676" t="16558" r="19629" b="16674"/>
          <a:stretch/>
        </p:blipFill>
        <p:spPr>
          <a:xfrm>
            <a:off x="2829791" y="1420532"/>
            <a:ext cx="2937163" cy="23090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5E8"/>
        </a:solidFill>
        <a:effectLst/>
      </p:bgPr>
    </p:bg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Google Shape;420;p15" descr="Home Button Icon Png Transparent Background - Web Button, Png Download -  600x600(#5576241) - PngFind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12643" y="4251059"/>
            <a:ext cx="776580" cy="776580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15"/>
          <p:cNvSpPr/>
          <p:nvPr/>
        </p:nvSpPr>
        <p:spPr>
          <a:xfrm>
            <a:off x="951873" y="342025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BABA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0" i="0" u="none" strike="noStrike" cap="none">
                <a:solidFill>
                  <a:srgbClr val="00232C"/>
                </a:solidFill>
                <a:latin typeface="Arial"/>
                <a:ea typeface="Arial"/>
                <a:cs typeface="Arial"/>
                <a:sym typeface="Arial"/>
              </a:rPr>
              <a:t>Do you have bags?</a:t>
            </a:r>
            <a:endParaRPr sz="4000" b="0" i="0" u="none" strike="noStrike" cap="none">
              <a:solidFill>
                <a:srgbClr val="00232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15"/>
          <p:cNvSpPr/>
          <p:nvPr/>
        </p:nvSpPr>
        <p:spPr>
          <a:xfrm>
            <a:off x="951873" y="3802901"/>
            <a:ext cx="7227721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BABA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0" i="0" u="none" strike="noStrike" cap="none">
                <a:solidFill>
                  <a:srgbClr val="00232C"/>
                </a:solidFill>
                <a:latin typeface="Arial"/>
                <a:ea typeface="Arial"/>
                <a:cs typeface="Arial"/>
                <a:sym typeface="Arial"/>
              </a:rPr>
              <a:t>No, I don’t. I have pencils.</a:t>
            </a:r>
            <a:endParaRPr sz="4000" b="0" i="0" u="none" strike="noStrike" cap="none">
              <a:solidFill>
                <a:srgbClr val="00232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2" descr="Premium Personalised Pink Pencils - Able Labels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927" y="1037678"/>
            <a:ext cx="4514313" cy="281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Google Shape;428;p16" descr="Home Button Icon Png Transparent Background - Web Button, Png Download -  600x600(#5576241) - PngFind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12643" y="4251059"/>
            <a:ext cx="776580" cy="776580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16"/>
          <p:cNvSpPr/>
          <p:nvPr/>
        </p:nvSpPr>
        <p:spPr>
          <a:xfrm>
            <a:off x="426892" y="3811763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  <a:ln w="25400" cap="flat" cmpd="sng">
            <a:solidFill>
              <a:srgbClr val="BABA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 b="0" i="0" u="none" strike="noStrike" cap="none">
                <a:solidFill>
                  <a:srgbClr val="00232C"/>
                </a:solidFill>
                <a:latin typeface="Arial"/>
                <a:ea typeface="Arial"/>
                <a:cs typeface="Arial"/>
                <a:sym typeface="Arial"/>
              </a:rPr>
              <a:t>Sit down, please!</a:t>
            </a:r>
            <a:endParaRPr sz="5400" b="0" i="0" u="none" strike="noStrike" cap="none">
              <a:solidFill>
                <a:srgbClr val="00232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0" name="Google Shape;430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61141" y="452582"/>
            <a:ext cx="5036722" cy="34728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17" descr="Home Button Icon Png Transparent Background - Web Button, Png Download -  600x600(#5576241) - PngFind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12643" y="4251059"/>
            <a:ext cx="776580" cy="776580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17"/>
          <p:cNvSpPr/>
          <p:nvPr/>
        </p:nvSpPr>
        <p:spPr>
          <a:xfrm>
            <a:off x="426892" y="3811763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  <a:ln w="25400" cap="flat" cmpd="sng">
            <a:solidFill>
              <a:srgbClr val="BABA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 b="0" i="0" u="none" strike="noStrike" cap="none">
                <a:solidFill>
                  <a:srgbClr val="00232C"/>
                </a:solidFill>
                <a:latin typeface="Arial"/>
                <a:ea typeface="Arial"/>
                <a:cs typeface="Arial"/>
                <a:sym typeface="Arial"/>
              </a:rPr>
              <a:t>Stand up, please!</a:t>
            </a:r>
            <a:endParaRPr sz="5400" b="0" i="0" u="none" strike="noStrike" cap="none">
              <a:solidFill>
                <a:srgbClr val="00232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7" name="Google Shape;437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65688" y="162040"/>
            <a:ext cx="3982893" cy="36497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Google Shape;442;p18" descr="Home Button Icon Png Transparent Background - Web Button, Png Download -  600x600(#5576241) - PngFind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12643" y="4251059"/>
            <a:ext cx="776580" cy="776580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18"/>
          <p:cNvSpPr/>
          <p:nvPr/>
        </p:nvSpPr>
        <p:spPr>
          <a:xfrm>
            <a:off x="443657" y="3204500"/>
            <a:ext cx="7812911" cy="1434849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  <a:ln w="25400" cap="flat" cmpd="sng">
            <a:solidFill>
              <a:srgbClr val="BABA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 b="0" i="0" u="none" strike="noStrike" cap="none" dirty="0">
                <a:solidFill>
                  <a:srgbClr val="00232C"/>
                </a:solidFill>
                <a:latin typeface="Arial"/>
                <a:ea typeface="Arial"/>
                <a:cs typeface="Arial"/>
                <a:sym typeface="Arial"/>
              </a:rPr>
              <a:t>May I speak Vietnamese?</a:t>
            </a:r>
            <a:endParaRPr sz="5400" b="0" i="0" u="none" strike="noStrike" cap="none" dirty="0">
              <a:solidFill>
                <a:srgbClr val="00232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4" name="Google Shape;444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95575" y="394279"/>
            <a:ext cx="3309077" cy="26346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1532698" y="1047238"/>
            <a:ext cx="1518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Vietnamese?</a:t>
            </a:r>
          </a:p>
        </p:txBody>
      </p:sp>
      <p:sp>
        <p:nvSpPr>
          <p:cNvPr id="3" name="Flowchart: Sequential Access Storage 2"/>
          <p:cNvSpPr/>
          <p:nvPr/>
        </p:nvSpPr>
        <p:spPr>
          <a:xfrm>
            <a:off x="1398519" y="927801"/>
            <a:ext cx="1530627" cy="546652"/>
          </a:xfrm>
          <a:prstGeom prst="flowChartMagneticTap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Google Shape;449;p19" descr="Home Button Icon Png Transparent Background - Web Button, Png Download -  600x600(#5576241) - PngFind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12643" y="4251059"/>
            <a:ext cx="776580" cy="776580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19"/>
          <p:cNvSpPr/>
          <p:nvPr/>
        </p:nvSpPr>
        <p:spPr>
          <a:xfrm>
            <a:off x="426892" y="3811763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  <a:ln w="25400" cap="flat" cmpd="sng">
            <a:solidFill>
              <a:srgbClr val="BABA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 b="0" i="0" u="none" strike="noStrike" cap="none">
                <a:solidFill>
                  <a:srgbClr val="00232C"/>
                </a:solidFill>
                <a:latin typeface="Arial"/>
                <a:ea typeface="Arial"/>
                <a:cs typeface="Arial"/>
                <a:sym typeface="Arial"/>
              </a:rPr>
              <a:t>May I come in?</a:t>
            </a:r>
            <a:endParaRPr sz="5400" b="0" i="0" u="none" strike="noStrike" cap="none">
              <a:solidFill>
                <a:srgbClr val="00232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1" name="Google Shape;451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10309" y="836673"/>
            <a:ext cx="6194073" cy="27312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-GB" dirty="0"/>
              <a:t>REVIEW 2.1</a:t>
            </a:r>
            <a:endParaRPr dirty="0"/>
          </a:p>
        </p:txBody>
      </p:sp>
      <p:sp>
        <p:nvSpPr>
          <p:cNvPr id="90" name="Google Shape;90;p2"/>
          <p:cNvSpPr/>
          <p:nvPr/>
        </p:nvSpPr>
        <p:spPr>
          <a:xfrm>
            <a:off x="8267600" y="2675650"/>
            <a:ext cx="313875" cy="324875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2"/>
          <p:cNvSpPr/>
          <p:nvPr/>
        </p:nvSpPr>
        <p:spPr>
          <a:xfrm>
            <a:off x="557800" y="4070913"/>
            <a:ext cx="283550" cy="431575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2"/>
          <p:cNvSpPr/>
          <p:nvPr/>
        </p:nvSpPr>
        <p:spPr>
          <a:xfrm>
            <a:off x="8596463" y="4578063"/>
            <a:ext cx="297150" cy="326950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3" name="Google Shape;93;p2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94" name="Google Shape;94;p2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4" name="Google Shape;104;p2"/>
          <p:cNvGrpSpPr/>
          <p:nvPr/>
        </p:nvGrpSpPr>
        <p:grpSpPr>
          <a:xfrm>
            <a:off x="2291875" y="4237100"/>
            <a:ext cx="956750" cy="553975"/>
            <a:chOff x="-1199475" y="2658325"/>
            <a:chExt cx="956750" cy="553975"/>
          </a:xfrm>
        </p:grpSpPr>
        <p:sp>
          <p:nvSpPr>
            <p:cNvPr id="105" name="Google Shape;105;p2"/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7" name="Google Shape;117;p2"/>
          <p:cNvGrpSpPr/>
          <p:nvPr/>
        </p:nvGrpSpPr>
        <p:grpSpPr>
          <a:xfrm>
            <a:off x="575600" y="2571750"/>
            <a:ext cx="1767550" cy="2473200"/>
            <a:chOff x="347000" y="2571750"/>
            <a:chExt cx="1767550" cy="2473200"/>
          </a:xfrm>
        </p:grpSpPr>
        <p:sp>
          <p:nvSpPr>
            <p:cNvPr id="118" name="Google Shape;118;p2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6" name="Google Shape;166;p2"/>
          <p:cNvGrpSpPr/>
          <p:nvPr/>
        </p:nvGrpSpPr>
        <p:grpSpPr>
          <a:xfrm>
            <a:off x="6368425" y="3177488"/>
            <a:ext cx="2372800" cy="1808625"/>
            <a:chOff x="6368425" y="3177488"/>
            <a:chExt cx="2372800" cy="1808625"/>
          </a:xfrm>
        </p:grpSpPr>
        <p:sp>
          <p:nvSpPr>
            <p:cNvPr id="167" name="Google Shape;167;p2"/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0" name="Google Shape;170;p2"/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171" name="Google Shape;171;p2"/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172" name="Google Shape;172;p2"/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73" name="Google Shape;173;p2"/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174" name="Google Shape;174;p2"/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175" name="Google Shape;175;p2"/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176" name="Google Shape;176;p2"/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77" name="Google Shape;177;p2"/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78" name="Google Shape;178;p2"/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79" name="Google Shape;179;p2"/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80" name="Google Shape;180;p2"/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81" name="Google Shape;181;p2"/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82" name="Google Shape;182;p2"/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83" name="Google Shape;183;p2"/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84" name="Google Shape;184;p2"/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85" name="Google Shape;185;p2"/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86" name="Google Shape;186;p2"/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87" name="Google Shape;187;p2"/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88" name="Google Shape;188;p2"/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89" name="Google Shape;189;p2"/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90" name="Google Shape;190;p2"/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91" name="Google Shape;191;p2"/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92" name="Google Shape;192;p2"/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93" name="Google Shape;193;p2"/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94" name="Google Shape;194;p2"/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95" name="Google Shape;195;p2"/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96" name="Google Shape;196;p2"/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97" name="Google Shape;197;p2"/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sp>
            <p:nvSpPr>
              <p:cNvPr id="198" name="Google Shape;198;p2"/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01" name="Google Shape;201;p2"/>
          <p:cNvSpPr/>
          <p:nvPr/>
        </p:nvSpPr>
        <p:spPr>
          <a:xfrm>
            <a:off x="2567004" y="3077175"/>
            <a:ext cx="4009992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2" name="Google Shape;202;p2"/>
          <p:cNvGrpSpPr/>
          <p:nvPr/>
        </p:nvGrpSpPr>
        <p:grpSpPr>
          <a:xfrm>
            <a:off x="41963" y="249125"/>
            <a:ext cx="608900" cy="407500"/>
            <a:chOff x="4137713" y="525925"/>
            <a:chExt cx="608900" cy="407500"/>
          </a:xfrm>
        </p:grpSpPr>
        <p:sp>
          <p:nvSpPr>
            <p:cNvPr id="203" name="Google Shape;203;p2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" name="Google Shape;205;p2"/>
          <p:cNvGrpSpPr/>
          <p:nvPr/>
        </p:nvGrpSpPr>
        <p:grpSpPr>
          <a:xfrm>
            <a:off x="482238" y="720825"/>
            <a:ext cx="475525" cy="287725"/>
            <a:chOff x="622013" y="907250"/>
            <a:chExt cx="475525" cy="287725"/>
          </a:xfrm>
        </p:grpSpPr>
        <p:sp>
          <p:nvSpPr>
            <p:cNvPr id="206" name="Google Shape;206;p2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08;p2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209" name="Google Shape;209;p2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Google Shape;456;p20" descr="Home Button Icon Png Transparent Background - Web Button, Png Download -  600x600(#5576241) - PngFind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12643" y="4251059"/>
            <a:ext cx="776580" cy="776580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20"/>
          <p:cNvSpPr/>
          <p:nvPr/>
        </p:nvSpPr>
        <p:spPr>
          <a:xfrm>
            <a:off x="426892" y="3811763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  <a:ln w="25400" cap="flat" cmpd="sng">
            <a:solidFill>
              <a:srgbClr val="BABA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 b="0" i="0" u="none" strike="noStrike" cap="none">
                <a:solidFill>
                  <a:srgbClr val="00232C"/>
                </a:solidFill>
                <a:latin typeface="Arial"/>
                <a:ea typeface="Arial"/>
                <a:cs typeface="Arial"/>
                <a:sym typeface="Arial"/>
              </a:rPr>
              <a:t>May I close the book?</a:t>
            </a:r>
            <a:endParaRPr sz="5400" b="0" i="0" u="none" strike="noStrike" cap="none">
              <a:solidFill>
                <a:srgbClr val="00232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8" name="Google Shape;458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3383" y="659764"/>
            <a:ext cx="7499927" cy="27499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Curved Down Arrow 2"/>
          <p:cNvSpPr/>
          <p:nvPr/>
        </p:nvSpPr>
        <p:spPr>
          <a:xfrm flipH="1">
            <a:off x="6082747" y="2196549"/>
            <a:ext cx="407505" cy="228600"/>
          </a:xfrm>
          <a:prstGeom prst="curved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" name="Curved Down Arrow 6"/>
          <p:cNvSpPr/>
          <p:nvPr/>
        </p:nvSpPr>
        <p:spPr>
          <a:xfrm flipH="1">
            <a:off x="4333346" y="2504662"/>
            <a:ext cx="404708" cy="228600"/>
          </a:xfrm>
          <a:prstGeom prst="curved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7A7"/>
        </a:solidFill>
        <a:effectLst/>
      </p:bgPr>
    </p:bg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Google Shape;463;p21" descr="Home Button Icon Png Transparent Background - Web Button, Png Download -  600x600(#5576241) - PngFind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12643" y="4251059"/>
            <a:ext cx="776580" cy="776580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21"/>
          <p:cNvSpPr/>
          <p:nvPr/>
        </p:nvSpPr>
        <p:spPr>
          <a:xfrm>
            <a:off x="426892" y="3811763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  <a:ln w="25400" cap="flat" cmpd="sng">
            <a:solidFill>
              <a:srgbClr val="BABA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 b="0" i="0" u="none" strike="noStrike" cap="none" dirty="0">
                <a:solidFill>
                  <a:srgbClr val="00232C"/>
                </a:solidFill>
                <a:latin typeface="Arial"/>
                <a:ea typeface="Arial"/>
                <a:cs typeface="Arial"/>
                <a:sym typeface="Arial"/>
              </a:rPr>
              <a:t>I play </a:t>
            </a:r>
            <a:r>
              <a:rPr lang="en-GB" sz="5400" dirty="0">
                <a:solidFill>
                  <a:srgbClr val="00232C"/>
                </a:solidFill>
              </a:rPr>
              <a:t>football</a:t>
            </a:r>
            <a:r>
              <a:rPr lang="en-GB" sz="5400" b="0" i="0" u="none" strike="noStrike" cap="none" dirty="0">
                <a:solidFill>
                  <a:srgbClr val="00232C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sz="5400" b="0" i="0" u="none" strike="noStrike" cap="none" dirty="0">
              <a:solidFill>
                <a:srgbClr val="00232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21"/>
          <p:cNvSpPr/>
          <p:nvPr/>
        </p:nvSpPr>
        <p:spPr>
          <a:xfrm>
            <a:off x="86958" y="304116"/>
            <a:ext cx="8889918" cy="838752"/>
          </a:xfrm>
          <a:prstGeom prst="wedgeRoundRectCallout">
            <a:avLst>
              <a:gd name="adj1" fmla="val -45694"/>
              <a:gd name="adj2" fmla="val 106134"/>
              <a:gd name="adj3" fmla="val 16667"/>
            </a:avLst>
          </a:prstGeom>
          <a:noFill/>
          <a:ln w="25400" cap="flat" cmpd="sng">
            <a:solidFill>
              <a:srgbClr val="BABA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0" i="0" u="none" strike="noStrike" cap="none" dirty="0">
                <a:solidFill>
                  <a:srgbClr val="00232C"/>
                </a:solidFill>
                <a:latin typeface="Arial"/>
                <a:ea typeface="Arial"/>
                <a:cs typeface="Arial"/>
                <a:sym typeface="Arial"/>
              </a:rPr>
              <a:t>What do you do at break time?</a:t>
            </a:r>
            <a:endParaRPr sz="4000" b="0" i="0" u="none" strike="noStrike" cap="none" dirty="0">
              <a:solidFill>
                <a:srgbClr val="00232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7778" y="1202043"/>
            <a:ext cx="2288278" cy="25505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7A7"/>
        </a:solidFill>
        <a:effectLst/>
      </p:bgPr>
    </p:bg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Google Shape;471;p22" descr="Home Button Icon Png Transparent Background - Web Button, Png Download -  600x600(#5576241) - PngFind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12643" y="4251059"/>
            <a:ext cx="776580" cy="776580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22"/>
          <p:cNvSpPr/>
          <p:nvPr/>
        </p:nvSpPr>
        <p:spPr>
          <a:xfrm>
            <a:off x="426892" y="3811763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  <a:ln w="25400" cap="flat" cmpd="sng">
            <a:solidFill>
              <a:srgbClr val="BABA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 b="0" i="0" u="none" strike="noStrike" cap="none" dirty="0">
                <a:solidFill>
                  <a:srgbClr val="00232C"/>
                </a:solidFill>
                <a:latin typeface="Arial"/>
                <a:ea typeface="Arial"/>
                <a:cs typeface="Arial"/>
                <a:sym typeface="Arial"/>
              </a:rPr>
              <a:t>I </a:t>
            </a:r>
            <a:r>
              <a:rPr lang="en-GB" sz="5400" dirty="0">
                <a:solidFill>
                  <a:srgbClr val="00232C"/>
                </a:solidFill>
              </a:rPr>
              <a:t>do</a:t>
            </a:r>
            <a:r>
              <a:rPr lang="en-GB" sz="5400" b="0" i="0" u="none" strike="noStrike" cap="none" dirty="0">
                <a:solidFill>
                  <a:srgbClr val="00232C"/>
                </a:solidFill>
                <a:latin typeface="Arial"/>
                <a:ea typeface="Arial"/>
                <a:cs typeface="Arial"/>
                <a:sym typeface="Arial"/>
              </a:rPr>
              <a:t> word puzzles. </a:t>
            </a:r>
            <a:endParaRPr sz="5400" b="0" i="0" u="none" strike="noStrike" cap="none" dirty="0">
              <a:solidFill>
                <a:srgbClr val="00232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22"/>
          <p:cNvSpPr/>
          <p:nvPr/>
        </p:nvSpPr>
        <p:spPr>
          <a:xfrm>
            <a:off x="0" y="302853"/>
            <a:ext cx="8889918" cy="838752"/>
          </a:xfrm>
          <a:prstGeom prst="wedgeRoundRectCallout">
            <a:avLst>
              <a:gd name="adj1" fmla="val -45694"/>
              <a:gd name="adj2" fmla="val 106134"/>
              <a:gd name="adj3" fmla="val 16667"/>
            </a:avLst>
          </a:prstGeom>
          <a:noFill/>
          <a:ln w="25400" cap="flat" cmpd="sng">
            <a:solidFill>
              <a:srgbClr val="BABA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0" i="0" u="none" strike="noStrike" cap="none" dirty="0">
                <a:solidFill>
                  <a:srgbClr val="00232C"/>
                </a:solidFill>
                <a:latin typeface="Arial"/>
                <a:ea typeface="Arial"/>
                <a:cs typeface="Arial"/>
                <a:sym typeface="Arial"/>
              </a:rPr>
              <a:t>What do you do at break time?</a:t>
            </a:r>
            <a:endParaRPr sz="4000" b="0" i="0" u="none" strike="noStrike" cap="none" dirty="0">
              <a:solidFill>
                <a:srgbClr val="00232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4" name="Google Shape;474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71519" y="1256543"/>
            <a:ext cx="3112409" cy="24402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7A7"/>
        </a:solidFill>
        <a:effectLst/>
      </p:bgPr>
    </p:bg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Google Shape;479;p23" descr="Home Button Icon Png Transparent Background - Web Button, Png Download -  600x600(#5576241) - PngFind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12643" y="4251059"/>
            <a:ext cx="776580" cy="776580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23"/>
          <p:cNvSpPr/>
          <p:nvPr/>
        </p:nvSpPr>
        <p:spPr>
          <a:xfrm>
            <a:off x="426892" y="3811763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  <a:ln w="25400" cap="flat" cmpd="sng">
            <a:solidFill>
              <a:srgbClr val="BABA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 b="0" i="0" u="none" strike="noStrike" cap="none">
                <a:solidFill>
                  <a:srgbClr val="00232C"/>
                </a:solidFill>
                <a:latin typeface="Arial"/>
                <a:ea typeface="Arial"/>
                <a:cs typeface="Arial"/>
                <a:sym typeface="Arial"/>
              </a:rPr>
              <a:t>I chat with my friends. </a:t>
            </a:r>
            <a:endParaRPr sz="5400" b="0" i="0" u="none" strike="noStrike" cap="none">
              <a:solidFill>
                <a:srgbClr val="00232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p23"/>
          <p:cNvSpPr/>
          <p:nvPr/>
        </p:nvSpPr>
        <p:spPr>
          <a:xfrm>
            <a:off x="0" y="302853"/>
            <a:ext cx="8889918" cy="838752"/>
          </a:xfrm>
          <a:prstGeom prst="wedgeRoundRectCallout">
            <a:avLst>
              <a:gd name="adj1" fmla="val -45694"/>
              <a:gd name="adj2" fmla="val 106134"/>
              <a:gd name="adj3" fmla="val 16667"/>
            </a:avLst>
          </a:prstGeom>
          <a:noFill/>
          <a:ln w="25400" cap="flat" cmpd="sng">
            <a:solidFill>
              <a:srgbClr val="BABA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0" i="0" u="none" strike="noStrike" cap="none" dirty="0">
                <a:solidFill>
                  <a:srgbClr val="00232C"/>
                </a:solidFill>
                <a:latin typeface="Arial"/>
                <a:ea typeface="Arial"/>
                <a:cs typeface="Arial"/>
                <a:sym typeface="Arial"/>
              </a:rPr>
              <a:t>What do you do at break time?</a:t>
            </a:r>
            <a:endParaRPr sz="4000" b="0" i="0" u="none" strike="noStrike" cap="none" dirty="0">
              <a:solidFill>
                <a:srgbClr val="00232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2" name="Google Shape;482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00876" y="1361661"/>
            <a:ext cx="3720411" cy="23326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7A7"/>
        </a:solid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Google Shape;487;p24" descr="Home Button Icon Png Transparent Background - Web Button, Png Download -  600x600(#5576241) - PngFind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12643" y="4251059"/>
            <a:ext cx="776580" cy="776580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24"/>
          <p:cNvSpPr/>
          <p:nvPr/>
        </p:nvSpPr>
        <p:spPr>
          <a:xfrm>
            <a:off x="426892" y="3811763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  <a:ln w="25400" cap="flat" cmpd="sng">
            <a:solidFill>
              <a:srgbClr val="BABA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 b="0" i="0" u="none" strike="noStrike" cap="none">
                <a:solidFill>
                  <a:srgbClr val="00232C"/>
                </a:solidFill>
                <a:latin typeface="Arial"/>
                <a:ea typeface="Arial"/>
                <a:cs typeface="Arial"/>
                <a:sym typeface="Arial"/>
              </a:rPr>
              <a:t>I play table tennis. </a:t>
            </a:r>
            <a:endParaRPr sz="5400" b="0" i="0" u="none" strike="noStrike" cap="none">
              <a:solidFill>
                <a:srgbClr val="00232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24"/>
          <p:cNvSpPr/>
          <p:nvPr/>
        </p:nvSpPr>
        <p:spPr>
          <a:xfrm>
            <a:off x="0" y="302853"/>
            <a:ext cx="8889918" cy="838752"/>
          </a:xfrm>
          <a:prstGeom prst="wedgeRoundRectCallout">
            <a:avLst>
              <a:gd name="adj1" fmla="val -45694"/>
              <a:gd name="adj2" fmla="val 106134"/>
              <a:gd name="adj3" fmla="val 16667"/>
            </a:avLst>
          </a:prstGeom>
          <a:noFill/>
          <a:ln w="25400" cap="flat" cmpd="sng">
            <a:solidFill>
              <a:srgbClr val="BABA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0" i="0" u="none" strike="noStrike" cap="none" dirty="0">
                <a:solidFill>
                  <a:srgbClr val="00232C"/>
                </a:solidFill>
                <a:latin typeface="Arial"/>
                <a:ea typeface="Arial"/>
                <a:cs typeface="Arial"/>
                <a:sym typeface="Arial"/>
              </a:rPr>
              <a:t>What do you do at break time?</a:t>
            </a:r>
            <a:endParaRPr sz="4000" b="0" i="0" u="none" strike="noStrike" cap="none" dirty="0">
              <a:solidFill>
                <a:srgbClr val="00232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0" name="Google Shape;490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84074" y="1371676"/>
            <a:ext cx="4666471" cy="23735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7A7"/>
        </a:solidFill>
        <a:effectLst/>
      </p:bgPr>
    </p:bg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" name="Google Shape;495;p25" descr="Home Button Icon Png Transparent Background - Web Button, Png Download -  600x600(#5576241) - PngFind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12643" y="4251059"/>
            <a:ext cx="776580" cy="776580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25"/>
          <p:cNvSpPr/>
          <p:nvPr/>
        </p:nvSpPr>
        <p:spPr>
          <a:xfrm>
            <a:off x="426892" y="3811763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  <a:ln w="25400" cap="flat" cmpd="sng">
            <a:solidFill>
              <a:srgbClr val="BABA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 b="0" i="0" u="none" strike="noStrike" cap="none" dirty="0">
                <a:solidFill>
                  <a:srgbClr val="00232C"/>
                </a:solidFill>
                <a:latin typeface="Arial"/>
                <a:ea typeface="Arial"/>
                <a:cs typeface="Arial"/>
                <a:sym typeface="Arial"/>
              </a:rPr>
              <a:t>I play basketball.</a:t>
            </a:r>
            <a:endParaRPr sz="5400" b="0" i="0" u="none" strike="noStrike" cap="none" dirty="0">
              <a:solidFill>
                <a:srgbClr val="00232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25"/>
          <p:cNvSpPr/>
          <p:nvPr/>
        </p:nvSpPr>
        <p:spPr>
          <a:xfrm>
            <a:off x="0" y="302853"/>
            <a:ext cx="8889918" cy="838752"/>
          </a:xfrm>
          <a:prstGeom prst="wedgeRoundRectCallout">
            <a:avLst>
              <a:gd name="adj1" fmla="val -45694"/>
              <a:gd name="adj2" fmla="val 106134"/>
              <a:gd name="adj3" fmla="val 16667"/>
            </a:avLst>
          </a:prstGeom>
          <a:noFill/>
          <a:ln w="25400" cap="flat" cmpd="sng">
            <a:solidFill>
              <a:srgbClr val="BABA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0" i="0" u="none" strike="noStrike" cap="none" dirty="0">
                <a:solidFill>
                  <a:srgbClr val="00232C"/>
                </a:solidFill>
                <a:latin typeface="Arial"/>
                <a:ea typeface="Arial"/>
                <a:cs typeface="Arial"/>
                <a:sym typeface="Arial"/>
              </a:rPr>
              <a:t>What do you do at break time?</a:t>
            </a:r>
            <a:endParaRPr sz="4000" b="0" i="0" u="none" strike="noStrike" cap="none" dirty="0">
              <a:solidFill>
                <a:srgbClr val="00232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8" name="Google Shape;498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13251" y="1288704"/>
            <a:ext cx="2571914" cy="23759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26"/>
          <p:cNvSpPr/>
          <p:nvPr/>
        </p:nvSpPr>
        <p:spPr>
          <a:xfrm flipH="1">
            <a:off x="4038753" y="2323629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04" name="Google Shape;504;p26"/>
          <p:cNvGrpSpPr/>
          <p:nvPr/>
        </p:nvGrpSpPr>
        <p:grpSpPr>
          <a:xfrm rot="-5400000">
            <a:off x="3882082" y="1341472"/>
            <a:ext cx="279350" cy="312825"/>
            <a:chOff x="1835200" y="3337050"/>
            <a:chExt cx="279350" cy="312825"/>
          </a:xfrm>
        </p:grpSpPr>
        <p:sp>
          <p:nvSpPr>
            <p:cNvPr id="505" name="Google Shape;505;p2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2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2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8" name="Google Shape;508;p26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en-US" dirty="0"/>
              <a:t>Listen and tick.</a:t>
            </a:r>
          </a:p>
        </p:txBody>
      </p:sp>
      <p:sp>
        <p:nvSpPr>
          <p:cNvPr id="510" name="Google Shape;510;p26"/>
          <p:cNvSpPr txBox="1">
            <a:spLocks noGrp="1"/>
          </p:cNvSpPr>
          <p:nvPr>
            <p:ph type="title" idx="2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-GB" dirty="0"/>
              <a:t>2</a:t>
            </a:r>
            <a:endParaRPr dirty="0"/>
          </a:p>
        </p:txBody>
      </p:sp>
      <p:grpSp>
        <p:nvGrpSpPr>
          <p:cNvPr id="511" name="Google Shape;511;p26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512" name="Google Shape;512;p26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26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4" name="Google Shape;514;p26"/>
          <p:cNvGrpSpPr/>
          <p:nvPr/>
        </p:nvGrpSpPr>
        <p:grpSpPr>
          <a:xfrm>
            <a:off x="392900" y="284075"/>
            <a:ext cx="855800" cy="746475"/>
            <a:chOff x="7711700" y="384600"/>
            <a:chExt cx="855800" cy="746475"/>
          </a:xfrm>
        </p:grpSpPr>
        <p:sp>
          <p:nvSpPr>
            <p:cNvPr id="515" name="Google Shape;515;p26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26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26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26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26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26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26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26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26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26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26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6" name="Google Shape;526;p26"/>
          <p:cNvGrpSpPr/>
          <p:nvPr/>
        </p:nvGrpSpPr>
        <p:grpSpPr>
          <a:xfrm flipH="1">
            <a:off x="7964313" y="277600"/>
            <a:ext cx="608900" cy="407500"/>
            <a:chOff x="4137713" y="525925"/>
            <a:chExt cx="608900" cy="407500"/>
          </a:xfrm>
        </p:grpSpPr>
        <p:sp>
          <p:nvSpPr>
            <p:cNvPr id="527" name="Google Shape;527;p26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26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9" name="Google Shape;529;p26"/>
          <p:cNvGrpSpPr/>
          <p:nvPr/>
        </p:nvGrpSpPr>
        <p:grpSpPr>
          <a:xfrm flipH="1">
            <a:off x="7657413" y="749300"/>
            <a:ext cx="475525" cy="287725"/>
            <a:chOff x="622013" y="907250"/>
            <a:chExt cx="475525" cy="287725"/>
          </a:xfrm>
        </p:grpSpPr>
        <p:sp>
          <p:nvSpPr>
            <p:cNvPr id="530" name="Google Shape;530;p26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26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6586" y="1658763"/>
            <a:ext cx="4220637" cy="16691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222" y="1689652"/>
            <a:ext cx="4319573" cy="16344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6983" y="44777"/>
            <a:ext cx="4220637" cy="16448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7408" y="49123"/>
            <a:ext cx="4319575" cy="1640529"/>
          </a:xfrm>
          <a:prstGeom prst="rect">
            <a:avLst/>
          </a:prstGeom>
        </p:spPr>
      </p:pic>
      <p:pic>
        <p:nvPicPr>
          <p:cNvPr id="557" name="Google Shape;557;p27" descr="Bright Green Tick Clip - Clipart Tick, HD Png Download - kindpng"/>
          <p:cNvPicPr preferRelativeResize="0"/>
          <p:nvPr/>
        </p:nvPicPr>
        <p:blipFill rotWithShape="1">
          <a:blip r:embed="rId9">
            <a:alphaModFix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528" b="95980" l="7115" r="92095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390073" y="1185045"/>
            <a:ext cx="619750" cy="437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557;p27" descr="Bright Green Tick Clip - Clipart Tick, HD Png Download - kindpng"/>
          <p:cNvPicPr preferRelativeResize="0"/>
          <p:nvPr/>
        </p:nvPicPr>
        <p:blipFill rotWithShape="1">
          <a:blip r:embed="rId9">
            <a:alphaModFix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528" b="95980" l="7115" r="92095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627426" y="1197900"/>
            <a:ext cx="619750" cy="437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557;p27" descr="Bright Green Tick Clip - Clipart Tick, HD Png Download - kindpng"/>
          <p:cNvPicPr preferRelativeResize="0"/>
          <p:nvPr/>
        </p:nvPicPr>
        <p:blipFill rotWithShape="1">
          <a:blip r:embed="rId9">
            <a:alphaModFix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528" b="95980" l="7115" r="92095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380764" y="2819002"/>
            <a:ext cx="619750" cy="437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557;p27" descr="Bright Green Tick Clip - Clipart Tick, HD Png Download - kindpng"/>
          <p:cNvPicPr preferRelativeResize="0"/>
          <p:nvPr/>
        </p:nvPicPr>
        <p:blipFill rotWithShape="1">
          <a:blip r:embed="rId9">
            <a:alphaModFix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528" b="95980" l="7115" r="92095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8574181" y="2819002"/>
            <a:ext cx="619750" cy="437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31801" y="3303638"/>
            <a:ext cx="3673961" cy="1796968"/>
          </a:xfrm>
          <a:prstGeom prst="rect">
            <a:avLst/>
          </a:prstGeom>
        </p:spPr>
      </p:pic>
      <p:pic>
        <p:nvPicPr>
          <p:cNvPr id="36" name="Google Shape;557;p27" descr="Bright Green Tick Clip - Clipart Tick, HD Png Download - kindpng"/>
          <p:cNvPicPr preferRelativeResize="0"/>
          <p:nvPr/>
        </p:nvPicPr>
        <p:blipFill rotWithShape="1">
          <a:blip r:embed="rId9">
            <a:alphaModFix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528" b="95980" l="7115" r="92095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307154" y="4594907"/>
            <a:ext cx="619750" cy="437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Track 10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07408" y="3533846"/>
            <a:ext cx="925400" cy="92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87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28"/>
          <p:cNvSpPr/>
          <p:nvPr/>
        </p:nvSpPr>
        <p:spPr>
          <a:xfrm flipH="1">
            <a:off x="4054720" y="2352439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67" name="Google Shape;567;p28"/>
          <p:cNvGrpSpPr/>
          <p:nvPr/>
        </p:nvGrpSpPr>
        <p:grpSpPr>
          <a:xfrm rot="-5400000">
            <a:off x="3882082" y="1341472"/>
            <a:ext cx="279350" cy="312825"/>
            <a:chOff x="1835200" y="3337050"/>
            <a:chExt cx="279350" cy="312825"/>
          </a:xfrm>
        </p:grpSpPr>
        <p:sp>
          <p:nvSpPr>
            <p:cNvPr id="568" name="Google Shape;568;p2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2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2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71" name="Google Shape;571;p28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en-US" dirty="0"/>
              <a:t>Listen and number.</a:t>
            </a:r>
          </a:p>
        </p:txBody>
      </p:sp>
      <p:sp>
        <p:nvSpPr>
          <p:cNvPr id="573" name="Google Shape;573;p28"/>
          <p:cNvSpPr txBox="1">
            <a:spLocks noGrp="1"/>
          </p:cNvSpPr>
          <p:nvPr>
            <p:ph type="title" idx="2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-GB" dirty="0"/>
              <a:t>3</a:t>
            </a:r>
            <a:endParaRPr dirty="0"/>
          </a:p>
        </p:txBody>
      </p:sp>
      <p:grpSp>
        <p:nvGrpSpPr>
          <p:cNvPr id="574" name="Google Shape;574;p2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575" name="Google Shape;575;p2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2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77" name="Google Shape;577;p28"/>
          <p:cNvGrpSpPr/>
          <p:nvPr/>
        </p:nvGrpSpPr>
        <p:grpSpPr>
          <a:xfrm>
            <a:off x="7832550" y="325325"/>
            <a:ext cx="741250" cy="792000"/>
            <a:chOff x="-3118700" y="2365900"/>
            <a:chExt cx="741250" cy="792000"/>
          </a:xfrm>
        </p:grpSpPr>
        <p:sp>
          <p:nvSpPr>
            <p:cNvPr id="578" name="Google Shape;578;p2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2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2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2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2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2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2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2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2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2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88" name="Google Shape;588;p28"/>
          <p:cNvGrpSpPr/>
          <p:nvPr/>
        </p:nvGrpSpPr>
        <p:grpSpPr>
          <a:xfrm flipH="1">
            <a:off x="456675" y="237700"/>
            <a:ext cx="836975" cy="698350"/>
            <a:chOff x="7181850" y="1833225"/>
            <a:chExt cx="836975" cy="698350"/>
          </a:xfrm>
        </p:grpSpPr>
        <p:sp>
          <p:nvSpPr>
            <p:cNvPr id="589" name="Google Shape;589;p28"/>
            <p:cNvSpPr/>
            <p:nvPr/>
          </p:nvSpPr>
          <p:spPr>
            <a:xfrm flipH="1">
              <a:off x="7873375" y="1833225"/>
              <a:ext cx="145450" cy="260525"/>
            </a:xfrm>
            <a:custGeom>
              <a:avLst/>
              <a:gdLst/>
              <a:ahLst/>
              <a:cxnLst/>
              <a:rect l="l" t="t" r="r" b="b"/>
              <a:pathLst>
                <a:path w="5818" h="10421" extrusionOk="0">
                  <a:moveTo>
                    <a:pt x="2762" y="5378"/>
                  </a:moveTo>
                  <a:cubicBezTo>
                    <a:pt x="2553" y="4687"/>
                    <a:pt x="2344" y="4059"/>
                    <a:pt x="2156" y="3453"/>
                  </a:cubicBezTo>
                  <a:cubicBezTo>
                    <a:pt x="2051" y="3097"/>
                    <a:pt x="1925" y="2720"/>
                    <a:pt x="1821" y="2365"/>
                  </a:cubicBezTo>
                  <a:cubicBezTo>
                    <a:pt x="1549" y="1569"/>
                    <a:pt x="1758" y="879"/>
                    <a:pt x="2093" y="168"/>
                  </a:cubicBezTo>
                  <a:cubicBezTo>
                    <a:pt x="2135" y="105"/>
                    <a:pt x="2177" y="84"/>
                    <a:pt x="2239" y="63"/>
                  </a:cubicBezTo>
                  <a:cubicBezTo>
                    <a:pt x="2260" y="42"/>
                    <a:pt x="2281" y="42"/>
                    <a:pt x="2386" y="0"/>
                  </a:cubicBezTo>
                  <a:cubicBezTo>
                    <a:pt x="2469" y="63"/>
                    <a:pt x="2595" y="105"/>
                    <a:pt x="2700" y="209"/>
                  </a:cubicBezTo>
                  <a:cubicBezTo>
                    <a:pt x="3097" y="565"/>
                    <a:pt x="3537" y="774"/>
                    <a:pt x="4060" y="712"/>
                  </a:cubicBezTo>
                  <a:cubicBezTo>
                    <a:pt x="4666" y="691"/>
                    <a:pt x="5210" y="921"/>
                    <a:pt x="5754" y="1151"/>
                  </a:cubicBezTo>
                  <a:cubicBezTo>
                    <a:pt x="5817" y="1821"/>
                    <a:pt x="5734" y="2469"/>
                    <a:pt x="5692" y="3118"/>
                  </a:cubicBezTo>
                  <a:cubicBezTo>
                    <a:pt x="5190" y="2992"/>
                    <a:pt x="4771" y="2825"/>
                    <a:pt x="4332" y="2762"/>
                  </a:cubicBezTo>
                  <a:cubicBezTo>
                    <a:pt x="3871" y="2699"/>
                    <a:pt x="3432" y="2762"/>
                    <a:pt x="2930" y="2762"/>
                  </a:cubicBezTo>
                  <a:cubicBezTo>
                    <a:pt x="2972" y="2930"/>
                    <a:pt x="2993" y="3097"/>
                    <a:pt x="3013" y="3243"/>
                  </a:cubicBezTo>
                  <a:cubicBezTo>
                    <a:pt x="3223" y="3871"/>
                    <a:pt x="3432" y="4478"/>
                    <a:pt x="3641" y="5085"/>
                  </a:cubicBezTo>
                  <a:cubicBezTo>
                    <a:pt x="3746" y="5378"/>
                    <a:pt x="3871" y="5608"/>
                    <a:pt x="4039" y="5859"/>
                  </a:cubicBezTo>
                  <a:cubicBezTo>
                    <a:pt x="4520" y="6570"/>
                    <a:pt x="4687" y="7365"/>
                    <a:pt x="4332" y="8202"/>
                  </a:cubicBezTo>
                  <a:cubicBezTo>
                    <a:pt x="4081" y="8725"/>
                    <a:pt x="3725" y="9144"/>
                    <a:pt x="3202" y="9374"/>
                  </a:cubicBezTo>
                  <a:cubicBezTo>
                    <a:pt x="2909" y="9500"/>
                    <a:pt x="2679" y="9625"/>
                    <a:pt x="2469" y="9813"/>
                  </a:cubicBezTo>
                  <a:cubicBezTo>
                    <a:pt x="1758" y="10420"/>
                    <a:pt x="607" y="10190"/>
                    <a:pt x="272" y="9311"/>
                  </a:cubicBezTo>
                  <a:cubicBezTo>
                    <a:pt x="0" y="8663"/>
                    <a:pt x="63" y="7993"/>
                    <a:pt x="189" y="7323"/>
                  </a:cubicBezTo>
                  <a:cubicBezTo>
                    <a:pt x="252" y="7114"/>
                    <a:pt x="419" y="6947"/>
                    <a:pt x="607" y="6779"/>
                  </a:cubicBezTo>
                  <a:cubicBezTo>
                    <a:pt x="1151" y="6382"/>
                    <a:pt x="1653" y="5922"/>
                    <a:pt x="2302" y="5691"/>
                  </a:cubicBezTo>
                  <a:cubicBezTo>
                    <a:pt x="2469" y="5608"/>
                    <a:pt x="2574" y="5503"/>
                    <a:pt x="2762" y="53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28"/>
            <p:cNvSpPr/>
            <p:nvPr/>
          </p:nvSpPr>
          <p:spPr>
            <a:xfrm>
              <a:off x="7829950" y="2123525"/>
              <a:ext cx="62800" cy="156950"/>
            </a:xfrm>
            <a:custGeom>
              <a:avLst/>
              <a:gdLst/>
              <a:ahLst/>
              <a:cxnLst/>
              <a:rect l="l" t="t" r="r" b="b"/>
              <a:pathLst>
                <a:path w="2512" h="6278" extrusionOk="0">
                  <a:moveTo>
                    <a:pt x="1465" y="4813"/>
                  </a:moveTo>
                  <a:cubicBezTo>
                    <a:pt x="1068" y="4353"/>
                    <a:pt x="733" y="3872"/>
                    <a:pt x="336" y="3432"/>
                  </a:cubicBezTo>
                  <a:cubicBezTo>
                    <a:pt x="126" y="3202"/>
                    <a:pt x="22" y="2930"/>
                    <a:pt x="22" y="2616"/>
                  </a:cubicBezTo>
                  <a:cubicBezTo>
                    <a:pt x="22" y="2072"/>
                    <a:pt x="1" y="1486"/>
                    <a:pt x="419" y="1047"/>
                  </a:cubicBezTo>
                  <a:cubicBezTo>
                    <a:pt x="566" y="901"/>
                    <a:pt x="629" y="629"/>
                    <a:pt x="754" y="440"/>
                  </a:cubicBezTo>
                  <a:cubicBezTo>
                    <a:pt x="963" y="105"/>
                    <a:pt x="1298" y="1"/>
                    <a:pt x="1675" y="168"/>
                  </a:cubicBezTo>
                  <a:cubicBezTo>
                    <a:pt x="1947" y="294"/>
                    <a:pt x="2051" y="608"/>
                    <a:pt x="1800" y="796"/>
                  </a:cubicBezTo>
                  <a:cubicBezTo>
                    <a:pt x="1465" y="1026"/>
                    <a:pt x="1298" y="1361"/>
                    <a:pt x="1152" y="1717"/>
                  </a:cubicBezTo>
                  <a:cubicBezTo>
                    <a:pt x="901" y="2198"/>
                    <a:pt x="901" y="2658"/>
                    <a:pt x="1319" y="3056"/>
                  </a:cubicBezTo>
                  <a:cubicBezTo>
                    <a:pt x="1675" y="3432"/>
                    <a:pt x="1947" y="3830"/>
                    <a:pt x="2240" y="4248"/>
                  </a:cubicBezTo>
                  <a:cubicBezTo>
                    <a:pt x="2512" y="4604"/>
                    <a:pt x="2470" y="5022"/>
                    <a:pt x="2344" y="5420"/>
                  </a:cubicBezTo>
                  <a:cubicBezTo>
                    <a:pt x="2344" y="5441"/>
                    <a:pt x="2323" y="5462"/>
                    <a:pt x="2302" y="5504"/>
                  </a:cubicBezTo>
                  <a:cubicBezTo>
                    <a:pt x="2051" y="5901"/>
                    <a:pt x="901" y="6278"/>
                    <a:pt x="482" y="6110"/>
                  </a:cubicBezTo>
                  <a:cubicBezTo>
                    <a:pt x="377" y="6048"/>
                    <a:pt x="252" y="5901"/>
                    <a:pt x="231" y="5797"/>
                  </a:cubicBezTo>
                  <a:cubicBezTo>
                    <a:pt x="231" y="5692"/>
                    <a:pt x="336" y="5504"/>
                    <a:pt x="461" y="5441"/>
                  </a:cubicBezTo>
                  <a:cubicBezTo>
                    <a:pt x="838" y="5336"/>
                    <a:pt x="1152" y="5169"/>
                    <a:pt x="1465" y="48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28"/>
            <p:cNvSpPr/>
            <p:nvPr/>
          </p:nvSpPr>
          <p:spPr>
            <a:xfrm>
              <a:off x="7212700" y="2062325"/>
              <a:ext cx="471875" cy="436850"/>
            </a:xfrm>
            <a:custGeom>
              <a:avLst/>
              <a:gdLst/>
              <a:ahLst/>
              <a:cxnLst/>
              <a:rect l="l" t="t" r="r" b="b"/>
              <a:pathLst>
                <a:path w="18875" h="17474" extrusionOk="0">
                  <a:moveTo>
                    <a:pt x="4102" y="1"/>
                  </a:moveTo>
                  <a:lnTo>
                    <a:pt x="4102" y="1"/>
                  </a:lnTo>
                  <a:cubicBezTo>
                    <a:pt x="4186" y="1716"/>
                    <a:pt x="3935" y="3286"/>
                    <a:pt x="4353" y="4792"/>
                  </a:cubicBezTo>
                  <a:cubicBezTo>
                    <a:pt x="4437" y="4834"/>
                    <a:pt x="4458" y="4855"/>
                    <a:pt x="4500" y="4855"/>
                  </a:cubicBezTo>
                  <a:cubicBezTo>
                    <a:pt x="4918" y="4960"/>
                    <a:pt x="5357" y="5064"/>
                    <a:pt x="5776" y="5169"/>
                  </a:cubicBezTo>
                  <a:cubicBezTo>
                    <a:pt x="6006" y="5232"/>
                    <a:pt x="6132" y="5420"/>
                    <a:pt x="6111" y="5629"/>
                  </a:cubicBezTo>
                  <a:cubicBezTo>
                    <a:pt x="6090" y="5838"/>
                    <a:pt x="5922" y="5901"/>
                    <a:pt x="5755" y="5901"/>
                  </a:cubicBezTo>
                  <a:cubicBezTo>
                    <a:pt x="5483" y="5901"/>
                    <a:pt x="5232" y="5859"/>
                    <a:pt x="4960" y="5838"/>
                  </a:cubicBezTo>
                  <a:cubicBezTo>
                    <a:pt x="4881" y="5812"/>
                    <a:pt x="4810" y="5745"/>
                    <a:pt x="4722" y="5745"/>
                  </a:cubicBezTo>
                  <a:cubicBezTo>
                    <a:pt x="4670" y="5745"/>
                    <a:pt x="4611" y="5768"/>
                    <a:pt x="4541" y="5838"/>
                  </a:cubicBezTo>
                  <a:cubicBezTo>
                    <a:pt x="4667" y="6424"/>
                    <a:pt x="4625" y="7094"/>
                    <a:pt x="4876" y="7680"/>
                  </a:cubicBezTo>
                  <a:cubicBezTo>
                    <a:pt x="5064" y="7722"/>
                    <a:pt x="5274" y="7680"/>
                    <a:pt x="5399" y="7763"/>
                  </a:cubicBezTo>
                  <a:cubicBezTo>
                    <a:pt x="5588" y="7847"/>
                    <a:pt x="5755" y="7973"/>
                    <a:pt x="5880" y="8140"/>
                  </a:cubicBezTo>
                  <a:cubicBezTo>
                    <a:pt x="6027" y="8349"/>
                    <a:pt x="5880" y="8600"/>
                    <a:pt x="5608" y="8663"/>
                  </a:cubicBezTo>
                  <a:cubicBezTo>
                    <a:pt x="5600" y="8664"/>
                    <a:pt x="5592" y="8665"/>
                    <a:pt x="5584" y="8665"/>
                  </a:cubicBezTo>
                  <a:cubicBezTo>
                    <a:pt x="5483" y="8665"/>
                    <a:pt x="5368" y="8596"/>
                    <a:pt x="5248" y="8596"/>
                  </a:cubicBezTo>
                  <a:cubicBezTo>
                    <a:pt x="5174" y="8596"/>
                    <a:pt x="5098" y="8622"/>
                    <a:pt x="5023" y="8705"/>
                  </a:cubicBezTo>
                  <a:cubicBezTo>
                    <a:pt x="5064" y="8998"/>
                    <a:pt x="4981" y="9333"/>
                    <a:pt x="5190" y="9626"/>
                  </a:cubicBezTo>
                  <a:cubicBezTo>
                    <a:pt x="5483" y="9709"/>
                    <a:pt x="5755" y="9814"/>
                    <a:pt x="6027" y="9877"/>
                  </a:cubicBezTo>
                  <a:cubicBezTo>
                    <a:pt x="6215" y="9939"/>
                    <a:pt x="6445" y="9939"/>
                    <a:pt x="6634" y="10023"/>
                  </a:cubicBezTo>
                  <a:cubicBezTo>
                    <a:pt x="6717" y="10044"/>
                    <a:pt x="6801" y="10191"/>
                    <a:pt x="6801" y="10274"/>
                  </a:cubicBezTo>
                  <a:cubicBezTo>
                    <a:pt x="6801" y="10379"/>
                    <a:pt x="6717" y="10504"/>
                    <a:pt x="6613" y="10546"/>
                  </a:cubicBezTo>
                  <a:cubicBezTo>
                    <a:pt x="6487" y="10588"/>
                    <a:pt x="6320" y="10609"/>
                    <a:pt x="6194" y="10609"/>
                  </a:cubicBezTo>
                  <a:lnTo>
                    <a:pt x="5357" y="10609"/>
                  </a:lnTo>
                  <a:cubicBezTo>
                    <a:pt x="5462" y="11069"/>
                    <a:pt x="5567" y="11446"/>
                    <a:pt x="5671" y="11844"/>
                  </a:cubicBezTo>
                  <a:cubicBezTo>
                    <a:pt x="5776" y="12283"/>
                    <a:pt x="5985" y="12680"/>
                    <a:pt x="6341" y="12952"/>
                  </a:cubicBezTo>
                  <a:cubicBezTo>
                    <a:pt x="6425" y="12994"/>
                    <a:pt x="6508" y="13057"/>
                    <a:pt x="6550" y="13099"/>
                  </a:cubicBezTo>
                  <a:cubicBezTo>
                    <a:pt x="6738" y="13308"/>
                    <a:pt x="6613" y="13685"/>
                    <a:pt x="6320" y="13706"/>
                  </a:cubicBezTo>
                  <a:cubicBezTo>
                    <a:pt x="6281" y="13712"/>
                    <a:pt x="6234" y="13717"/>
                    <a:pt x="6186" y="13717"/>
                  </a:cubicBezTo>
                  <a:cubicBezTo>
                    <a:pt x="6077" y="13717"/>
                    <a:pt x="5959" y="13694"/>
                    <a:pt x="5901" y="13622"/>
                  </a:cubicBezTo>
                  <a:cubicBezTo>
                    <a:pt x="5666" y="13342"/>
                    <a:pt x="5358" y="13301"/>
                    <a:pt x="5050" y="13301"/>
                  </a:cubicBezTo>
                  <a:cubicBezTo>
                    <a:pt x="4920" y="13301"/>
                    <a:pt x="4791" y="13308"/>
                    <a:pt x="4667" y="13308"/>
                  </a:cubicBezTo>
                  <a:lnTo>
                    <a:pt x="2993" y="13308"/>
                  </a:lnTo>
                  <a:cubicBezTo>
                    <a:pt x="2365" y="13308"/>
                    <a:pt x="1779" y="13266"/>
                    <a:pt x="1173" y="13099"/>
                  </a:cubicBezTo>
                  <a:cubicBezTo>
                    <a:pt x="796" y="12994"/>
                    <a:pt x="440" y="12952"/>
                    <a:pt x="22" y="12869"/>
                  </a:cubicBezTo>
                  <a:cubicBezTo>
                    <a:pt x="22" y="13099"/>
                    <a:pt x="1" y="13266"/>
                    <a:pt x="22" y="13434"/>
                  </a:cubicBezTo>
                  <a:lnTo>
                    <a:pt x="336" y="15003"/>
                  </a:lnTo>
                  <a:cubicBezTo>
                    <a:pt x="482" y="15735"/>
                    <a:pt x="629" y="16489"/>
                    <a:pt x="754" y="17242"/>
                  </a:cubicBezTo>
                  <a:cubicBezTo>
                    <a:pt x="810" y="17242"/>
                    <a:pt x="856" y="17251"/>
                    <a:pt x="894" y="17251"/>
                  </a:cubicBezTo>
                  <a:cubicBezTo>
                    <a:pt x="912" y="17251"/>
                    <a:pt x="929" y="17249"/>
                    <a:pt x="943" y="17242"/>
                  </a:cubicBezTo>
                  <a:cubicBezTo>
                    <a:pt x="1675" y="16781"/>
                    <a:pt x="2554" y="16719"/>
                    <a:pt x="3244" y="16196"/>
                  </a:cubicBezTo>
                  <a:cubicBezTo>
                    <a:pt x="3307" y="16133"/>
                    <a:pt x="3391" y="16112"/>
                    <a:pt x="3474" y="16091"/>
                  </a:cubicBezTo>
                  <a:cubicBezTo>
                    <a:pt x="3935" y="15924"/>
                    <a:pt x="4416" y="15777"/>
                    <a:pt x="4876" y="15631"/>
                  </a:cubicBezTo>
                  <a:cubicBezTo>
                    <a:pt x="5022" y="15594"/>
                    <a:pt x="5167" y="15574"/>
                    <a:pt x="5306" y="15574"/>
                  </a:cubicBezTo>
                  <a:cubicBezTo>
                    <a:pt x="5644" y="15574"/>
                    <a:pt x="5951" y="15696"/>
                    <a:pt x="6173" y="16007"/>
                  </a:cubicBezTo>
                  <a:cubicBezTo>
                    <a:pt x="6425" y="16363"/>
                    <a:pt x="6759" y="16572"/>
                    <a:pt x="7136" y="16740"/>
                  </a:cubicBezTo>
                  <a:cubicBezTo>
                    <a:pt x="8248" y="17184"/>
                    <a:pt x="9399" y="17473"/>
                    <a:pt x="10608" y="17473"/>
                  </a:cubicBezTo>
                  <a:cubicBezTo>
                    <a:pt x="10650" y="17473"/>
                    <a:pt x="10693" y="17473"/>
                    <a:pt x="10735" y="17472"/>
                  </a:cubicBezTo>
                  <a:cubicBezTo>
                    <a:pt x="11258" y="17472"/>
                    <a:pt x="11823" y="17472"/>
                    <a:pt x="12304" y="17346"/>
                  </a:cubicBezTo>
                  <a:cubicBezTo>
                    <a:pt x="12764" y="17242"/>
                    <a:pt x="13183" y="17158"/>
                    <a:pt x="13622" y="17158"/>
                  </a:cubicBezTo>
                  <a:cubicBezTo>
                    <a:pt x="13662" y="17159"/>
                    <a:pt x="13701" y="17159"/>
                    <a:pt x="13741" y="17159"/>
                  </a:cubicBezTo>
                  <a:cubicBezTo>
                    <a:pt x="14717" y="17159"/>
                    <a:pt x="15584" y="16910"/>
                    <a:pt x="16489" y="16468"/>
                  </a:cubicBezTo>
                  <a:cubicBezTo>
                    <a:pt x="17326" y="16091"/>
                    <a:pt x="17912" y="15421"/>
                    <a:pt x="18539" y="14836"/>
                  </a:cubicBezTo>
                  <a:cubicBezTo>
                    <a:pt x="18769" y="14626"/>
                    <a:pt x="18874" y="14312"/>
                    <a:pt x="18790" y="14020"/>
                  </a:cubicBezTo>
                  <a:cubicBezTo>
                    <a:pt x="18560" y="13538"/>
                    <a:pt x="18560" y="12869"/>
                    <a:pt x="18037" y="12325"/>
                  </a:cubicBezTo>
                  <a:cubicBezTo>
                    <a:pt x="17987" y="12331"/>
                    <a:pt x="17939" y="12334"/>
                    <a:pt x="17890" y="12334"/>
                  </a:cubicBezTo>
                  <a:cubicBezTo>
                    <a:pt x="17452" y="12334"/>
                    <a:pt x="17073" y="12091"/>
                    <a:pt x="16677" y="11864"/>
                  </a:cubicBezTo>
                  <a:cubicBezTo>
                    <a:pt x="15849" y="11429"/>
                    <a:pt x="14991" y="11225"/>
                    <a:pt x="14103" y="11225"/>
                  </a:cubicBezTo>
                  <a:cubicBezTo>
                    <a:pt x="13712" y="11225"/>
                    <a:pt x="13314" y="11265"/>
                    <a:pt x="12911" y="11341"/>
                  </a:cubicBezTo>
                  <a:cubicBezTo>
                    <a:pt x="12702" y="11383"/>
                    <a:pt x="12498" y="11409"/>
                    <a:pt x="12299" y="11409"/>
                  </a:cubicBezTo>
                  <a:cubicBezTo>
                    <a:pt x="12100" y="11409"/>
                    <a:pt x="11906" y="11383"/>
                    <a:pt x="11718" y="11320"/>
                  </a:cubicBezTo>
                  <a:lnTo>
                    <a:pt x="11090" y="10232"/>
                  </a:lnTo>
                  <a:cubicBezTo>
                    <a:pt x="10630" y="9416"/>
                    <a:pt x="10212" y="8600"/>
                    <a:pt x="9772" y="7826"/>
                  </a:cubicBezTo>
                  <a:cubicBezTo>
                    <a:pt x="8998" y="6466"/>
                    <a:pt x="8182" y="5148"/>
                    <a:pt x="7366" y="3788"/>
                  </a:cubicBezTo>
                  <a:cubicBezTo>
                    <a:pt x="6969" y="3139"/>
                    <a:pt x="6508" y="2532"/>
                    <a:pt x="5964" y="1988"/>
                  </a:cubicBezTo>
                  <a:cubicBezTo>
                    <a:pt x="5671" y="1696"/>
                    <a:pt x="5399" y="1361"/>
                    <a:pt x="5169" y="1047"/>
                  </a:cubicBezTo>
                  <a:cubicBezTo>
                    <a:pt x="4918" y="712"/>
                    <a:pt x="4625" y="356"/>
                    <a:pt x="4102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28"/>
            <p:cNvSpPr/>
            <p:nvPr/>
          </p:nvSpPr>
          <p:spPr>
            <a:xfrm>
              <a:off x="7458575" y="2029375"/>
              <a:ext cx="100450" cy="299750"/>
            </a:xfrm>
            <a:custGeom>
              <a:avLst/>
              <a:gdLst/>
              <a:ahLst/>
              <a:cxnLst/>
              <a:rect l="l" t="t" r="r" b="b"/>
              <a:pathLst>
                <a:path w="4018" h="11990" extrusionOk="0">
                  <a:moveTo>
                    <a:pt x="523" y="1"/>
                  </a:moveTo>
                  <a:cubicBezTo>
                    <a:pt x="147" y="1465"/>
                    <a:pt x="21" y="2888"/>
                    <a:pt x="167" y="4290"/>
                  </a:cubicBezTo>
                  <a:cubicBezTo>
                    <a:pt x="251" y="4353"/>
                    <a:pt x="314" y="4374"/>
                    <a:pt x="356" y="4395"/>
                  </a:cubicBezTo>
                  <a:cubicBezTo>
                    <a:pt x="565" y="4478"/>
                    <a:pt x="837" y="4562"/>
                    <a:pt x="774" y="4876"/>
                  </a:cubicBezTo>
                  <a:cubicBezTo>
                    <a:pt x="753" y="5211"/>
                    <a:pt x="460" y="5127"/>
                    <a:pt x="251" y="5190"/>
                  </a:cubicBezTo>
                  <a:cubicBezTo>
                    <a:pt x="230" y="5190"/>
                    <a:pt x="209" y="5211"/>
                    <a:pt x="167" y="5231"/>
                  </a:cubicBezTo>
                  <a:lnTo>
                    <a:pt x="167" y="5922"/>
                  </a:lnTo>
                  <a:cubicBezTo>
                    <a:pt x="335" y="5943"/>
                    <a:pt x="460" y="5922"/>
                    <a:pt x="544" y="5964"/>
                  </a:cubicBezTo>
                  <a:cubicBezTo>
                    <a:pt x="670" y="6027"/>
                    <a:pt x="795" y="6110"/>
                    <a:pt x="879" y="6215"/>
                  </a:cubicBezTo>
                  <a:cubicBezTo>
                    <a:pt x="942" y="6278"/>
                    <a:pt x="942" y="6445"/>
                    <a:pt x="879" y="6529"/>
                  </a:cubicBezTo>
                  <a:cubicBezTo>
                    <a:pt x="879" y="6583"/>
                    <a:pt x="769" y="6637"/>
                    <a:pt x="672" y="6637"/>
                  </a:cubicBezTo>
                  <a:cubicBezTo>
                    <a:pt x="657" y="6637"/>
                    <a:pt x="642" y="6636"/>
                    <a:pt x="628" y="6633"/>
                  </a:cubicBezTo>
                  <a:cubicBezTo>
                    <a:pt x="460" y="6591"/>
                    <a:pt x="335" y="6529"/>
                    <a:pt x="167" y="6466"/>
                  </a:cubicBezTo>
                  <a:lnTo>
                    <a:pt x="167" y="6466"/>
                  </a:lnTo>
                  <a:cubicBezTo>
                    <a:pt x="0" y="7219"/>
                    <a:pt x="126" y="7826"/>
                    <a:pt x="523" y="8433"/>
                  </a:cubicBezTo>
                  <a:cubicBezTo>
                    <a:pt x="1255" y="9584"/>
                    <a:pt x="1883" y="10818"/>
                    <a:pt x="2532" y="11990"/>
                  </a:cubicBezTo>
                  <a:cubicBezTo>
                    <a:pt x="3034" y="11885"/>
                    <a:pt x="3473" y="11801"/>
                    <a:pt x="4017" y="11697"/>
                  </a:cubicBezTo>
                  <a:cubicBezTo>
                    <a:pt x="3934" y="11341"/>
                    <a:pt x="3871" y="10985"/>
                    <a:pt x="3787" y="10651"/>
                  </a:cubicBezTo>
                  <a:cubicBezTo>
                    <a:pt x="3557" y="9709"/>
                    <a:pt x="3285" y="8768"/>
                    <a:pt x="3076" y="7826"/>
                  </a:cubicBezTo>
                  <a:cubicBezTo>
                    <a:pt x="2888" y="7115"/>
                    <a:pt x="2783" y="6382"/>
                    <a:pt x="2553" y="5692"/>
                  </a:cubicBezTo>
                  <a:cubicBezTo>
                    <a:pt x="2343" y="5064"/>
                    <a:pt x="2155" y="4457"/>
                    <a:pt x="2030" y="3830"/>
                  </a:cubicBezTo>
                  <a:cubicBezTo>
                    <a:pt x="1779" y="2595"/>
                    <a:pt x="1402" y="1361"/>
                    <a:pt x="774" y="273"/>
                  </a:cubicBezTo>
                  <a:cubicBezTo>
                    <a:pt x="732" y="189"/>
                    <a:pt x="649" y="105"/>
                    <a:pt x="52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28"/>
            <p:cNvSpPr/>
            <p:nvPr/>
          </p:nvSpPr>
          <p:spPr>
            <a:xfrm>
              <a:off x="7703375" y="2377225"/>
              <a:ext cx="68025" cy="73325"/>
            </a:xfrm>
            <a:custGeom>
              <a:avLst/>
              <a:gdLst/>
              <a:ahLst/>
              <a:cxnLst/>
              <a:rect l="l" t="t" r="r" b="b"/>
              <a:pathLst>
                <a:path w="2721" h="2933" extrusionOk="0">
                  <a:moveTo>
                    <a:pt x="1821" y="1"/>
                  </a:moveTo>
                  <a:cubicBezTo>
                    <a:pt x="1256" y="105"/>
                    <a:pt x="984" y="377"/>
                    <a:pt x="670" y="628"/>
                  </a:cubicBezTo>
                  <a:cubicBezTo>
                    <a:pt x="272" y="942"/>
                    <a:pt x="0" y="1298"/>
                    <a:pt x="84" y="1842"/>
                  </a:cubicBezTo>
                  <a:cubicBezTo>
                    <a:pt x="105" y="2093"/>
                    <a:pt x="63" y="2344"/>
                    <a:pt x="63" y="2595"/>
                  </a:cubicBezTo>
                  <a:cubicBezTo>
                    <a:pt x="544" y="2700"/>
                    <a:pt x="1005" y="2825"/>
                    <a:pt x="1444" y="2888"/>
                  </a:cubicBezTo>
                  <a:cubicBezTo>
                    <a:pt x="1668" y="2911"/>
                    <a:pt x="1897" y="2933"/>
                    <a:pt x="2127" y="2933"/>
                  </a:cubicBezTo>
                  <a:cubicBezTo>
                    <a:pt x="2326" y="2933"/>
                    <a:pt x="2526" y="2916"/>
                    <a:pt x="2720" y="2867"/>
                  </a:cubicBezTo>
                  <a:cubicBezTo>
                    <a:pt x="2679" y="2721"/>
                    <a:pt x="2699" y="2658"/>
                    <a:pt x="2679" y="2616"/>
                  </a:cubicBezTo>
                  <a:cubicBezTo>
                    <a:pt x="2469" y="2344"/>
                    <a:pt x="2176" y="2135"/>
                    <a:pt x="1863" y="1989"/>
                  </a:cubicBezTo>
                  <a:cubicBezTo>
                    <a:pt x="1046" y="1633"/>
                    <a:pt x="942" y="1152"/>
                    <a:pt x="1507" y="419"/>
                  </a:cubicBezTo>
                  <a:lnTo>
                    <a:pt x="182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28"/>
            <p:cNvSpPr/>
            <p:nvPr/>
          </p:nvSpPr>
          <p:spPr>
            <a:xfrm>
              <a:off x="7181850" y="2002700"/>
              <a:ext cx="610475" cy="528875"/>
            </a:xfrm>
            <a:custGeom>
              <a:avLst/>
              <a:gdLst/>
              <a:ahLst/>
              <a:cxnLst/>
              <a:rect l="l" t="t" r="r" b="b"/>
              <a:pathLst>
                <a:path w="24419" h="21155" extrusionOk="0">
                  <a:moveTo>
                    <a:pt x="10483" y="7303"/>
                  </a:moveTo>
                  <a:cubicBezTo>
                    <a:pt x="10504" y="7135"/>
                    <a:pt x="10504" y="6989"/>
                    <a:pt x="10504" y="6801"/>
                  </a:cubicBezTo>
                  <a:cubicBezTo>
                    <a:pt x="10504" y="5650"/>
                    <a:pt x="10483" y="4499"/>
                    <a:pt x="10504" y="3348"/>
                  </a:cubicBezTo>
                  <a:cubicBezTo>
                    <a:pt x="10504" y="2993"/>
                    <a:pt x="10588" y="2595"/>
                    <a:pt x="10651" y="2218"/>
                  </a:cubicBezTo>
                  <a:cubicBezTo>
                    <a:pt x="10672" y="1946"/>
                    <a:pt x="10755" y="1653"/>
                    <a:pt x="10755" y="1360"/>
                  </a:cubicBezTo>
                  <a:cubicBezTo>
                    <a:pt x="10755" y="1047"/>
                    <a:pt x="10860" y="796"/>
                    <a:pt x="11006" y="524"/>
                  </a:cubicBezTo>
                  <a:cubicBezTo>
                    <a:pt x="11236" y="105"/>
                    <a:pt x="11760" y="0"/>
                    <a:pt x="12136" y="335"/>
                  </a:cubicBezTo>
                  <a:cubicBezTo>
                    <a:pt x="12324" y="524"/>
                    <a:pt x="12471" y="733"/>
                    <a:pt x="12596" y="963"/>
                  </a:cubicBezTo>
                  <a:cubicBezTo>
                    <a:pt x="13287" y="2156"/>
                    <a:pt x="13705" y="3453"/>
                    <a:pt x="13957" y="4792"/>
                  </a:cubicBezTo>
                  <a:cubicBezTo>
                    <a:pt x="14103" y="5357"/>
                    <a:pt x="14270" y="5922"/>
                    <a:pt x="14459" y="6487"/>
                  </a:cubicBezTo>
                  <a:cubicBezTo>
                    <a:pt x="14689" y="7240"/>
                    <a:pt x="14835" y="8035"/>
                    <a:pt x="15045" y="8788"/>
                  </a:cubicBezTo>
                  <a:cubicBezTo>
                    <a:pt x="15317" y="9897"/>
                    <a:pt x="15609" y="11006"/>
                    <a:pt x="15923" y="12115"/>
                  </a:cubicBezTo>
                  <a:cubicBezTo>
                    <a:pt x="16007" y="12366"/>
                    <a:pt x="16133" y="12576"/>
                    <a:pt x="16258" y="12848"/>
                  </a:cubicBezTo>
                  <a:cubicBezTo>
                    <a:pt x="16425" y="12868"/>
                    <a:pt x="16551" y="12931"/>
                    <a:pt x="16698" y="12952"/>
                  </a:cubicBezTo>
                  <a:cubicBezTo>
                    <a:pt x="17304" y="13036"/>
                    <a:pt x="17848" y="13245"/>
                    <a:pt x="18371" y="13517"/>
                  </a:cubicBezTo>
                  <a:cubicBezTo>
                    <a:pt x="18518" y="13601"/>
                    <a:pt x="18643" y="13684"/>
                    <a:pt x="18769" y="13705"/>
                  </a:cubicBezTo>
                  <a:cubicBezTo>
                    <a:pt x="19522" y="13936"/>
                    <a:pt x="20087" y="14438"/>
                    <a:pt x="20506" y="15128"/>
                  </a:cubicBezTo>
                  <a:cubicBezTo>
                    <a:pt x="20527" y="15170"/>
                    <a:pt x="20589" y="15191"/>
                    <a:pt x="20652" y="15296"/>
                  </a:cubicBezTo>
                  <a:cubicBezTo>
                    <a:pt x="20799" y="15212"/>
                    <a:pt x="20945" y="15149"/>
                    <a:pt x="21050" y="15024"/>
                  </a:cubicBezTo>
                  <a:cubicBezTo>
                    <a:pt x="21594" y="14459"/>
                    <a:pt x="22368" y="14249"/>
                    <a:pt x="23037" y="13894"/>
                  </a:cubicBezTo>
                  <a:cubicBezTo>
                    <a:pt x="23226" y="13789"/>
                    <a:pt x="23519" y="13831"/>
                    <a:pt x="23728" y="13873"/>
                  </a:cubicBezTo>
                  <a:cubicBezTo>
                    <a:pt x="24063" y="13915"/>
                    <a:pt x="24251" y="14291"/>
                    <a:pt x="24084" y="14605"/>
                  </a:cubicBezTo>
                  <a:cubicBezTo>
                    <a:pt x="24000" y="14752"/>
                    <a:pt x="23874" y="14856"/>
                    <a:pt x="23749" y="14982"/>
                  </a:cubicBezTo>
                  <a:cubicBezTo>
                    <a:pt x="23414" y="15296"/>
                    <a:pt x="23100" y="15651"/>
                    <a:pt x="22891" y="16091"/>
                  </a:cubicBezTo>
                  <a:cubicBezTo>
                    <a:pt x="23268" y="16405"/>
                    <a:pt x="23644" y="16718"/>
                    <a:pt x="23979" y="17011"/>
                  </a:cubicBezTo>
                  <a:cubicBezTo>
                    <a:pt x="24376" y="17304"/>
                    <a:pt x="24418" y="17744"/>
                    <a:pt x="24376" y="18204"/>
                  </a:cubicBezTo>
                  <a:cubicBezTo>
                    <a:pt x="24335" y="18476"/>
                    <a:pt x="24188" y="18643"/>
                    <a:pt x="23937" y="18685"/>
                  </a:cubicBezTo>
                  <a:cubicBezTo>
                    <a:pt x="23268" y="18706"/>
                    <a:pt x="22619" y="18790"/>
                    <a:pt x="21991" y="18622"/>
                  </a:cubicBezTo>
                  <a:cubicBezTo>
                    <a:pt x="21343" y="18476"/>
                    <a:pt x="20715" y="18476"/>
                    <a:pt x="20003" y="18434"/>
                  </a:cubicBezTo>
                  <a:cubicBezTo>
                    <a:pt x="19376" y="19271"/>
                    <a:pt x="18455" y="19731"/>
                    <a:pt x="17555" y="20213"/>
                  </a:cubicBezTo>
                  <a:cubicBezTo>
                    <a:pt x="17283" y="20380"/>
                    <a:pt x="17032" y="20464"/>
                    <a:pt x="16739" y="20506"/>
                  </a:cubicBezTo>
                  <a:cubicBezTo>
                    <a:pt x="15944" y="20694"/>
                    <a:pt x="15170" y="20736"/>
                    <a:pt x="14375" y="20715"/>
                  </a:cubicBezTo>
                  <a:cubicBezTo>
                    <a:pt x="14312" y="20715"/>
                    <a:pt x="14208" y="20715"/>
                    <a:pt x="14124" y="20736"/>
                  </a:cubicBezTo>
                  <a:cubicBezTo>
                    <a:pt x="13015" y="21154"/>
                    <a:pt x="11906" y="20924"/>
                    <a:pt x="10797" y="20882"/>
                  </a:cubicBezTo>
                  <a:cubicBezTo>
                    <a:pt x="10023" y="20840"/>
                    <a:pt x="9249" y="20527"/>
                    <a:pt x="8475" y="20380"/>
                  </a:cubicBezTo>
                  <a:cubicBezTo>
                    <a:pt x="7659" y="20213"/>
                    <a:pt x="7010" y="19794"/>
                    <a:pt x="6508" y="19125"/>
                  </a:cubicBezTo>
                  <a:cubicBezTo>
                    <a:pt x="5650" y="19166"/>
                    <a:pt x="4813" y="19313"/>
                    <a:pt x="4081" y="19836"/>
                  </a:cubicBezTo>
                  <a:cubicBezTo>
                    <a:pt x="3955" y="19941"/>
                    <a:pt x="3767" y="19962"/>
                    <a:pt x="3578" y="20045"/>
                  </a:cubicBezTo>
                  <a:cubicBezTo>
                    <a:pt x="3181" y="20171"/>
                    <a:pt x="2762" y="20213"/>
                    <a:pt x="2428" y="20485"/>
                  </a:cubicBezTo>
                  <a:cubicBezTo>
                    <a:pt x="2323" y="20568"/>
                    <a:pt x="2135" y="20589"/>
                    <a:pt x="2009" y="20589"/>
                  </a:cubicBezTo>
                  <a:cubicBezTo>
                    <a:pt x="1800" y="20610"/>
                    <a:pt x="1653" y="20673"/>
                    <a:pt x="1465" y="20819"/>
                  </a:cubicBezTo>
                  <a:cubicBezTo>
                    <a:pt x="1235" y="21029"/>
                    <a:pt x="942" y="20924"/>
                    <a:pt x="816" y="20673"/>
                  </a:cubicBezTo>
                  <a:cubicBezTo>
                    <a:pt x="754" y="20527"/>
                    <a:pt x="670" y="20380"/>
                    <a:pt x="712" y="20255"/>
                  </a:cubicBezTo>
                  <a:cubicBezTo>
                    <a:pt x="775" y="19041"/>
                    <a:pt x="419" y="17911"/>
                    <a:pt x="210" y="16760"/>
                  </a:cubicBezTo>
                  <a:cubicBezTo>
                    <a:pt x="147" y="16488"/>
                    <a:pt x="84" y="16195"/>
                    <a:pt x="42" y="15902"/>
                  </a:cubicBezTo>
                  <a:cubicBezTo>
                    <a:pt x="21" y="15693"/>
                    <a:pt x="0" y="15484"/>
                    <a:pt x="21" y="15296"/>
                  </a:cubicBezTo>
                  <a:cubicBezTo>
                    <a:pt x="84" y="14731"/>
                    <a:pt x="314" y="14521"/>
                    <a:pt x="879" y="14563"/>
                  </a:cubicBezTo>
                  <a:cubicBezTo>
                    <a:pt x="1340" y="14584"/>
                    <a:pt x="1779" y="14647"/>
                    <a:pt x="2197" y="14814"/>
                  </a:cubicBezTo>
                  <a:cubicBezTo>
                    <a:pt x="3390" y="15191"/>
                    <a:pt x="4645" y="15024"/>
                    <a:pt x="5901" y="15065"/>
                  </a:cubicBezTo>
                  <a:cubicBezTo>
                    <a:pt x="5901" y="14919"/>
                    <a:pt x="5964" y="14814"/>
                    <a:pt x="5943" y="14689"/>
                  </a:cubicBezTo>
                  <a:cubicBezTo>
                    <a:pt x="5441" y="13057"/>
                    <a:pt x="5231" y="11341"/>
                    <a:pt x="4938" y="9688"/>
                  </a:cubicBezTo>
                  <a:cubicBezTo>
                    <a:pt x="4792" y="8705"/>
                    <a:pt x="4645" y="7763"/>
                    <a:pt x="4520" y="6801"/>
                  </a:cubicBezTo>
                  <a:cubicBezTo>
                    <a:pt x="4436" y="6236"/>
                    <a:pt x="4415" y="5629"/>
                    <a:pt x="4394" y="5043"/>
                  </a:cubicBezTo>
                  <a:cubicBezTo>
                    <a:pt x="4353" y="4060"/>
                    <a:pt x="4394" y="3034"/>
                    <a:pt x="4394" y="2051"/>
                  </a:cubicBezTo>
                  <a:cubicBezTo>
                    <a:pt x="4394" y="1779"/>
                    <a:pt x="4353" y="1486"/>
                    <a:pt x="4625" y="1340"/>
                  </a:cubicBezTo>
                  <a:cubicBezTo>
                    <a:pt x="4918" y="1172"/>
                    <a:pt x="5231" y="1277"/>
                    <a:pt x="5441" y="1486"/>
                  </a:cubicBezTo>
                  <a:cubicBezTo>
                    <a:pt x="5985" y="1988"/>
                    <a:pt x="6487" y="2511"/>
                    <a:pt x="6968" y="3055"/>
                  </a:cubicBezTo>
                  <a:cubicBezTo>
                    <a:pt x="7219" y="3327"/>
                    <a:pt x="7407" y="3641"/>
                    <a:pt x="7659" y="3871"/>
                  </a:cubicBezTo>
                  <a:cubicBezTo>
                    <a:pt x="8349" y="4520"/>
                    <a:pt x="8893" y="5294"/>
                    <a:pt x="9395" y="6089"/>
                  </a:cubicBezTo>
                  <a:cubicBezTo>
                    <a:pt x="9646" y="6550"/>
                    <a:pt x="9939" y="7010"/>
                    <a:pt x="10232" y="7449"/>
                  </a:cubicBezTo>
                  <a:cubicBezTo>
                    <a:pt x="10379" y="7324"/>
                    <a:pt x="10441" y="7324"/>
                    <a:pt x="10483" y="7303"/>
                  </a:cubicBezTo>
                  <a:close/>
                  <a:moveTo>
                    <a:pt x="5336" y="2469"/>
                  </a:moveTo>
                  <a:cubicBezTo>
                    <a:pt x="5420" y="4185"/>
                    <a:pt x="5169" y="5754"/>
                    <a:pt x="5587" y="7240"/>
                  </a:cubicBezTo>
                  <a:cubicBezTo>
                    <a:pt x="5671" y="7303"/>
                    <a:pt x="5692" y="7324"/>
                    <a:pt x="5734" y="7324"/>
                  </a:cubicBezTo>
                  <a:cubicBezTo>
                    <a:pt x="6152" y="7428"/>
                    <a:pt x="6591" y="7533"/>
                    <a:pt x="7010" y="7638"/>
                  </a:cubicBezTo>
                  <a:cubicBezTo>
                    <a:pt x="7240" y="7700"/>
                    <a:pt x="7366" y="7868"/>
                    <a:pt x="7345" y="8077"/>
                  </a:cubicBezTo>
                  <a:cubicBezTo>
                    <a:pt x="7324" y="8286"/>
                    <a:pt x="7156" y="8370"/>
                    <a:pt x="6989" y="8370"/>
                  </a:cubicBezTo>
                  <a:cubicBezTo>
                    <a:pt x="6717" y="8370"/>
                    <a:pt x="6466" y="8328"/>
                    <a:pt x="6194" y="8286"/>
                  </a:cubicBezTo>
                  <a:cubicBezTo>
                    <a:pt x="6068" y="8265"/>
                    <a:pt x="5964" y="8119"/>
                    <a:pt x="5775" y="8286"/>
                  </a:cubicBezTo>
                  <a:cubicBezTo>
                    <a:pt x="5901" y="8893"/>
                    <a:pt x="5859" y="9542"/>
                    <a:pt x="6110" y="10148"/>
                  </a:cubicBezTo>
                  <a:cubicBezTo>
                    <a:pt x="6298" y="10169"/>
                    <a:pt x="6508" y="10148"/>
                    <a:pt x="6633" y="10232"/>
                  </a:cubicBezTo>
                  <a:cubicBezTo>
                    <a:pt x="6822" y="10316"/>
                    <a:pt x="6989" y="10441"/>
                    <a:pt x="7114" y="10588"/>
                  </a:cubicBezTo>
                  <a:cubicBezTo>
                    <a:pt x="7261" y="10797"/>
                    <a:pt x="7114" y="11069"/>
                    <a:pt x="6842" y="11111"/>
                  </a:cubicBezTo>
                  <a:cubicBezTo>
                    <a:pt x="6675" y="11153"/>
                    <a:pt x="6466" y="10943"/>
                    <a:pt x="6257" y="11174"/>
                  </a:cubicBezTo>
                  <a:cubicBezTo>
                    <a:pt x="6298" y="11446"/>
                    <a:pt x="6215" y="11801"/>
                    <a:pt x="6424" y="12073"/>
                  </a:cubicBezTo>
                  <a:cubicBezTo>
                    <a:pt x="6717" y="12157"/>
                    <a:pt x="6989" y="12262"/>
                    <a:pt x="7261" y="12345"/>
                  </a:cubicBezTo>
                  <a:cubicBezTo>
                    <a:pt x="7449" y="12387"/>
                    <a:pt x="7679" y="12387"/>
                    <a:pt x="7868" y="12471"/>
                  </a:cubicBezTo>
                  <a:cubicBezTo>
                    <a:pt x="7951" y="12492"/>
                    <a:pt x="8035" y="12659"/>
                    <a:pt x="8035" y="12743"/>
                  </a:cubicBezTo>
                  <a:cubicBezTo>
                    <a:pt x="8035" y="12848"/>
                    <a:pt x="7951" y="12973"/>
                    <a:pt x="7847" y="12994"/>
                  </a:cubicBezTo>
                  <a:cubicBezTo>
                    <a:pt x="7721" y="13057"/>
                    <a:pt x="7554" y="13078"/>
                    <a:pt x="7428" y="13078"/>
                  </a:cubicBezTo>
                  <a:lnTo>
                    <a:pt x="6591" y="13078"/>
                  </a:lnTo>
                  <a:cubicBezTo>
                    <a:pt x="6696" y="13517"/>
                    <a:pt x="6801" y="13915"/>
                    <a:pt x="6905" y="14312"/>
                  </a:cubicBezTo>
                  <a:cubicBezTo>
                    <a:pt x="7010" y="14752"/>
                    <a:pt x="7219" y="15149"/>
                    <a:pt x="7575" y="15400"/>
                  </a:cubicBezTo>
                  <a:cubicBezTo>
                    <a:pt x="7659" y="15463"/>
                    <a:pt x="7742" y="15505"/>
                    <a:pt x="7784" y="15568"/>
                  </a:cubicBezTo>
                  <a:cubicBezTo>
                    <a:pt x="7972" y="15777"/>
                    <a:pt x="7847" y="16133"/>
                    <a:pt x="7554" y="16153"/>
                  </a:cubicBezTo>
                  <a:cubicBezTo>
                    <a:pt x="7428" y="16195"/>
                    <a:pt x="7219" y="16195"/>
                    <a:pt x="7135" y="16091"/>
                  </a:cubicBezTo>
                  <a:cubicBezTo>
                    <a:pt x="6801" y="15693"/>
                    <a:pt x="6319" y="15777"/>
                    <a:pt x="5901" y="15777"/>
                  </a:cubicBezTo>
                  <a:lnTo>
                    <a:pt x="4227" y="15777"/>
                  </a:lnTo>
                  <a:cubicBezTo>
                    <a:pt x="3599" y="15777"/>
                    <a:pt x="3013" y="15714"/>
                    <a:pt x="2407" y="15568"/>
                  </a:cubicBezTo>
                  <a:cubicBezTo>
                    <a:pt x="2030" y="15463"/>
                    <a:pt x="1674" y="15400"/>
                    <a:pt x="1256" y="15317"/>
                  </a:cubicBezTo>
                  <a:cubicBezTo>
                    <a:pt x="1256" y="15568"/>
                    <a:pt x="1235" y="15714"/>
                    <a:pt x="1256" y="15902"/>
                  </a:cubicBezTo>
                  <a:lnTo>
                    <a:pt x="1570" y="17472"/>
                  </a:lnTo>
                  <a:cubicBezTo>
                    <a:pt x="1716" y="18204"/>
                    <a:pt x="1863" y="18957"/>
                    <a:pt x="1988" y="19690"/>
                  </a:cubicBezTo>
                  <a:cubicBezTo>
                    <a:pt x="2072" y="19690"/>
                    <a:pt x="2135" y="19710"/>
                    <a:pt x="2177" y="19690"/>
                  </a:cubicBezTo>
                  <a:cubicBezTo>
                    <a:pt x="2909" y="19250"/>
                    <a:pt x="3788" y="19166"/>
                    <a:pt x="4478" y="18643"/>
                  </a:cubicBezTo>
                  <a:cubicBezTo>
                    <a:pt x="4541" y="18602"/>
                    <a:pt x="4625" y="18560"/>
                    <a:pt x="4708" y="18539"/>
                  </a:cubicBezTo>
                  <a:cubicBezTo>
                    <a:pt x="5169" y="18392"/>
                    <a:pt x="5650" y="18225"/>
                    <a:pt x="6110" y="18099"/>
                  </a:cubicBezTo>
                  <a:cubicBezTo>
                    <a:pt x="6612" y="17974"/>
                    <a:pt x="7094" y="18016"/>
                    <a:pt x="7407" y="18455"/>
                  </a:cubicBezTo>
                  <a:cubicBezTo>
                    <a:pt x="7659" y="18832"/>
                    <a:pt x="7993" y="19041"/>
                    <a:pt x="8370" y="19187"/>
                  </a:cubicBezTo>
                  <a:cubicBezTo>
                    <a:pt x="9521" y="19669"/>
                    <a:pt x="10713" y="19962"/>
                    <a:pt x="11969" y="19920"/>
                  </a:cubicBezTo>
                  <a:cubicBezTo>
                    <a:pt x="12492" y="19920"/>
                    <a:pt x="13057" y="19920"/>
                    <a:pt x="13538" y="19794"/>
                  </a:cubicBezTo>
                  <a:cubicBezTo>
                    <a:pt x="13998" y="19690"/>
                    <a:pt x="14417" y="19627"/>
                    <a:pt x="14856" y="19627"/>
                  </a:cubicBezTo>
                  <a:cubicBezTo>
                    <a:pt x="15881" y="19648"/>
                    <a:pt x="16781" y="19376"/>
                    <a:pt x="17723" y="18936"/>
                  </a:cubicBezTo>
                  <a:cubicBezTo>
                    <a:pt x="18560" y="18539"/>
                    <a:pt x="19146" y="17890"/>
                    <a:pt x="19773" y="17283"/>
                  </a:cubicBezTo>
                  <a:cubicBezTo>
                    <a:pt x="20003" y="17074"/>
                    <a:pt x="20108" y="16760"/>
                    <a:pt x="20024" y="16488"/>
                  </a:cubicBezTo>
                  <a:cubicBezTo>
                    <a:pt x="19857" y="15881"/>
                    <a:pt x="19857" y="15191"/>
                    <a:pt x="19334" y="14647"/>
                  </a:cubicBezTo>
                  <a:cubicBezTo>
                    <a:pt x="18832" y="14731"/>
                    <a:pt x="18413" y="14438"/>
                    <a:pt x="17974" y="14208"/>
                  </a:cubicBezTo>
                  <a:cubicBezTo>
                    <a:pt x="16760" y="13580"/>
                    <a:pt x="15505" y="13412"/>
                    <a:pt x="14208" y="13684"/>
                  </a:cubicBezTo>
                  <a:cubicBezTo>
                    <a:pt x="13789" y="13768"/>
                    <a:pt x="13392" y="13789"/>
                    <a:pt x="12994" y="13664"/>
                  </a:cubicBezTo>
                  <a:lnTo>
                    <a:pt x="12366" y="12555"/>
                  </a:lnTo>
                  <a:cubicBezTo>
                    <a:pt x="11927" y="11739"/>
                    <a:pt x="11508" y="10943"/>
                    <a:pt x="11069" y="10148"/>
                  </a:cubicBezTo>
                  <a:cubicBezTo>
                    <a:pt x="10274" y="8788"/>
                    <a:pt x="9458" y="7491"/>
                    <a:pt x="8663" y="6131"/>
                  </a:cubicBezTo>
                  <a:cubicBezTo>
                    <a:pt x="8265" y="5462"/>
                    <a:pt x="7784" y="4876"/>
                    <a:pt x="7240" y="4311"/>
                  </a:cubicBezTo>
                  <a:cubicBezTo>
                    <a:pt x="6947" y="4039"/>
                    <a:pt x="6696" y="3683"/>
                    <a:pt x="6466" y="3369"/>
                  </a:cubicBezTo>
                  <a:cubicBezTo>
                    <a:pt x="6110" y="3139"/>
                    <a:pt x="5838" y="2825"/>
                    <a:pt x="5336" y="2469"/>
                  </a:cubicBezTo>
                  <a:close/>
                  <a:moveTo>
                    <a:pt x="15107" y="12785"/>
                  </a:moveTo>
                  <a:cubicBezTo>
                    <a:pt x="15045" y="12429"/>
                    <a:pt x="14961" y="12094"/>
                    <a:pt x="14877" y="11739"/>
                  </a:cubicBezTo>
                  <a:cubicBezTo>
                    <a:pt x="14647" y="10797"/>
                    <a:pt x="14375" y="9855"/>
                    <a:pt x="14166" y="8914"/>
                  </a:cubicBezTo>
                  <a:cubicBezTo>
                    <a:pt x="13998" y="8223"/>
                    <a:pt x="13894" y="7491"/>
                    <a:pt x="13643" y="6780"/>
                  </a:cubicBezTo>
                  <a:cubicBezTo>
                    <a:pt x="13433" y="6152"/>
                    <a:pt x="13266" y="5545"/>
                    <a:pt x="13120" y="4917"/>
                  </a:cubicBezTo>
                  <a:cubicBezTo>
                    <a:pt x="12868" y="3683"/>
                    <a:pt x="12492" y="2469"/>
                    <a:pt x="11864" y="1360"/>
                  </a:cubicBezTo>
                  <a:cubicBezTo>
                    <a:pt x="11822" y="1277"/>
                    <a:pt x="11739" y="1214"/>
                    <a:pt x="11613" y="1109"/>
                  </a:cubicBezTo>
                  <a:cubicBezTo>
                    <a:pt x="11236" y="2574"/>
                    <a:pt x="11111" y="3976"/>
                    <a:pt x="11278" y="5399"/>
                  </a:cubicBezTo>
                  <a:cubicBezTo>
                    <a:pt x="11341" y="5441"/>
                    <a:pt x="11404" y="5462"/>
                    <a:pt x="11446" y="5503"/>
                  </a:cubicBezTo>
                  <a:cubicBezTo>
                    <a:pt x="11655" y="5566"/>
                    <a:pt x="11927" y="5650"/>
                    <a:pt x="11864" y="5964"/>
                  </a:cubicBezTo>
                  <a:cubicBezTo>
                    <a:pt x="11843" y="6298"/>
                    <a:pt x="11550" y="6236"/>
                    <a:pt x="11341" y="6278"/>
                  </a:cubicBezTo>
                  <a:cubicBezTo>
                    <a:pt x="11320" y="6278"/>
                    <a:pt x="11299" y="6298"/>
                    <a:pt x="11278" y="6340"/>
                  </a:cubicBezTo>
                  <a:lnTo>
                    <a:pt x="11278" y="7010"/>
                  </a:lnTo>
                  <a:cubicBezTo>
                    <a:pt x="11425" y="7031"/>
                    <a:pt x="11550" y="7010"/>
                    <a:pt x="11634" y="7073"/>
                  </a:cubicBezTo>
                  <a:cubicBezTo>
                    <a:pt x="11760" y="7114"/>
                    <a:pt x="11906" y="7198"/>
                    <a:pt x="11969" y="7303"/>
                  </a:cubicBezTo>
                  <a:cubicBezTo>
                    <a:pt x="12032" y="7386"/>
                    <a:pt x="12032" y="7533"/>
                    <a:pt x="11969" y="7617"/>
                  </a:cubicBezTo>
                  <a:cubicBezTo>
                    <a:pt x="11927" y="7700"/>
                    <a:pt x="11760" y="7721"/>
                    <a:pt x="11697" y="7721"/>
                  </a:cubicBezTo>
                  <a:cubicBezTo>
                    <a:pt x="11529" y="7700"/>
                    <a:pt x="11404" y="7617"/>
                    <a:pt x="11236" y="7554"/>
                  </a:cubicBezTo>
                  <a:cubicBezTo>
                    <a:pt x="11069" y="8328"/>
                    <a:pt x="11195" y="8914"/>
                    <a:pt x="11592" y="9521"/>
                  </a:cubicBezTo>
                  <a:cubicBezTo>
                    <a:pt x="12324" y="10671"/>
                    <a:pt x="12952" y="11906"/>
                    <a:pt x="13601" y="13078"/>
                  </a:cubicBezTo>
                  <a:cubicBezTo>
                    <a:pt x="14103" y="12973"/>
                    <a:pt x="14563" y="12889"/>
                    <a:pt x="15107" y="12785"/>
                  </a:cubicBezTo>
                  <a:close/>
                  <a:moveTo>
                    <a:pt x="22640" y="14961"/>
                  </a:moveTo>
                  <a:cubicBezTo>
                    <a:pt x="22096" y="15065"/>
                    <a:pt x="21803" y="15337"/>
                    <a:pt x="21489" y="15589"/>
                  </a:cubicBezTo>
                  <a:cubicBezTo>
                    <a:pt x="21112" y="15902"/>
                    <a:pt x="20840" y="16237"/>
                    <a:pt x="20924" y="16802"/>
                  </a:cubicBezTo>
                  <a:cubicBezTo>
                    <a:pt x="20945" y="17053"/>
                    <a:pt x="20903" y="17283"/>
                    <a:pt x="20903" y="17555"/>
                  </a:cubicBezTo>
                  <a:cubicBezTo>
                    <a:pt x="21384" y="17660"/>
                    <a:pt x="21845" y="17786"/>
                    <a:pt x="22284" y="17848"/>
                  </a:cubicBezTo>
                  <a:cubicBezTo>
                    <a:pt x="22703" y="17890"/>
                    <a:pt x="23142" y="17911"/>
                    <a:pt x="23560" y="17806"/>
                  </a:cubicBezTo>
                  <a:cubicBezTo>
                    <a:pt x="23560" y="17702"/>
                    <a:pt x="23560" y="17639"/>
                    <a:pt x="23540" y="17597"/>
                  </a:cubicBezTo>
                  <a:cubicBezTo>
                    <a:pt x="23330" y="17325"/>
                    <a:pt x="23037" y="17116"/>
                    <a:pt x="22724" y="16970"/>
                  </a:cubicBezTo>
                  <a:cubicBezTo>
                    <a:pt x="21907" y="16614"/>
                    <a:pt x="21803" y="16133"/>
                    <a:pt x="22368" y="15400"/>
                  </a:cubicBezTo>
                  <a:cubicBezTo>
                    <a:pt x="22410" y="15296"/>
                    <a:pt x="22493" y="15191"/>
                    <a:pt x="22640" y="149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28"/>
            <p:cNvSpPr/>
            <p:nvPr/>
          </p:nvSpPr>
          <p:spPr>
            <a:xfrm>
              <a:off x="7566325" y="2381425"/>
              <a:ext cx="63825" cy="61750"/>
            </a:xfrm>
            <a:custGeom>
              <a:avLst/>
              <a:gdLst/>
              <a:ahLst/>
              <a:cxnLst/>
              <a:rect l="l" t="t" r="r" b="b"/>
              <a:pathLst>
                <a:path w="2553" h="2470" extrusionOk="0">
                  <a:moveTo>
                    <a:pt x="1277" y="0"/>
                  </a:moveTo>
                  <a:cubicBezTo>
                    <a:pt x="1695" y="0"/>
                    <a:pt x="2197" y="314"/>
                    <a:pt x="2302" y="712"/>
                  </a:cubicBezTo>
                  <a:cubicBezTo>
                    <a:pt x="2407" y="1046"/>
                    <a:pt x="2490" y="1381"/>
                    <a:pt x="2532" y="1716"/>
                  </a:cubicBezTo>
                  <a:cubicBezTo>
                    <a:pt x="2553" y="1800"/>
                    <a:pt x="2532" y="1904"/>
                    <a:pt x="2511" y="1988"/>
                  </a:cubicBezTo>
                  <a:cubicBezTo>
                    <a:pt x="2448" y="2197"/>
                    <a:pt x="2135" y="2302"/>
                    <a:pt x="2009" y="2134"/>
                  </a:cubicBezTo>
                  <a:cubicBezTo>
                    <a:pt x="1779" y="1904"/>
                    <a:pt x="1611" y="1611"/>
                    <a:pt x="1591" y="1276"/>
                  </a:cubicBezTo>
                  <a:cubicBezTo>
                    <a:pt x="1591" y="1088"/>
                    <a:pt x="1549" y="942"/>
                    <a:pt x="1465" y="774"/>
                  </a:cubicBezTo>
                  <a:cubicBezTo>
                    <a:pt x="1360" y="544"/>
                    <a:pt x="1046" y="523"/>
                    <a:pt x="858" y="691"/>
                  </a:cubicBezTo>
                  <a:cubicBezTo>
                    <a:pt x="649" y="900"/>
                    <a:pt x="523" y="1172"/>
                    <a:pt x="523" y="1486"/>
                  </a:cubicBezTo>
                  <a:cubicBezTo>
                    <a:pt x="523" y="1737"/>
                    <a:pt x="482" y="2009"/>
                    <a:pt x="461" y="2260"/>
                  </a:cubicBezTo>
                  <a:cubicBezTo>
                    <a:pt x="440" y="2344"/>
                    <a:pt x="335" y="2427"/>
                    <a:pt x="230" y="2469"/>
                  </a:cubicBezTo>
                  <a:cubicBezTo>
                    <a:pt x="210" y="2469"/>
                    <a:pt x="63" y="2365"/>
                    <a:pt x="63" y="2323"/>
                  </a:cubicBezTo>
                  <a:cubicBezTo>
                    <a:pt x="0" y="1779"/>
                    <a:pt x="0" y="1235"/>
                    <a:pt x="230" y="670"/>
                  </a:cubicBezTo>
                  <a:cubicBezTo>
                    <a:pt x="502" y="126"/>
                    <a:pt x="712" y="0"/>
                    <a:pt x="1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6" name="Google Shape;596;p28"/>
          <p:cNvGrpSpPr/>
          <p:nvPr/>
        </p:nvGrpSpPr>
        <p:grpSpPr>
          <a:xfrm rot="8281202" flipH="1">
            <a:off x="1629071" y="646289"/>
            <a:ext cx="407382" cy="1159252"/>
            <a:chOff x="1474325" y="1168675"/>
            <a:chExt cx="407425" cy="1159375"/>
          </a:xfrm>
        </p:grpSpPr>
        <p:sp>
          <p:nvSpPr>
            <p:cNvPr id="597" name="Google Shape;597;p28"/>
            <p:cNvSpPr/>
            <p:nvPr/>
          </p:nvSpPr>
          <p:spPr>
            <a:xfrm flipH="1">
              <a:off x="1751250" y="1216700"/>
              <a:ext cx="55175" cy="52225"/>
            </a:xfrm>
            <a:custGeom>
              <a:avLst/>
              <a:gdLst/>
              <a:ahLst/>
              <a:cxnLst/>
              <a:rect l="l" t="t" r="r" b="b"/>
              <a:pathLst>
                <a:path w="2207" h="2089" extrusionOk="0">
                  <a:moveTo>
                    <a:pt x="1661" y="190"/>
                  </a:moveTo>
                  <a:cubicBezTo>
                    <a:pt x="2206" y="499"/>
                    <a:pt x="2183" y="949"/>
                    <a:pt x="1850" y="1543"/>
                  </a:cubicBezTo>
                  <a:cubicBezTo>
                    <a:pt x="1589" y="1922"/>
                    <a:pt x="1068" y="2088"/>
                    <a:pt x="641" y="1875"/>
                  </a:cubicBezTo>
                  <a:cubicBezTo>
                    <a:pt x="237" y="1685"/>
                    <a:pt x="0" y="1234"/>
                    <a:pt x="95" y="807"/>
                  </a:cubicBezTo>
                  <a:cubicBezTo>
                    <a:pt x="166" y="333"/>
                    <a:pt x="593" y="1"/>
                    <a:pt x="1068" y="24"/>
                  </a:cubicBezTo>
                  <a:cubicBezTo>
                    <a:pt x="1281" y="48"/>
                    <a:pt x="1471" y="119"/>
                    <a:pt x="1661" y="190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28"/>
            <p:cNvSpPr/>
            <p:nvPr/>
          </p:nvSpPr>
          <p:spPr>
            <a:xfrm flipH="1">
              <a:off x="1594700" y="1504900"/>
              <a:ext cx="51025" cy="51025"/>
            </a:xfrm>
            <a:custGeom>
              <a:avLst/>
              <a:gdLst/>
              <a:ahLst/>
              <a:cxnLst/>
              <a:rect l="l" t="t" r="r" b="b"/>
              <a:pathLst>
                <a:path w="2041" h="2041" extrusionOk="0">
                  <a:moveTo>
                    <a:pt x="1495" y="262"/>
                  </a:moveTo>
                  <a:cubicBezTo>
                    <a:pt x="1922" y="523"/>
                    <a:pt x="2041" y="1092"/>
                    <a:pt x="1780" y="1495"/>
                  </a:cubicBezTo>
                  <a:cubicBezTo>
                    <a:pt x="1495" y="1922"/>
                    <a:pt x="949" y="2041"/>
                    <a:pt x="522" y="1756"/>
                  </a:cubicBezTo>
                  <a:cubicBezTo>
                    <a:pt x="119" y="1495"/>
                    <a:pt x="1" y="926"/>
                    <a:pt x="261" y="523"/>
                  </a:cubicBezTo>
                  <a:cubicBezTo>
                    <a:pt x="522" y="120"/>
                    <a:pt x="1092" y="1"/>
                    <a:pt x="1495" y="262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28"/>
            <p:cNvSpPr/>
            <p:nvPr/>
          </p:nvSpPr>
          <p:spPr>
            <a:xfrm flipH="1">
              <a:off x="1592925" y="1618775"/>
              <a:ext cx="74150" cy="68225"/>
            </a:xfrm>
            <a:custGeom>
              <a:avLst/>
              <a:gdLst/>
              <a:ahLst/>
              <a:cxnLst/>
              <a:rect l="l" t="t" r="r" b="b"/>
              <a:pathLst>
                <a:path w="2966" h="2729" extrusionOk="0">
                  <a:moveTo>
                    <a:pt x="1922" y="570"/>
                  </a:moveTo>
                  <a:cubicBezTo>
                    <a:pt x="2966" y="1139"/>
                    <a:pt x="2088" y="2728"/>
                    <a:pt x="1044" y="2159"/>
                  </a:cubicBezTo>
                  <a:cubicBezTo>
                    <a:pt x="1" y="1566"/>
                    <a:pt x="855" y="0"/>
                    <a:pt x="1922" y="570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28"/>
            <p:cNvSpPr/>
            <p:nvPr/>
          </p:nvSpPr>
          <p:spPr>
            <a:xfrm flipH="1">
              <a:off x="1800475" y="1719000"/>
              <a:ext cx="58725" cy="61100"/>
            </a:xfrm>
            <a:custGeom>
              <a:avLst/>
              <a:gdLst/>
              <a:ahLst/>
              <a:cxnLst/>
              <a:rect l="l" t="t" r="r" b="b"/>
              <a:pathLst>
                <a:path w="2349" h="2444" extrusionOk="0">
                  <a:moveTo>
                    <a:pt x="1755" y="237"/>
                  </a:moveTo>
                  <a:cubicBezTo>
                    <a:pt x="2182" y="475"/>
                    <a:pt x="2348" y="996"/>
                    <a:pt x="2087" y="1423"/>
                  </a:cubicBezTo>
                  <a:cubicBezTo>
                    <a:pt x="1518" y="2443"/>
                    <a:pt x="0" y="1566"/>
                    <a:pt x="569" y="570"/>
                  </a:cubicBezTo>
                  <a:cubicBezTo>
                    <a:pt x="807" y="143"/>
                    <a:pt x="1352" y="0"/>
                    <a:pt x="1755" y="237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28"/>
            <p:cNvSpPr/>
            <p:nvPr/>
          </p:nvSpPr>
          <p:spPr>
            <a:xfrm flipH="1">
              <a:off x="1585800" y="2272875"/>
              <a:ext cx="51025" cy="55175"/>
            </a:xfrm>
            <a:custGeom>
              <a:avLst/>
              <a:gdLst/>
              <a:ahLst/>
              <a:cxnLst/>
              <a:rect l="l" t="t" r="r" b="b"/>
              <a:pathLst>
                <a:path w="2041" h="2207" extrusionOk="0">
                  <a:moveTo>
                    <a:pt x="1779" y="1566"/>
                  </a:moveTo>
                  <a:cubicBezTo>
                    <a:pt x="1400" y="2207"/>
                    <a:pt x="404" y="2088"/>
                    <a:pt x="214" y="1353"/>
                  </a:cubicBezTo>
                  <a:cubicBezTo>
                    <a:pt x="0" y="594"/>
                    <a:pt x="807" y="0"/>
                    <a:pt x="1471" y="380"/>
                  </a:cubicBezTo>
                  <a:cubicBezTo>
                    <a:pt x="1898" y="594"/>
                    <a:pt x="2040" y="1139"/>
                    <a:pt x="1779" y="1566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8"/>
            <p:cNvSpPr/>
            <p:nvPr/>
          </p:nvSpPr>
          <p:spPr>
            <a:xfrm flipH="1">
              <a:off x="1474325" y="2036250"/>
              <a:ext cx="43900" cy="49250"/>
            </a:xfrm>
            <a:custGeom>
              <a:avLst/>
              <a:gdLst/>
              <a:ahLst/>
              <a:cxnLst/>
              <a:rect l="l" t="t" r="r" b="b"/>
              <a:pathLst>
                <a:path w="1756" h="1970" extrusionOk="0">
                  <a:moveTo>
                    <a:pt x="451" y="1804"/>
                  </a:moveTo>
                  <a:cubicBezTo>
                    <a:pt x="167" y="1614"/>
                    <a:pt x="1" y="1258"/>
                    <a:pt x="72" y="926"/>
                  </a:cubicBezTo>
                  <a:cubicBezTo>
                    <a:pt x="238" y="96"/>
                    <a:pt x="1353" y="1"/>
                    <a:pt x="1661" y="784"/>
                  </a:cubicBezTo>
                  <a:cubicBezTo>
                    <a:pt x="1708" y="950"/>
                    <a:pt x="1732" y="1116"/>
                    <a:pt x="1732" y="1282"/>
                  </a:cubicBezTo>
                  <a:cubicBezTo>
                    <a:pt x="1756" y="1638"/>
                    <a:pt x="1471" y="1922"/>
                    <a:pt x="1115" y="1946"/>
                  </a:cubicBezTo>
                  <a:cubicBezTo>
                    <a:pt x="878" y="1970"/>
                    <a:pt x="665" y="1899"/>
                    <a:pt x="451" y="1804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28"/>
            <p:cNvSpPr/>
            <p:nvPr/>
          </p:nvSpPr>
          <p:spPr>
            <a:xfrm flipH="1">
              <a:off x="1735250" y="1797875"/>
              <a:ext cx="58125" cy="55750"/>
            </a:xfrm>
            <a:custGeom>
              <a:avLst/>
              <a:gdLst/>
              <a:ahLst/>
              <a:cxnLst/>
              <a:rect l="l" t="t" r="r" b="b"/>
              <a:pathLst>
                <a:path w="2325" h="2230" extrusionOk="0">
                  <a:moveTo>
                    <a:pt x="546" y="1684"/>
                  </a:moveTo>
                  <a:cubicBezTo>
                    <a:pt x="142" y="1471"/>
                    <a:pt x="0" y="949"/>
                    <a:pt x="261" y="546"/>
                  </a:cubicBezTo>
                  <a:cubicBezTo>
                    <a:pt x="451" y="142"/>
                    <a:pt x="973" y="0"/>
                    <a:pt x="1376" y="261"/>
                  </a:cubicBezTo>
                  <a:cubicBezTo>
                    <a:pt x="2325" y="807"/>
                    <a:pt x="1471" y="2230"/>
                    <a:pt x="546" y="1684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28"/>
            <p:cNvSpPr/>
            <p:nvPr/>
          </p:nvSpPr>
          <p:spPr>
            <a:xfrm flipH="1">
              <a:off x="1723975" y="1648425"/>
              <a:ext cx="46275" cy="36200"/>
            </a:xfrm>
            <a:custGeom>
              <a:avLst/>
              <a:gdLst/>
              <a:ahLst/>
              <a:cxnLst/>
              <a:rect l="l" t="t" r="r" b="b"/>
              <a:pathLst>
                <a:path w="1851" h="1448" extrusionOk="0">
                  <a:moveTo>
                    <a:pt x="1305" y="95"/>
                  </a:moveTo>
                  <a:cubicBezTo>
                    <a:pt x="1850" y="427"/>
                    <a:pt x="1779" y="1068"/>
                    <a:pt x="1423" y="1258"/>
                  </a:cubicBezTo>
                  <a:cubicBezTo>
                    <a:pt x="1115" y="1424"/>
                    <a:pt x="759" y="1447"/>
                    <a:pt x="427" y="1329"/>
                  </a:cubicBezTo>
                  <a:cubicBezTo>
                    <a:pt x="142" y="1186"/>
                    <a:pt x="0" y="902"/>
                    <a:pt x="48" y="593"/>
                  </a:cubicBezTo>
                  <a:cubicBezTo>
                    <a:pt x="95" y="285"/>
                    <a:pt x="332" y="48"/>
                    <a:pt x="641" y="0"/>
                  </a:cubicBezTo>
                  <a:cubicBezTo>
                    <a:pt x="854" y="24"/>
                    <a:pt x="1068" y="48"/>
                    <a:pt x="1305" y="95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28"/>
            <p:cNvSpPr/>
            <p:nvPr/>
          </p:nvSpPr>
          <p:spPr>
            <a:xfrm flipH="1">
              <a:off x="1504550" y="2170275"/>
              <a:ext cx="41550" cy="42125"/>
            </a:xfrm>
            <a:custGeom>
              <a:avLst/>
              <a:gdLst/>
              <a:ahLst/>
              <a:cxnLst/>
              <a:rect l="l" t="t" r="r" b="b"/>
              <a:pathLst>
                <a:path w="1662" h="1685" extrusionOk="0">
                  <a:moveTo>
                    <a:pt x="1448" y="1234"/>
                  </a:moveTo>
                  <a:cubicBezTo>
                    <a:pt x="1234" y="1590"/>
                    <a:pt x="783" y="1685"/>
                    <a:pt x="451" y="1471"/>
                  </a:cubicBezTo>
                  <a:cubicBezTo>
                    <a:pt x="119" y="1258"/>
                    <a:pt x="1" y="831"/>
                    <a:pt x="190" y="475"/>
                  </a:cubicBezTo>
                  <a:cubicBezTo>
                    <a:pt x="404" y="119"/>
                    <a:pt x="878" y="1"/>
                    <a:pt x="1234" y="238"/>
                  </a:cubicBezTo>
                  <a:cubicBezTo>
                    <a:pt x="1566" y="451"/>
                    <a:pt x="1661" y="902"/>
                    <a:pt x="1448" y="1234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28"/>
            <p:cNvSpPr/>
            <p:nvPr/>
          </p:nvSpPr>
          <p:spPr>
            <a:xfrm flipH="1">
              <a:off x="1657550" y="1759325"/>
              <a:ext cx="51025" cy="48050"/>
            </a:xfrm>
            <a:custGeom>
              <a:avLst/>
              <a:gdLst/>
              <a:ahLst/>
              <a:cxnLst/>
              <a:rect l="l" t="t" r="r" b="b"/>
              <a:pathLst>
                <a:path w="2041" h="1922" extrusionOk="0">
                  <a:moveTo>
                    <a:pt x="807" y="1708"/>
                  </a:moveTo>
                  <a:cubicBezTo>
                    <a:pt x="0" y="1210"/>
                    <a:pt x="735" y="0"/>
                    <a:pt x="1542" y="475"/>
                  </a:cubicBezTo>
                  <a:cubicBezTo>
                    <a:pt x="1922" y="664"/>
                    <a:pt x="2040" y="1139"/>
                    <a:pt x="1803" y="1495"/>
                  </a:cubicBezTo>
                  <a:cubicBezTo>
                    <a:pt x="1589" y="1827"/>
                    <a:pt x="1139" y="1922"/>
                    <a:pt x="807" y="1708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28"/>
            <p:cNvSpPr/>
            <p:nvPr/>
          </p:nvSpPr>
          <p:spPr>
            <a:xfrm flipH="1">
              <a:off x="1554375" y="1686975"/>
              <a:ext cx="54575" cy="58725"/>
            </a:xfrm>
            <a:custGeom>
              <a:avLst/>
              <a:gdLst/>
              <a:ahLst/>
              <a:cxnLst/>
              <a:rect l="l" t="t" r="r" b="b"/>
              <a:pathLst>
                <a:path w="2183" h="2349" extrusionOk="0">
                  <a:moveTo>
                    <a:pt x="498" y="783"/>
                  </a:moveTo>
                  <a:cubicBezTo>
                    <a:pt x="973" y="0"/>
                    <a:pt x="2183" y="688"/>
                    <a:pt x="1732" y="1518"/>
                  </a:cubicBezTo>
                  <a:cubicBezTo>
                    <a:pt x="1257" y="2349"/>
                    <a:pt x="0" y="1613"/>
                    <a:pt x="498" y="783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28"/>
            <p:cNvSpPr/>
            <p:nvPr/>
          </p:nvSpPr>
          <p:spPr>
            <a:xfrm flipH="1">
              <a:off x="1511075" y="1793725"/>
              <a:ext cx="37975" cy="39750"/>
            </a:xfrm>
            <a:custGeom>
              <a:avLst/>
              <a:gdLst/>
              <a:ahLst/>
              <a:cxnLst/>
              <a:rect l="l" t="t" r="r" b="b"/>
              <a:pathLst>
                <a:path w="1519" h="1590" extrusionOk="0">
                  <a:moveTo>
                    <a:pt x="474" y="1376"/>
                  </a:moveTo>
                  <a:cubicBezTo>
                    <a:pt x="166" y="1234"/>
                    <a:pt x="0" y="854"/>
                    <a:pt x="142" y="522"/>
                  </a:cubicBezTo>
                  <a:cubicBezTo>
                    <a:pt x="261" y="190"/>
                    <a:pt x="617" y="0"/>
                    <a:pt x="949" y="71"/>
                  </a:cubicBezTo>
                  <a:cubicBezTo>
                    <a:pt x="1305" y="166"/>
                    <a:pt x="1518" y="498"/>
                    <a:pt x="1494" y="830"/>
                  </a:cubicBezTo>
                  <a:cubicBezTo>
                    <a:pt x="1471" y="925"/>
                    <a:pt x="1447" y="996"/>
                    <a:pt x="1423" y="1067"/>
                  </a:cubicBezTo>
                  <a:cubicBezTo>
                    <a:pt x="1352" y="1400"/>
                    <a:pt x="996" y="1589"/>
                    <a:pt x="688" y="1471"/>
                  </a:cubicBezTo>
                  <a:cubicBezTo>
                    <a:pt x="593" y="1447"/>
                    <a:pt x="522" y="1400"/>
                    <a:pt x="474" y="1376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28"/>
            <p:cNvSpPr/>
            <p:nvPr/>
          </p:nvSpPr>
          <p:spPr>
            <a:xfrm flipH="1">
              <a:off x="1620200" y="1401125"/>
              <a:ext cx="40350" cy="45700"/>
            </a:xfrm>
            <a:custGeom>
              <a:avLst/>
              <a:gdLst/>
              <a:ahLst/>
              <a:cxnLst/>
              <a:rect l="l" t="t" r="r" b="b"/>
              <a:pathLst>
                <a:path w="1614" h="1828" extrusionOk="0">
                  <a:moveTo>
                    <a:pt x="404" y="1495"/>
                  </a:moveTo>
                  <a:cubicBezTo>
                    <a:pt x="95" y="1282"/>
                    <a:pt x="1" y="879"/>
                    <a:pt x="167" y="546"/>
                  </a:cubicBezTo>
                  <a:cubicBezTo>
                    <a:pt x="475" y="1"/>
                    <a:pt x="1305" y="119"/>
                    <a:pt x="1471" y="736"/>
                  </a:cubicBezTo>
                  <a:cubicBezTo>
                    <a:pt x="1614" y="1353"/>
                    <a:pt x="949" y="1827"/>
                    <a:pt x="404" y="1495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28"/>
            <p:cNvSpPr/>
            <p:nvPr/>
          </p:nvSpPr>
          <p:spPr>
            <a:xfrm flipH="1">
              <a:off x="1663500" y="1304475"/>
              <a:ext cx="40350" cy="39750"/>
            </a:xfrm>
            <a:custGeom>
              <a:avLst/>
              <a:gdLst/>
              <a:ahLst/>
              <a:cxnLst/>
              <a:rect l="l" t="t" r="r" b="b"/>
              <a:pathLst>
                <a:path w="1614" h="1590" extrusionOk="0">
                  <a:moveTo>
                    <a:pt x="1424" y="1163"/>
                  </a:moveTo>
                  <a:cubicBezTo>
                    <a:pt x="1234" y="1471"/>
                    <a:pt x="807" y="1590"/>
                    <a:pt x="499" y="1424"/>
                  </a:cubicBezTo>
                  <a:cubicBezTo>
                    <a:pt x="143" y="1234"/>
                    <a:pt x="1" y="783"/>
                    <a:pt x="214" y="451"/>
                  </a:cubicBezTo>
                  <a:cubicBezTo>
                    <a:pt x="380" y="119"/>
                    <a:pt x="807" y="0"/>
                    <a:pt x="1139" y="190"/>
                  </a:cubicBezTo>
                  <a:cubicBezTo>
                    <a:pt x="1495" y="356"/>
                    <a:pt x="1614" y="807"/>
                    <a:pt x="1424" y="1163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28"/>
            <p:cNvSpPr/>
            <p:nvPr/>
          </p:nvSpPr>
          <p:spPr>
            <a:xfrm flipH="1">
              <a:off x="1842575" y="1168675"/>
              <a:ext cx="39175" cy="39150"/>
            </a:xfrm>
            <a:custGeom>
              <a:avLst/>
              <a:gdLst/>
              <a:ahLst/>
              <a:cxnLst/>
              <a:rect l="l" t="t" r="r" b="b"/>
              <a:pathLst>
                <a:path w="1567" h="1566" extrusionOk="0">
                  <a:moveTo>
                    <a:pt x="1092" y="166"/>
                  </a:moveTo>
                  <a:cubicBezTo>
                    <a:pt x="1448" y="356"/>
                    <a:pt x="1566" y="759"/>
                    <a:pt x="1400" y="1115"/>
                  </a:cubicBezTo>
                  <a:cubicBezTo>
                    <a:pt x="1210" y="1447"/>
                    <a:pt x="807" y="1566"/>
                    <a:pt x="475" y="1400"/>
                  </a:cubicBezTo>
                  <a:cubicBezTo>
                    <a:pt x="119" y="1234"/>
                    <a:pt x="1" y="807"/>
                    <a:pt x="167" y="475"/>
                  </a:cubicBezTo>
                  <a:cubicBezTo>
                    <a:pt x="333" y="119"/>
                    <a:pt x="760" y="0"/>
                    <a:pt x="1092" y="166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28"/>
            <p:cNvSpPr/>
            <p:nvPr/>
          </p:nvSpPr>
          <p:spPr>
            <a:xfrm flipH="1">
              <a:off x="1483200" y="1905200"/>
              <a:ext cx="33850" cy="40350"/>
            </a:xfrm>
            <a:custGeom>
              <a:avLst/>
              <a:gdLst/>
              <a:ahLst/>
              <a:cxnLst/>
              <a:rect l="l" t="t" r="r" b="b"/>
              <a:pathLst>
                <a:path w="1354" h="1614" extrusionOk="0">
                  <a:moveTo>
                    <a:pt x="1140" y="1187"/>
                  </a:moveTo>
                  <a:cubicBezTo>
                    <a:pt x="997" y="1471"/>
                    <a:pt x="689" y="1614"/>
                    <a:pt x="404" y="1519"/>
                  </a:cubicBezTo>
                  <a:cubicBezTo>
                    <a:pt x="167" y="1448"/>
                    <a:pt x="1" y="1210"/>
                    <a:pt x="1" y="973"/>
                  </a:cubicBezTo>
                  <a:cubicBezTo>
                    <a:pt x="1" y="807"/>
                    <a:pt x="48" y="617"/>
                    <a:pt x="96" y="475"/>
                  </a:cubicBezTo>
                  <a:cubicBezTo>
                    <a:pt x="191" y="167"/>
                    <a:pt x="499" y="1"/>
                    <a:pt x="807" y="72"/>
                  </a:cubicBezTo>
                  <a:cubicBezTo>
                    <a:pt x="1140" y="167"/>
                    <a:pt x="1353" y="475"/>
                    <a:pt x="1282" y="807"/>
                  </a:cubicBezTo>
                  <a:cubicBezTo>
                    <a:pt x="1258" y="949"/>
                    <a:pt x="1211" y="1068"/>
                    <a:pt x="1140" y="1187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961" y="304800"/>
            <a:ext cx="7862598" cy="4497254"/>
          </a:xfrm>
          <a:prstGeom prst="rect">
            <a:avLst/>
          </a:prstGeom>
        </p:spPr>
      </p:pic>
      <p:sp>
        <p:nvSpPr>
          <p:cNvPr id="618" name="Google Shape;618;p29"/>
          <p:cNvSpPr/>
          <p:nvPr/>
        </p:nvSpPr>
        <p:spPr>
          <a:xfrm>
            <a:off x="8258223" y="2038978"/>
            <a:ext cx="402336" cy="484632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Google Shape;619;p29"/>
          <p:cNvSpPr/>
          <p:nvPr/>
        </p:nvSpPr>
        <p:spPr>
          <a:xfrm>
            <a:off x="8258223" y="4322193"/>
            <a:ext cx="402336" cy="484632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</p:txBody>
      </p:sp>
      <p:sp>
        <p:nvSpPr>
          <p:cNvPr id="620" name="Google Shape;620;p29"/>
          <p:cNvSpPr/>
          <p:nvPr/>
        </p:nvSpPr>
        <p:spPr>
          <a:xfrm>
            <a:off x="4249575" y="2038978"/>
            <a:ext cx="402336" cy="484632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" name="Google Shape;621;p29"/>
          <p:cNvSpPr/>
          <p:nvPr/>
        </p:nvSpPr>
        <p:spPr>
          <a:xfrm>
            <a:off x="4249575" y="4322193"/>
            <a:ext cx="402336" cy="484632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</p:txBody>
      </p:sp>
      <p:pic>
        <p:nvPicPr>
          <p:cNvPr id="2" name="Track 10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8361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913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"/>
          <p:cNvSpPr/>
          <p:nvPr/>
        </p:nvSpPr>
        <p:spPr>
          <a:xfrm flipH="1">
            <a:off x="4978255" y="2464003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3"/>
          <p:cNvSpPr/>
          <p:nvPr/>
        </p:nvSpPr>
        <p:spPr>
          <a:xfrm flipH="1">
            <a:off x="4978255" y="4060853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3"/>
          <p:cNvSpPr/>
          <p:nvPr/>
        </p:nvSpPr>
        <p:spPr>
          <a:xfrm flipH="1">
            <a:off x="1267980" y="4060853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3"/>
          <p:cNvSpPr/>
          <p:nvPr/>
        </p:nvSpPr>
        <p:spPr>
          <a:xfrm flipH="1">
            <a:off x="1267980" y="2464003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3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-GB"/>
              <a:t>Table of Contents</a:t>
            </a:r>
            <a:endParaRPr/>
          </a:p>
        </p:txBody>
      </p:sp>
      <p:sp>
        <p:nvSpPr>
          <p:cNvPr id="221" name="Google Shape;221;p3"/>
          <p:cNvSpPr txBox="1">
            <a:spLocks noGrp="1"/>
          </p:cNvSpPr>
          <p:nvPr>
            <p:ph type="subTitle" idx="1"/>
          </p:nvPr>
        </p:nvSpPr>
        <p:spPr>
          <a:xfrm>
            <a:off x="2472526" y="1797649"/>
            <a:ext cx="1788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en-US" dirty="0"/>
              <a:t>Warm-up and review </a:t>
            </a:r>
            <a:endParaRPr dirty="0"/>
          </a:p>
        </p:txBody>
      </p:sp>
      <p:sp>
        <p:nvSpPr>
          <p:cNvPr id="222" name="Google Shape;222;p3"/>
          <p:cNvSpPr txBox="1">
            <a:spLocks noGrp="1"/>
          </p:cNvSpPr>
          <p:nvPr>
            <p:ph type="subTitle" idx="2"/>
          </p:nvPr>
        </p:nvSpPr>
        <p:spPr>
          <a:xfrm>
            <a:off x="6225925" y="1814039"/>
            <a:ext cx="146075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en-US" dirty="0"/>
              <a:t>Listen and tick.</a:t>
            </a:r>
            <a:endParaRPr dirty="0"/>
          </a:p>
        </p:txBody>
      </p:sp>
      <p:sp>
        <p:nvSpPr>
          <p:cNvPr id="225" name="Google Shape;225;p3"/>
          <p:cNvSpPr txBox="1">
            <a:spLocks noGrp="1"/>
          </p:cNvSpPr>
          <p:nvPr>
            <p:ph type="subTitle" idx="5"/>
          </p:nvPr>
        </p:nvSpPr>
        <p:spPr>
          <a:xfrm>
            <a:off x="2513625" y="3349213"/>
            <a:ext cx="1788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en-US" dirty="0"/>
              <a:t>Listen and number.</a:t>
            </a:r>
            <a:endParaRPr dirty="0"/>
          </a:p>
        </p:txBody>
      </p:sp>
      <p:sp>
        <p:nvSpPr>
          <p:cNvPr id="226" name="Google Shape;226;p3"/>
          <p:cNvSpPr txBox="1">
            <a:spLocks noGrp="1"/>
          </p:cNvSpPr>
          <p:nvPr>
            <p:ph type="subTitle" idx="6"/>
          </p:nvPr>
        </p:nvSpPr>
        <p:spPr>
          <a:xfrm>
            <a:off x="6225925" y="3446863"/>
            <a:ext cx="1788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en-US" dirty="0"/>
              <a:t>Fun corner and wrap-up</a:t>
            </a:r>
            <a:endParaRPr dirty="0"/>
          </a:p>
        </p:txBody>
      </p:sp>
      <p:sp>
        <p:nvSpPr>
          <p:cNvPr id="229" name="Google Shape;229;p3"/>
          <p:cNvSpPr txBox="1">
            <a:spLocks noGrp="1"/>
          </p:cNvSpPr>
          <p:nvPr>
            <p:ph type="title" idx="9"/>
          </p:nvPr>
        </p:nvSpPr>
        <p:spPr>
          <a:xfrm>
            <a:off x="1129775" y="1679875"/>
            <a:ext cx="12786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-GB" dirty="0"/>
              <a:t>1</a:t>
            </a:r>
            <a:endParaRPr dirty="0"/>
          </a:p>
        </p:txBody>
      </p:sp>
      <p:sp>
        <p:nvSpPr>
          <p:cNvPr id="230" name="Google Shape;230;p3"/>
          <p:cNvSpPr txBox="1">
            <a:spLocks noGrp="1"/>
          </p:cNvSpPr>
          <p:nvPr>
            <p:ph type="title" idx="13"/>
          </p:nvPr>
        </p:nvSpPr>
        <p:spPr>
          <a:xfrm>
            <a:off x="4842075" y="1679938"/>
            <a:ext cx="12786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-GB" dirty="0"/>
              <a:t>2</a:t>
            </a:r>
            <a:endParaRPr dirty="0"/>
          </a:p>
        </p:txBody>
      </p:sp>
      <p:sp>
        <p:nvSpPr>
          <p:cNvPr id="231" name="Google Shape;231;p3"/>
          <p:cNvSpPr txBox="1">
            <a:spLocks noGrp="1"/>
          </p:cNvSpPr>
          <p:nvPr>
            <p:ph type="title" idx="14"/>
          </p:nvPr>
        </p:nvSpPr>
        <p:spPr>
          <a:xfrm>
            <a:off x="1129775" y="3251563"/>
            <a:ext cx="12786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-GB" dirty="0"/>
              <a:t>3</a:t>
            </a:r>
            <a:endParaRPr dirty="0"/>
          </a:p>
        </p:txBody>
      </p:sp>
      <p:sp>
        <p:nvSpPr>
          <p:cNvPr id="232" name="Google Shape;232;p3"/>
          <p:cNvSpPr txBox="1">
            <a:spLocks noGrp="1"/>
          </p:cNvSpPr>
          <p:nvPr>
            <p:ph type="title" idx="15"/>
          </p:nvPr>
        </p:nvSpPr>
        <p:spPr>
          <a:xfrm>
            <a:off x="4842075" y="3251563"/>
            <a:ext cx="12786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-GB" dirty="0"/>
              <a:t>4</a:t>
            </a:r>
            <a:endParaRPr dirty="0"/>
          </a:p>
        </p:txBody>
      </p:sp>
      <p:grpSp>
        <p:nvGrpSpPr>
          <p:cNvPr id="233" name="Google Shape;233;p3"/>
          <p:cNvGrpSpPr/>
          <p:nvPr/>
        </p:nvGrpSpPr>
        <p:grpSpPr>
          <a:xfrm rot="-5400000">
            <a:off x="1268761" y="1451100"/>
            <a:ext cx="279350" cy="312825"/>
            <a:chOff x="1835200" y="3337050"/>
            <a:chExt cx="279350" cy="312825"/>
          </a:xfrm>
        </p:grpSpPr>
        <p:sp>
          <p:nvSpPr>
            <p:cNvPr id="234" name="Google Shape;234;p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7" name="Google Shape;237;p3"/>
          <p:cNvGrpSpPr/>
          <p:nvPr/>
        </p:nvGrpSpPr>
        <p:grpSpPr>
          <a:xfrm rot="-5400000">
            <a:off x="1268761" y="3041775"/>
            <a:ext cx="279350" cy="312825"/>
            <a:chOff x="1835200" y="3337050"/>
            <a:chExt cx="279350" cy="312825"/>
          </a:xfrm>
        </p:grpSpPr>
        <p:sp>
          <p:nvSpPr>
            <p:cNvPr id="238" name="Google Shape;238;p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1" name="Google Shape;241;p3"/>
          <p:cNvGrpSpPr/>
          <p:nvPr/>
        </p:nvGrpSpPr>
        <p:grpSpPr>
          <a:xfrm rot="-5400000">
            <a:off x="4971536" y="1451100"/>
            <a:ext cx="279350" cy="312825"/>
            <a:chOff x="1835200" y="3337050"/>
            <a:chExt cx="279350" cy="312825"/>
          </a:xfrm>
        </p:grpSpPr>
        <p:sp>
          <p:nvSpPr>
            <p:cNvPr id="242" name="Google Shape;242;p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5" name="Google Shape;245;p3"/>
          <p:cNvGrpSpPr/>
          <p:nvPr/>
        </p:nvGrpSpPr>
        <p:grpSpPr>
          <a:xfrm rot="-5400000">
            <a:off x="4971536" y="3041775"/>
            <a:ext cx="279350" cy="312825"/>
            <a:chOff x="1835200" y="3337050"/>
            <a:chExt cx="279350" cy="312825"/>
          </a:xfrm>
        </p:grpSpPr>
        <p:sp>
          <p:nvSpPr>
            <p:cNvPr id="246" name="Google Shape;246;p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961" y="304800"/>
            <a:ext cx="7862598" cy="4497254"/>
          </a:xfrm>
          <a:prstGeom prst="rect">
            <a:avLst/>
          </a:prstGeom>
        </p:spPr>
      </p:pic>
      <p:sp>
        <p:nvSpPr>
          <p:cNvPr id="618" name="Google Shape;618;p29"/>
          <p:cNvSpPr/>
          <p:nvPr/>
        </p:nvSpPr>
        <p:spPr>
          <a:xfrm>
            <a:off x="8258223" y="2038978"/>
            <a:ext cx="402336" cy="484632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2000" b="1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Google Shape;619;p29"/>
          <p:cNvSpPr/>
          <p:nvPr/>
        </p:nvSpPr>
        <p:spPr>
          <a:xfrm>
            <a:off x="8258223" y="4322193"/>
            <a:ext cx="402336" cy="484632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 dirty="0">
                <a:solidFill>
                  <a:srgbClr val="FF0000"/>
                </a:solidFill>
                <a:sym typeface="Arial"/>
              </a:rPr>
              <a:t>2</a:t>
            </a:r>
            <a:endParaRPr sz="2000" dirty="0"/>
          </a:p>
        </p:txBody>
      </p:sp>
      <p:sp>
        <p:nvSpPr>
          <p:cNvPr id="620" name="Google Shape;620;p29"/>
          <p:cNvSpPr/>
          <p:nvPr/>
        </p:nvSpPr>
        <p:spPr>
          <a:xfrm>
            <a:off x="4249575" y="2038978"/>
            <a:ext cx="402336" cy="484632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2000" b="1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" name="Google Shape;621;p29"/>
          <p:cNvSpPr/>
          <p:nvPr/>
        </p:nvSpPr>
        <p:spPr>
          <a:xfrm>
            <a:off x="4249575" y="4322193"/>
            <a:ext cx="402336" cy="484632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 dirty="0">
                <a:solidFill>
                  <a:srgbClr val="FF0000"/>
                </a:solidFill>
                <a:sym typeface="Arial"/>
              </a:rPr>
              <a:t>4</a:t>
            </a:r>
            <a:endParaRPr sz="2000" dirty="0"/>
          </a:p>
        </p:txBody>
      </p:sp>
      <p:pic>
        <p:nvPicPr>
          <p:cNvPr id="2" name="Track 10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8361" y="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30"/>
          <p:cNvSpPr/>
          <p:nvPr/>
        </p:nvSpPr>
        <p:spPr>
          <a:xfrm flipH="1">
            <a:off x="4056037" y="2383167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27" name="Google Shape;627;p30"/>
          <p:cNvGrpSpPr/>
          <p:nvPr/>
        </p:nvGrpSpPr>
        <p:grpSpPr>
          <a:xfrm rot="-5400000">
            <a:off x="3882082" y="1341472"/>
            <a:ext cx="279350" cy="312825"/>
            <a:chOff x="1835200" y="3337050"/>
            <a:chExt cx="279350" cy="312825"/>
          </a:xfrm>
        </p:grpSpPr>
        <p:sp>
          <p:nvSpPr>
            <p:cNvPr id="628" name="Google Shape;628;p30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30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30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31" name="Google Shape;631;p30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en-US" dirty="0"/>
              <a:t>Fun corner and wrap-up</a:t>
            </a:r>
          </a:p>
        </p:txBody>
      </p:sp>
      <p:sp>
        <p:nvSpPr>
          <p:cNvPr id="633" name="Google Shape;633;p30"/>
          <p:cNvSpPr txBox="1">
            <a:spLocks noGrp="1"/>
          </p:cNvSpPr>
          <p:nvPr>
            <p:ph type="title" idx="2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-GB" dirty="0"/>
              <a:t>4</a:t>
            </a:r>
            <a:endParaRPr dirty="0"/>
          </a:p>
        </p:txBody>
      </p:sp>
      <p:grpSp>
        <p:nvGrpSpPr>
          <p:cNvPr id="634" name="Google Shape;634;p30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635" name="Google Shape;635;p30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30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7" name="Google Shape;637;p30"/>
          <p:cNvGrpSpPr/>
          <p:nvPr/>
        </p:nvGrpSpPr>
        <p:grpSpPr>
          <a:xfrm>
            <a:off x="7832550" y="325325"/>
            <a:ext cx="741250" cy="792000"/>
            <a:chOff x="-3118700" y="2365900"/>
            <a:chExt cx="741250" cy="792000"/>
          </a:xfrm>
        </p:grpSpPr>
        <p:sp>
          <p:nvSpPr>
            <p:cNvPr id="638" name="Google Shape;638;p30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30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30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30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30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30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30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30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30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30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8" name="Google Shape;648;p30"/>
          <p:cNvGrpSpPr/>
          <p:nvPr/>
        </p:nvGrpSpPr>
        <p:grpSpPr>
          <a:xfrm flipH="1">
            <a:off x="456675" y="237700"/>
            <a:ext cx="836975" cy="698350"/>
            <a:chOff x="7181850" y="1833225"/>
            <a:chExt cx="836975" cy="698350"/>
          </a:xfrm>
        </p:grpSpPr>
        <p:sp>
          <p:nvSpPr>
            <p:cNvPr id="649" name="Google Shape;649;p30"/>
            <p:cNvSpPr/>
            <p:nvPr/>
          </p:nvSpPr>
          <p:spPr>
            <a:xfrm flipH="1">
              <a:off x="7873375" y="1833225"/>
              <a:ext cx="145450" cy="260525"/>
            </a:xfrm>
            <a:custGeom>
              <a:avLst/>
              <a:gdLst/>
              <a:ahLst/>
              <a:cxnLst/>
              <a:rect l="l" t="t" r="r" b="b"/>
              <a:pathLst>
                <a:path w="5818" h="10421" extrusionOk="0">
                  <a:moveTo>
                    <a:pt x="2762" y="5378"/>
                  </a:moveTo>
                  <a:cubicBezTo>
                    <a:pt x="2553" y="4687"/>
                    <a:pt x="2344" y="4059"/>
                    <a:pt x="2156" y="3453"/>
                  </a:cubicBezTo>
                  <a:cubicBezTo>
                    <a:pt x="2051" y="3097"/>
                    <a:pt x="1925" y="2720"/>
                    <a:pt x="1821" y="2365"/>
                  </a:cubicBezTo>
                  <a:cubicBezTo>
                    <a:pt x="1549" y="1569"/>
                    <a:pt x="1758" y="879"/>
                    <a:pt x="2093" y="168"/>
                  </a:cubicBezTo>
                  <a:cubicBezTo>
                    <a:pt x="2135" y="105"/>
                    <a:pt x="2177" y="84"/>
                    <a:pt x="2239" y="63"/>
                  </a:cubicBezTo>
                  <a:cubicBezTo>
                    <a:pt x="2260" y="42"/>
                    <a:pt x="2281" y="42"/>
                    <a:pt x="2386" y="0"/>
                  </a:cubicBezTo>
                  <a:cubicBezTo>
                    <a:pt x="2469" y="63"/>
                    <a:pt x="2595" y="105"/>
                    <a:pt x="2700" y="209"/>
                  </a:cubicBezTo>
                  <a:cubicBezTo>
                    <a:pt x="3097" y="565"/>
                    <a:pt x="3537" y="774"/>
                    <a:pt x="4060" y="712"/>
                  </a:cubicBezTo>
                  <a:cubicBezTo>
                    <a:pt x="4666" y="691"/>
                    <a:pt x="5210" y="921"/>
                    <a:pt x="5754" y="1151"/>
                  </a:cubicBezTo>
                  <a:cubicBezTo>
                    <a:pt x="5817" y="1821"/>
                    <a:pt x="5734" y="2469"/>
                    <a:pt x="5692" y="3118"/>
                  </a:cubicBezTo>
                  <a:cubicBezTo>
                    <a:pt x="5190" y="2992"/>
                    <a:pt x="4771" y="2825"/>
                    <a:pt x="4332" y="2762"/>
                  </a:cubicBezTo>
                  <a:cubicBezTo>
                    <a:pt x="3871" y="2699"/>
                    <a:pt x="3432" y="2762"/>
                    <a:pt x="2930" y="2762"/>
                  </a:cubicBezTo>
                  <a:cubicBezTo>
                    <a:pt x="2972" y="2930"/>
                    <a:pt x="2993" y="3097"/>
                    <a:pt x="3013" y="3243"/>
                  </a:cubicBezTo>
                  <a:cubicBezTo>
                    <a:pt x="3223" y="3871"/>
                    <a:pt x="3432" y="4478"/>
                    <a:pt x="3641" y="5085"/>
                  </a:cubicBezTo>
                  <a:cubicBezTo>
                    <a:pt x="3746" y="5378"/>
                    <a:pt x="3871" y="5608"/>
                    <a:pt x="4039" y="5859"/>
                  </a:cubicBezTo>
                  <a:cubicBezTo>
                    <a:pt x="4520" y="6570"/>
                    <a:pt x="4687" y="7365"/>
                    <a:pt x="4332" y="8202"/>
                  </a:cubicBezTo>
                  <a:cubicBezTo>
                    <a:pt x="4081" y="8725"/>
                    <a:pt x="3725" y="9144"/>
                    <a:pt x="3202" y="9374"/>
                  </a:cubicBezTo>
                  <a:cubicBezTo>
                    <a:pt x="2909" y="9500"/>
                    <a:pt x="2679" y="9625"/>
                    <a:pt x="2469" y="9813"/>
                  </a:cubicBezTo>
                  <a:cubicBezTo>
                    <a:pt x="1758" y="10420"/>
                    <a:pt x="607" y="10190"/>
                    <a:pt x="272" y="9311"/>
                  </a:cubicBezTo>
                  <a:cubicBezTo>
                    <a:pt x="0" y="8663"/>
                    <a:pt x="63" y="7993"/>
                    <a:pt x="189" y="7323"/>
                  </a:cubicBezTo>
                  <a:cubicBezTo>
                    <a:pt x="252" y="7114"/>
                    <a:pt x="419" y="6947"/>
                    <a:pt x="607" y="6779"/>
                  </a:cubicBezTo>
                  <a:cubicBezTo>
                    <a:pt x="1151" y="6382"/>
                    <a:pt x="1653" y="5922"/>
                    <a:pt x="2302" y="5691"/>
                  </a:cubicBezTo>
                  <a:cubicBezTo>
                    <a:pt x="2469" y="5608"/>
                    <a:pt x="2574" y="5503"/>
                    <a:pt x="2762" y="53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30"/>
            <p:cNvSpPr/>
            <p:nvPr/>
          </p:nvSpPr>
          <p:spPr>
            <a:xfrm>
              <a:off x="7829950" y="2123525"/>
              <a:ext cx="62800" cy="156950"/>
            </a:xfrm>
            <a:custGeom>
              <a:avLst/>
              <a:gdLst/>
              <a:ahLst/>
              <a:cxnLst/>
              <a:rect l="l" t="t" r="r" b="b"/>
              <a:pathLst>
                <a:path w="2512" h="6278" extrusionOk="0">
                  <a:moveTo>
                    <a:pt x="1465" y="4813"/>
                  </a:moveTo>
                  <a:cubicBezTo>
                    <a:pt x="1068" y="4353"/>
                    <a:pt x="733" y="3872"/>
                    <a:pt x="336" y="3432"/>
                  </a:cubicBezTo>
                  <a:cubicBezTo>
                    <a:pt x="126" y="3202"/>
                    <a:pt x="22" y="2930"/>
                    <a:pt x="22" y="2616"/>
                  </a:cubicBezTo>
                  <a:cubicBezTo>
                    <a:pt x="22" y="2072"/>
                    <a:pt x="1" y="1486"/>
                    <a:pt x="419" y="1047"/>
                  </a:cubicBezTo>
                  <a:cubicBezTo>
                    <a:pt x="566" y="901"/>
                    <a:pt x="629" y="629"/>
                    <a:pt x="754" y="440"/>
                  </a:cubicBezTo>
                  <a:cubicBezTo>
                    <a:pt x="963" y="105"/>
                    <a:pt x="1298" y="1"/>
                    <a:pt x="1675" y="168"/>
                  </a:cubicBezTo>
                  <a:cubicBezTo>
                    <a:pt x="1947" y="294"/>
                    <a:pt x="2051" y="608"/>
                    <a:pt x="1800" y="796"/>
                  </a:cubicBezTo>
                  <a:cubicBezTo>
                    <a:pt x="1465" y="1026"/>
                    <a:pt x="1298" y="1361"/>
                    <a:pt x="1152" y="1717"/>
                  </a:cubicBezTo>
                  <a:cubicBezTo>
                    <a:pt x="901" y="2198"/>
                    <a:pt x="901" y="2658"/>
                    <a:pt x="1319" y="3056"/>
                  </a:cubicBezTo>
                  <a:cubicBezTo>
                    <a:pt x="1675" y="3432"/>
                    <a:pt x="1947" y="3830"/>
                    <a:pt x="2240" y="4248"/>
                  </a:cubicBezTo>
                  <a:cubicBezTo>
                    <a:pt x="2512" y="4604"/>
                    <a:pt x="2470" y="5022"/>
                    <a:pt x="2344" y="5420"/>
                  </a:cubicBezTo>
                  <a:cubicBezTo>
                    <a:pt x="2344" y="5441"/>
                    <a:pt x="2323" y="5462"/>
                    <a:pt x="2302" y="5504"/>
                  </a:cubicBezTo>
                  <a:cubicBezTo>
                    <a:pt x="2051" y="5901"/>
                    <a:pt x="901" y="6278"/>
                    <a:pt x="482" y="6110"/>
                  </a:cubicBezTo>
                  <a:cubicBezTo>
                    <a:pt x="377" y="6048"/>
                    <a:pt x="252" y="5901"/>
                    <a:pt x="231" y="5797"/>
                  </a:cubicBezTo>
                  <a:cubicBezTo>
                    <a:pt x="231" y="5692"/>
                    <a:pt x="336" y="5504"/>
                    <a:pt x="461" y="5441"/>
                  </a:cubicBezTo>
                  <a:cubicBezTo>
                    <a:pt x="838" y="5336"/>
                    <a:pt x="1152" y="5169"/>
                    <a:pt x="1465" y="48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30"/>
            <p:cNvSpPr/>
            <p:nvPr/>
          </p:nvSpPr>
          <p:spPr>
            <a:xfrm>
              <a:off x="7212700" y="2062325"/>
              <a:ext cx="471875" cy="436850"/>
            </a:xfrm>
            <a:custGeom>
              <a:avLst/>
              <a:gdLst/>
              <a:ahLst/>
              <a:cxnLst/>
              <a:rect l="l" t="t" r="r" b="b"/>
              <a:pathLst>
                <a:path w="18875" h="17474" extrusionOk="0">
                  <a:moveTo>
                    <a:pt x="4102" y="1"/>
                  </a:moveTo>
                  <a:lnTo>
                    <a:pt x="4102" y="1"/>
                  </a:lnTo>
                  <a:cubicBezTo>
                    <a:pt x="4186" y="1716"/>
                    <a:pt x="3935" y="3286"/>
                    <a:pt x="4353" y="4792"/>
                  </a:cubicBezTo>
                  <a:cubicBezTo>
                    <a:pt x="4437" y="4834"/>
                    <a:pt x="4458" y="4855"/>
                    <a:pt x="4500" y="4855"/>
                  </a:cubicBezTo>
                  <a:cubicBezTo>
                    <a:pt x="4918" y="4960"/>
                    <a:pt x="5357" y="5064"/>
                    <a:pt x="5776" y="5169"/>
                  </a:cubicBezTo>
                  <a:cubicBezTo>
                    <a:pt x="6006" y="5232"/>
                    <a:pt x="6132" y="5420"/>
                    <a:pt x="6111" y="5629"/>
                  </a:cubicBezTo>
                  <a:cubicBezTo>
                    <a:pt x="6090" y="5838"/>
                    <a:pt x="5922" y="5901"/>
                    <a:pt x="5755" y="5901"/>
                  </a:cubicBezTo>
                  <a:cubicBezTo>
                    <a:pt x="5483" y="5901"/>
                    <a:pt x="5232" y="5859"/>
                    <a:pt x="4960" y="5838"/>
                  </a:cubicBezTo>
                  <a:cubicBezTo>
                    <a:pt x="4881" y="5812"/>
                    <a:pt x="4810" y="5745"/>
                    <a:pt x="4722" y="5745"/>
                  </a:cubicBezTo>
                  <a:cubicBezTo>
                    <a:pt x="4670" y="5745"/>
                    <a:pt x="4611" y="5768"/>
                    <a:pt x="4541" y="5838"/>
                  </a:cubicBezTo>
                  <a:cubicBezTo>
                    <a:pt x="4667" y="6424"/>
                    <a:pt x="4625" y="7094"/>
                    <a:pt x="4876" y="7680"/>
                  </a:cubicBezTo>
                  <a:cubicBezTo>
                    <a:pt x="5064" y="7722"/>
                    <a:pt x="5274" y="7680"/>
                    <a:pt x="5399" y="7763"/>
                  </a:cubicBezTo>
                  <a:cubicBezTo>
                    <a:pt x="5588" y="7847"/>
                    <a:pt x="5755" y="7973"/>
                    <a:pt x="5880" y="8140"/>
                  </a:cubicBezTo>
                  <a:cubicBezTo>
                    <a:pt x="6027" y="8349"/>
                    <a:pt x="5880" y="8600"/>
                    <a:pt x="5608" y="8663"/>
                  </a:cubicBezTo>
                  <a:cubicBezTo>
                    <a:pt x="5600" y="8664"/>
                    <a:pt x="5592" y="8665"/>
                    <a:pt x="5584" y="8665"/>
                  </a:cubicBezTo>
                  <a:cubicBezTo>
                    <a:pt x="5483" y="8665"/>
                    <a:pt x="5368" y="8596"/>
                    <a:pt x="5248" y="8596"/>
                  </a:cubicBezTo>
                  <a:cubicBezTo>
                    <a:pt x="5174" y="8596"/>
                    <a:pt x="5098" y="8622"/>
                    <a:pt x="5023" y="8705"/>
                  </a:cubicBezTo>
                  <a:cubicBezTo>
                    <a:pt x="5064" y="8998"/>
                    <a:pt x="4981" y="9333"/>
                    <a:pt x="5190" y="9626"/>
                  </a:cubicBezTo>
                  <a:cubicBezTo>
                    <a:pt x="5483" y="9709"/>
                    <a:pt x="5755" y="9814"/>
                    <a:pt x="6027" y="9877"/>
                  </a:cubicBezTo>
                  <a:cubicBezTo>
                    <a:pt x="6215" y="9939"/>
                    <a:pt x="6445" y="9939"/>
                    <a:pt x="6634" y="10023"/>
                  </a:cubicBezTo>
                  <a:cubicBezTo>
                    <a:pt x="6717" y="10044"/>
                    <a:pt x="6801" y="10191"/>
                    <a:pt x="6801" y="10274"/>
                  </a:cubicBezTo>
                  <a:cubicBezTo>
                    <a:pt x="6801" y="10379"/>
                    <a:pt x="6717" y="10504"/>
                    <a:pt x="6613" y="10546"/>
                  </a:cubicBezTo>
                  <a:cubicBezTo>
                    <a:pt x="6487" y="10588"/>
                    <a:pt x="6320" y="10609"/>
                    <a:pt x="6194" y="10609"/>
                  </a:cubicBezTo>
                  <a:lnTo>
                    <a:pt x="5357" y="10609"/>
                  </a:lnTo>
                  <a:cubicBezTo>
                    <a:pt x="5462" y="11069"/>
                    <a:pt x="5567" y="11446"/>
                    <a:pt x="5671" y="11844"/>
                  </a:cubicBezTo>
                  <a:cubicBezTo>
                    <a:pt x="5776" y="12283"/>
                    <a:pt x="5985" y="12680"/>
                    <a:pt x="6341" y="12952"/>
                  </a:cubicBezTo>
                  <a:cubicBezTo>
                    <a:pt x="6425" y="12994"/>
                    <a:pt x="6508" y="13057"/>
                    <a:pt x="6550" y="13099"/>
                  </a:cubicBezTo>
                  <a:cubicBezTo>
                    <a:pt x="6738" y="13308"/>
                    <a:pt x="6613" y="13685"/>
                    <a:pt x="6320" y="13706"/>
                  </a:cubicBezTo>
                  <a:cubicBezTo>
                    <a:pt x="6281" y="13712"/>
                    <a:pt x="6234" y="13717"/>
                    <a:pt x="6186" y="13717"/>
                  </a:cubicBezTo>
                  <a:cubicBezTo>
                    <a:pt x="6077" y="13717"/>
                    <a:pt x="5959" y="13694"/>
                    <a:pt x="5901" y="13622"/>
                  </a:cubicBezTo>
                  <a:cubicBezTo>
                    <a:pt x="5666" y="13342"/>
                    <a:pt x="5358" y="13301"/>
                    <a:pt x="5050" y="13301"/>
                  </a:cubicBezTo>
                  <a:cubicBezTo>
                    <a:pt x="4920" y="13301"/>
                    <a:pt x="4791" y="13308"/>
                    <a:pt x="4667" y="13308"/>
                  </a:cubicBezTo>
                  <a:lnTo>
                    <a:pt x="2993" y="13308"/>
                  </a:lnTo>
                  <a:cubicBezTo>
                    <a:pt x="2365" y="13308"/>
                    <a:pt x="1779" y="13266"/>
                    <a:pt x="1173" y="13099"/>
                  </a:cubicBezTo>
                  <a:cubicBezTo>
                    <a:pt x="796" y="12994"/>
                    <a:pt x="440" y="12952"/>
                    <a:pt x="22" y="12869"/>
                  </a:cubicBezTo>
                  <a:cubicBezTo>
                    <a:pt x="22" y="13099"/>
                    <a:pt x="1" y="13266"/>
                    <a:pt x="22" y="13434"/>
                  </a:cubicBezTo>
                  <a:lnTo>
                    <a:pt x="336" y="15003"/>
                  </a:lnTo>
                  <a:cubicBezTo>
                    <a:pt x="482" y="15735"/>
                    <a:pt x="629" y="16489"/>
                    <a:pt x="754" y="17242"/>
                  </a:cubicBezTo>
                  <a:cubicBezTo>
                    <a:pt x="810" y="17242"/>
                    <a:pt x="856" y="17251"/>
                    <a:pt x="894" y="17251"/>
                  </a:cubicBezTo>
                  <a:cubicBezTo>
                    <a:pt x="912" y="17251"/>
                    <a:pt x="929" y="17249"/>
                    <a:pt x="943" y="17242"/>
                  </a:cubicBezTo>
                  <a:cubicBezTo>
                    <a:pt x="1675" y="16781"/>
                    <a:pt x="2554" y="16719"/>
                    <a:pt x="3244" y="16196"/>
                  </a:cubicBezTo>
                  <a:cubicBezTo>
                    <a:pt x="3307" y="16133"/>
                    <a:pt x="3391" y="16112"/>
                    <a:pt x="3474" y="16091"/>
                  </a:cubicBezTo>
                  <a:cubicBezTo>
                    <a:pt x="3935" y="15924"/>
                    <a:pt x="4416" y="15777"/>
                    <a:pt x="4876" y="15631"/>
                  </a:cubicBezTo>
                  <a:cubicBezTo>
                    <a:pt x="5022" y="15594"/>
                    <a:pt x="5167" y="15574"/>
                    <a:pt x="5306" y="15574"/>
                  </a:cubicBezTo>
                  <a:cubicBezTo>
                    <a:pt x="5644" y="15574"/>
                    <a:pt x="5951" y="15696"/>
                    <a:pt x="6173" y="16007"/>
                  </a:cubicBezTo>
                  <a:cubicBezTo>
                    <a:pt x="6425" y="16363"/>
                    <a:pt x="6759" y="16572"/>
                    <a:pt x="7136" y="16740"/>
                  </a:cubicBezTo>
                  <a:cubicBezTo>
                    <a:pt x="8248" y="17184"/>
                    <a:pt x="9399" y="17473"/>
                    <a:pt x="10608" y="17473"/>
                  </a:cubicBezTo>
                  <a:cubicBezTo>
                    <a:pt x="10650" y="17473"/>
                    <a:pt x="10693" y="17473"/>
                    <a:pt x="10735" y="17472"/>
                  </a:cubicBezTo>
                  <a:cubicBezTo>
                    <a:pt x="11258" y="17472"/>
                    <a:pt x="11823" y="17472"/>
                    <a:pt x="12304" y="17346"/>
                  </a:cubicBezTo>
                  <a:cubicBezTo>
                    <a:pt x="12764" y="17242"/>
                    <a:pt x="13183" y="17158"/>
                    <a:pt x="13622" y="17158"/>
                  </a:cubicBezTo>
                  <a:cubicBezTo>
                    <a:pt x="13662" y="17159"/>
                    <a:pt x="13701" y="17159"/>
                    <a:pt x="13741" y="17159"/>
                  </a:cubicBezTo>
                  <a:cubicBezTo>
                    <a:pt x="14717" y="17159"/>
                    <a:pt x="15584" y="16910"/>
                    <a:pt x="16489" y="16468"/>
                  </a:cubicBezTo>
                  <a:cubicBezTo>
                    <a:pt x="17326" y="16091"/>
                    <a:pt x="17912" y="15421"/>
                    <a:pt x="18539" y="14836"/>
                  </a:cubicBezTo>
                  <a:cubicBezTo>
                    <a:pt x="18769" y="14626"/>
                    <a:pt x="18874" y="14312"/>
                    <a:pt x="18790" y="14020"/>
                  </a:cubicBezTo>
                  <a:cubicBezTo>
                    <a:pt x="18560" y="13538"/>
                    <a:pt x="18560" y="12869"/>
                    <a:pt x="18037" y="12325"/>
                  </a:cubicBezTo>
                  <a:cubicBezTo>
                    <a:pt x="17987" y="12331"/>
                    <a:pt x="17939" y="12334"/>
                    <a:pt x="17890" y="12334"/>
                  </a:cubicBezTo>
                  <a:cubicBezTo>
                    <a:pt x="17452" y="12334"/>
                    <a:pt x="17073" y="12091"/>
                    <a:pt x="16677" y="11864"/>
                  </a:cubicBezTo>
                  <a:cubicBezTo>
                    <a:pt x="15849" y="11429"/>
                    <a:pt x="14991" y="11225"/>
                    <a:pt x="14103" y="11225"/>
                  </a:cubicBezTo>
                  <a:cubicBezTo>
                    <a:pt x="13712" y="11225"/>
                    <a:pt x="13314" y="11265"/>
                    <a:pt x="12911" y="11341"/>
                  </a:cubicBezTo>
                  <a:cubicBezTo>
                    <a:pt x="12702" y="11383"/>
                    <a:pt x="12498" y="11409"/>
                    <a:pt x="12299" y="11409"/>
                  </a:cubicBezTo>
                  <a:cubicBezTo>
                    <a:pt x="12100" y="11409"/>
                    <a:pt x="11906" y="11383"/>
                    <a:pt x="11718" y="11320"/>
                  </a:cubicBezTo>
                  <a:lnTo>
                    <a:pt x="11090" y="10232"/>
                  </a:lnTo>
                  <a:cubicBezTo>
                    <a:pt x="10630" y="9416"/>
                    <a:pt x="10212" y="8600"/>
                    <a:pt x="9772" y="7826"/>
                  </a:cubicBezTo>
                  <a:cubicBezTo>
                    <a:pt x="8998" y="6466"/>
                    <a:pt x="8182" y="5148"/>
                    <a:pt x="7366" y="3788"/>
                  </a:cubicBezTo>
                  <a:cubicBezTo>
                    <a:pt x="6969" y="3139"/>
                    <a:pt x="6508" y="2532"/>
                    <a:pt x="5964" y="1988"/>
                  </a:cubicBezTo>
                  <a:cubicBezTo>
                    <a:pt x="5671" y="1696"/>
                    <a:pt x="5399" y="1361"/>
                    <a:pt x="5169" y="1047"/>
                  </a:cubicBezTo>
                  <a:cubicBezTo>
                    <a:pt x="4918" y="712"/>
                    <a:pt x="4625" y="356"/>
                    <a:pt x="4102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30"/>
            <p:cNvSpPr/>
            <p:nvPr/>
          </p:nvSpPr>
          <p:spPr>
            <a:xfrm>
              <a:off x="7458575" y="2029375"/>
              <a:ext cx="100450" cy="299750"/>
            </a:xfrm>
            <a:custGeom>
              <a:avLst/>
              <a:gdLst/>
              <a:ahLst/>
              <a:cxnLst/>
              <a:rect l="l" t="t" r="r" b="b"/>
              <a:pathLst>
                <a:path w="4018" h="11990" extrusionOk="0">
                  <a:moveTo>
                    <a:pt x="523" y="1"/>
                  </a:moveTo>
                  <a:cubicBezTo>
                    <a:pt x="147" y="1465"/>
                    <a:pt x="21" y="2888"/>
                    <a:pt x="167" y="4290"/>
                  </a:cubicBezTo>
                  <a:cubicBezTo>
                    <a:pt x="251" y="4353"/>
                    <a:pt x="314" y="4374"/>
                    <a:pt x="356" y="4395"/>
                  </a:cubicBezTo>
                  <a:cubicBezTo>
                    <a:pt x="565" y="4478"/>
                    <a:pt x="837" y="4562"/>
                    <a:pt x="774" y="4876"/>
                  </a:cubicBezTo>
                  <a:cubicBezTo>
                    <a:pt x="753" y="5211"/>
                    <a:pt x="460" y="5127"/>
                    <a:pt x="251" y="5190"/>
                  </a:cubicBezTo>
                  <a:cubicBezTo>
                    <a:pt x="230" y="5190"/>
                    <a:pt x="209" y="5211"/>
                    <a:pt x="167" y="5231"/>
                  </a:cubicBezTo>
                  <a:lnTo>
                    <a:pt x="167" y="5922"/>
                  </a:lnTo>
                  <a:cubicBezTo>
                    <a:pt x="335" y="5943"/>
                    <a:pt x="460" y="5922"/>
                    <a:pt x="544" y="5964"/>
                  </a:cubicBezTo>
                  <a:cubicBezTo>
                    <a:pt x="670" y="6027"/>
                    <a:pt x="795" y="6110"/>
                    <a:pt x="879" y="6215"/>
                  </a:cubicBezTo>
                  <a:cubicBezTo>
                    <a:pt x="942" y="6278"/>
                    <a:pt x="942" y="6445"/>
                    <a:pt x="879" y="6529"/>
                  </a:cubicBezTo>
                  <a:cubicBezTo>
                    <a:pt x="879" y="6583"/>
                    <a:pt x="769" y="6637"/>
                    <a:pt x="672" y="6637"/>
                  </a:cubicBezTo>
                  <a:cubicBezTo>
                    <a:pt x="657" y="6637"/>
                    <a:pt x="642" y="6636"/>
                    <a:pt x="628" y="6633"/>
                  </a:cubicBezTo>
                  <a:cubicBezTo>
                    <a:pt x="460" y="6591"/>
                    <a:pt x="335" y="6529"/>
                    <a:pt x="167" y="6466"/>
                  </a:cubicBezTo>
                  <a:lnTo>
                    <a:pt x="167" y="6466"/>
                  </a:lnTo>
                  <a:cubicBezTo>
                    <a:pt x="0" y="7219"/>
                    <a:pt x="126" y="7826"/>
                    <a:pt x="523" y="8433"/>
                  </a:cubicBezTo>
                  <a:cubicBezTo>
                    <a:pt x="1255" y="9584"/>
                    <a:pt x="1883" y="10818"/>
                    <a:pt x="2532" y="11990"/>
                  </a:cubicBezTo>
                  <a:cubicBezTo>
                    <a:pt x="3034" y="11885"/>
                    <a:pt x="3473" y="11801"/>
                    <a:pt x="4017" y="11697"/>
                  </a:cubicBezTo>
                  <a:cubicBezTo>
                    <a:pt x="3934" y="11341"/>
                    <a:pt x="3871" y="10985"/>
                    <a:pt x="3787" y="10651"/>
                  </a:cubicBezTo>
                  <a:cubicBezTo>
                    <a:pt x="3557" y="9709"/>
                    <a:pt x="3285" y="8768"/>
                    <a:pt x="3076" y="7826"/>
                  </a:cubicBezTo>
                  <a:cubicBezTo>
                    <a:pt x="2888" y="7115"/>
                    <a:pt x="2783" y="6382"/>
                    <a:pt x="2553" y="5692"/>
                  </a:cubicBezTo>
                  <a:cubicBezTo>
                    <a:pt x="2343" y="5064"/>
                    <a:pt x="2155" y="4457"/>
                    <a:pt x="2030" y="3830"/>
                  </a:cubicBezTo>
                  <a:cubicBezTo>
                    <a:pt x="1779" y="2595"/>
                    <a:pt x="1402" y="1361"/>
                    <a:pt x="774" y="273"/>
                  </a:cubicBezTo>
                  <a:cubicBezTo>
                    <a:pt x="732" y="189"/>
                    <a:pt x="649" y="105"/>
                    <a:pt x="52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30"/>
            <p:cNvSpPr/>
            <p:nvPr/>
          </p:nvSpPr>
          <p:spPr>
            <a:xfrm>
              <a:off x="7703375" y="2377225"/>
              <a:ext cx="68025" cy="73325"/>
            </a:xfrm>
            <a:custGeom>
              <a:avLst/>
              <a:gdLst/>
              <a:ahLst/>
              <a:cxnLst/>
              <a:rect l="l" t="t" r="r" b="b"/>
              <a:pathLst>
                <a:path w="2721" h="2933" extrusionOk="0">
                  <a:moveTo>
                    <a:pt x="1821" y="1"/>
                  </a:moveTo>
                  <a:cubicBezTo>
                    <a:pt x="1256" y="105"/>
                    <a:pt x="984" y="377"/>
                    <a:pt x="670" y="628"/>
                  </a:cubicBezTo>
                  <a:cubicBezTo>
                    <a:pt x="272" y="942"/>
                    <a:pt x="0" y="1298"/>
                    <a:pt x="84" y="1842"/>
                  </a:cubicBezTo>
                  <a:cubicBezTo>
                    <a:pt x="105" y="2093"/>
                    <a:pt x="63" y="2344"/>
                    <a:pt x="63" y="2595"/>
                  </a:cubicBezTo>
                  <a:cubicBezTo>
                    <a:pt x="544" y="2700"/>
                    <a:pt x="1005" y="2825"/>
                    <a:pt x="1444" y="2888"/>
                  </a:cubicBezTo>
                  <a:cubicBezTo>
                    <a:pt x="1668" y="2911"/>
                    <a:pt x="1897" y="2933"/>
                    <a:pt x="2127" y="2933"/>
                  </a:cubicBezTo>
                  <a:cubicBezTo>
                    <a:pt x="2326" y="2933"/>
                    <a:pt x="2526" y="2916"/>
                    <a:pt x="2720" y="2867"/>
                  </a:cubicBezTo>
                  <a:cubicBezTo>
                    <a:pt x="2679" y="2721"/>
                    <a:pt x="2699" y="2658"/>
                    <a:pt x="2679" y="2616"/>
                  </a:cubicBezTo>
                  <a:cubicBezTo>
                    <a:pt x="2469" y="2344"/>
                    <a:pt x="2176" y="2135"/>
                    <a:pt x="1863" y="1989"/>
                  </a:cubicBezTo>
                  <a:cubicBezTo>
                    <a:pt x="1046" y="1633"/>
                    <a:pt x="942" y="1152"/>
                    <a:pt x="1507" y="419"/>
                  </a:cubicBezTo>
                  <a:lnTo>
                    <a:pt x="182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30"/>
            <p:cNvSpPr/>
            <p:nvPr/>
          </p:nvSpPr>
          <p:spPr>
            <a:xfrm>
              <a:off x="7181850" y="2002700"/>
              <a:ext cx="610475" cy="528875"/>
            </a:xfrm>
            <a:custGeom>
              <a:avLst/>
              <a:gdLst/>
              <a:ahLst/>
              <a:cxnLst/>
              <a:rect l="l" t="t" r="r" b="b"/>
              <a:pathLst>
                <a:path w="24419" h="21155" extrusionOk="0">
                  <a:moveTo>
                    <a:pt x="10483" y="7303"/>
                  </a:moveTo>
                  <a:cubicBezTo>
                    <a:pt x="10504" y="7135"/>
                    <a:pt x="10504" y="6989"/>
                    <a:pt x="10504" y="6801"/>
                  </a:cubicBezTo>
                  <a:cubicBezTo>
                    <a:pt x="10504" y="5650"/>
                    <a:pt x="10483" y="4499"/>
                    <a:pt x="10504" y="3348"/>
                  </a:cubicBezTo>
                  <a:cubicBezTo>
                    <a:pt x="10504" y="2993"/>
                    <a:pt x="10588" y="2595"/>
                    <a:pt x="10651" y="2218"/>
                  </a:cubicBezTo>
                  <a:cubicBezTo>
                    <a:pt x="10672" y="1946"/>
                    <a:pt x="10755" y="1653"/>
                    <a:pt x="10755" y="1360"/>
                  </a:cubicBezTo>
                  <a:cubicBezTo>
                    <a:pt x="10755" y="1047"/>
                    <a:pt x="10860" y="796"/>
                    <a:pt x="11006" y="524"/>
                  </a:cubicBezTo>
                  <a:cubicBezTo>
                    <a:pt x="11236" y="105"/>
                    <a:pt x="11760" y="0"/>
                    <a:pt x="12136" y="335"/>
                  </a:cubicBezTo>
                  <a:cubicBezTo>
                    <a:pt x="12324" y="524"/>
                    <a:pt x="12471" y="733"/>
                    <a:pt x="12596" y="963"/>
                  </a:cubicBezTo>
                  <a:cubicBezTo>
                    <a:pt x="13287" y="2156"/>
                    <a:pt x="13705" y="3453"/>
                    <a:pt x="13957" y="4792"/>
                  </a:cubicBezTo>
                  <a:cubicBezTo>
                    <a:pt x="14103" y="5357"/>
                    <a:pt x="14270" y="5922"/>
                    <a:pt x="14459" y="6487"/>
                  </a:cubicBezTo>
                  <a:cubicBezTo>
                    <a:pt x="14689" y="7240"/>
                    <a:pt x="14835" y="8035"/>
                    <a:pt x="15045" y="8788"/>
                  </a:cubicBezTo>
                  <a:cubicBezTo>
                    <a:pt x="15317" y="9897"/>
                    <a:pt x="15609" y="11006"/>
                    <a:pt x="15923" y="12115"/>
                  </a:cubicBezTo>
                  <a:cubicBezTo>
                    <a:pt x="16007" y="12366"/>
                    <a:pt x="16133" y="12576"/>
                    <a:pt x="16258" y="12848"/>
                  </a:cubicBezTo>
                  <a:cubicBezTo>
                    <a:pt x="16425" y="12868"/>
                    <a:pt x="16551" y="12931"/>
                    <a:pt x="16698" y="12952"/>
                  </a:cubicBezTo>
                  <a:cubicBezTo>
                    <a:pt x="17304" y="13036"/>
                    <a:pt x="17848" y="13245"/>
                    <a:pt x="18371" y="13517"/>
                  </a:cubicBezTo>
                  <a:cubicBezTo>
                    <a:pt x="18518" y="13601"/>
                    <a:pt x="18643" y="13684"/>
                    <a:pt x="18769" y="13705"/>
                  </a:cubicBezTo>
                  <a:cubicBezTo>
                    <a:pt x="19522" y="13936"/>
                    <a:pt x="20087" y="14438"/>
                    <a:pt x="20506" y="15128"/>
                  </a:cubicBezTo>
                  <a:cubicBezTo>
                    <a:pt x="20527" y="15170"/>
                    <a:pt x="20589" y="15191"/>
                    <a:pt x="20652" y="15296"/>
                  </a:cubicBezTo>
                  <a:cubicBezTo>
                    <a:pt x="20799" y="15212"/>
                    <a:pt x="20945" y="15149"/>
                    <a:pt x="21050" y="15024"/>
                  </a:cubicBezTo>
                  <a:cubicBezTo>
                    <a:pt x="21594" y="14459"/>
                    <a:pt x="22368" y="14249"/>
                    <a:pt x="23037" y="13894"/>
                  </a:cubicBezTo>
                  <a:cubicBezTo>
                    <a:pt x="23226" y="13789"/>
                    <a:pt x="23519" y="13831"/>
                    <a:pt x="23728" y="13873"/>
                  </a:cubicBezTo>
                  <a:cubicBezTo>
                    <a:pt x="24063" y="13915"/>
                    <a:pt x="24251" y="14291"/>
                    <a:pt x="24084" y="14605"/>
                  </a:cubicBezTo>
                  <a:cubicBezTo>
                    <a:pt x="24000" y="14752"/>
                    <a:pt x="23874" y="14856"/>
                    <a:pt x="23749" y="14982"/>
                  </a:cubicBezTo>
                  <a:cubicBezTo>
                    <a:pt x="23414" y="15296"/>
                    <a:pt x="23100" y="15651"/>
                    <a:pt x="22891" y="16091"/>
                  </a:cubicBezTo>
                  <a:cubicBezTo>
                    <a:pt x="23268" y="16405"/>
                    <a:pt x="23644" y="16718"/>
                    <a:pt x="23979" y="17011"/>
                  </a:cubicBezTo>
                  <a:cubicBezTo>
                    <a:pt x="24376" y="17304"/>
                    <a:pt x="24418" y="17744"/>
                    <a:pt x="24376" y="18204"/>
                  </a:cubicBezTo>
                  <a:cubicBezTo>
                    <a:pt x="24335" y="18476"/>
                    <a:pt x="24188" y="18643"/>
                    <a:pt x="23937" y="18685"/>
                  </a:cubicBezTo>
                  <a:cubicBezTo>
                    <a:pt x="23268" y="18706"/>
                    <a:pt x="22619" y="18790"/>
                    <a:pt x="21991" y="18622"/>
                  </a:cubicBezTo>
                  <a:cubicBezTo>
                    <a:pt x="21343" y="18476"/>
                    <a:pt x="20715" y="18476"/>
                    <a:pt x="20003" y="18434"/>
                  </a:cubicBezTo>
                  <a:cubicBezTo>
                    <a:pt x="19376" y="19271"/>
                    <a:pt x="18455" y="19731"/>
                    <a:pt x="17555" y="20213"/>
                  </a:cubicBezTo>
                  <a:cubicBezTo>
                    <a:pt x="17283" y="20380"/>
                    <a:pt x="17032" y="20464"/>
                    <a:pt x="16739" y="20506"/>
                  </a:cubicBezTo>
                  <a:cubicBezTo>
                    <a:pt x="15944" y="20694"/>
                    <a:pt x="15170" y="20736"/>
                    <a:pt x="14375" y="20715"/>
                  </a:cubicBezTo>
                  <a:cubicBezTo>
                    <a:pt x="14312" y="20715"/>
                    <a:pt x="14208" y="20715"/>
                    <a:pt x="14124" y="20736"/>
                  </a:cubicBezTo>
                  <a:cubicBezTo>
                    <a:pt x="13015" y="21154"/>
                    <a:pt x="11906" y="20924"/>
                    <a:pt x="10797" y="20882"/>
                  </a:cubicBezTo>
                  <a:cubicBezTo>
                    <a:pt x="10023" y="20840"/>
                    <a:pt x="9249" y="20527"/>
                    <a:pt x="8475" y="20380"/>
                  </a:cubicBezTo>
                  <a:cubicBezTo>
                    <a:pt x="7659" y="20213"/>
                    <a:pt x="7010" y="19794"/>
                    <a:pt x="6508" y="19125"/>
                  </a:cubicBezTo>
                  <a:cubicBezTo>
                    <a:pt x="5650" y="19166"/>
                    <a:pt x="4813" y="19313"/>
                    <a:pt x="4081" y="19836"/>
                  </a:cubicBezTo>
                  <a:cubicBezTo>
                    <a:pt x="3955" y="19941"/>
                    <a:pt x="3767" y="19962"/>
                    <a:pt x="3578" y="20045"/>
                  </a:cubicBezTo>
                  <a:cubicBezTo>
                    <a:pt x="3181" y="20171"/>
                    <a:pt x="2762" y="20213"/>
                    <a:pt x="2428" y="20485"/>
                  </a:cubicBezTo>
                  <a:cubicBezTo>
                    <a:pt x="2323" y="20568"/>
                    <a:pt x="2135" y="20589"/>
                    <a:pt x="2009" y="20589"/>
                  </a:cubicBezTo>
                  <a:cubicBezTo>
                    <a:pt x="1800" y="20610"/>
                    <a:pt x="1653" y="20673"/>
                    <a:pt x="1465" y="20819"/>
                  </a:cubicBezTo>
                  <a:cubicBezTo>
                    <a:pt x="1235" y="21029"/>
                    <a:pt x="942" y="20924"/>
                    <a:pt x="816" y="20673"/>
                  </a:cubicBezTo>
                  <a:cubicBezTo>
                    <a:pt x="754" y="20527"/>
                    <a:pt x="670" y="20380"/>
                    <a:pt x="712" y="20255"/>
                  </a:cubicBezTo>
                  <a:cubicBezTo>
                    <a:pt x="775" y="19041"/>
                    <a:pt x="419" y="17911"/>
                    <a:pt x="210" y="16760"/>
                  </a:cubicBezTo>
                  <a:cubicBezTo>
                    <a:pt x="147" y="16488"/>
                    <a:pt x="84" y="16195"/>
                    <a:pt x="42" y="15902"/>
                  </a:cubicBezTo>
                  <a:cubicBezTo>
                    <a:pt x="21" y="15693"/>
                    <a:pt x="0" y="15484"/>
                    <a:pt x="21" y="15296"/>
                  </a:cubicBezTo>
                  <a:cubicBezTo>
                    <a:pt x="84" y="14731"/>
                    <a:pt x="314" y="14521"/>
                    <a:pt x="879" y="14563"/>
                  </a:cubicBezTo>
                  <a:cubicBezTo>
                    <a:pt x="1340" y="14584"/>
                    <a:pt x="1779" y="14647"/>
                    <a:pt x="2197" y="14814"/>
                  </a:cubicBezTo>
                  <a:cubicBezTo>
                    <a:pt x="3390" y="15191"/>
                    <a:pt x="4645" y="15024"/>
                    <a:pt x="5901" y="15065"/>
                  </a:cubicBezTo>
                  <a:cubicBezTo>
                    <a:pt x="5901" y="14919"/>
                    <a:pt x="5964" y="14814"/>
                    <a:pt x="5943" y="14689"/>
                  </a:cubicBezTo>
                  <a:cubicBezTo>
                    <a:pt x="5441" y="13057"/>
                    <a:pt x="5231" y="11341"/>
                    <a:pt x="4938" y="9688"/>
                  </a:cubicBezTo>
                  <a:cubicBezTo>
                    <a:pt x="4792" y="8705"/>
                    <a:pt x="4645" y="7763"/>
                    <a:pt x="4520" y="6801"/>
                  </a:cubicBezTo>
                  <a:cubicBezTo>
                    <a:pt x="4436" y="6236"/>
                    <a:pt x="4415" y="5629"/>
                    <a:pt x="4394" y="5043"/>
                  </a:cubicBezTo>
                  <a:cubicBezTo>
                    <a:pt x="4353" y="4060"/>
                    <a:pt x="4394" y="3034"/>
                    <a:pt x="4394" y="2051"/>
                  </a:cubicBezTo>
                  <a:cubicBezTo>
                    <a:pt x="4394" y="1779"/>
                    <a:pt x="4353" y="1486"/>
                    <a:pt x="4625" y="1340"/>
                  </a:cubicBezTo>
                  <a:cubicBezTo>
                    <a:pt x="4918" y="1172"/>
                    <a:pt x="5231" y="1277"/>
                    <a:pt x="5441" y="1486"/>
                  </a:cubicBezTo>
                  <a:cubicBezTo>
                    <a:pt x="5985" y="1988"/>
                    <a:pt x="6487" y="2511"/>
                    <a:pt x="6968" y="3055"/>
                  </a:cubicBezTo>
                  <a:cubicBezTo>
                    <a:pt x="7219" y="3327"/>
                    <a:pt x="7407" y="3641"/>
                    <a:pt x="7659" y="3871"/>
                  </a:cubicBezTo>
                  <a:cubicBezTo>
                    <a:pt x="8349" y="4520"/>
                    <a:pt x="8893" y="5294"/>
                    <a:pt x="9395" y="6089"/>
                  </a:cubicBezTo>
                  <a:cubicBezTo>
                    <a:pt x="9646" y="6550"/>
                    <a:pt x="9939" y="7010"/>
                    <a:pt x="10232" y="7449"/>
                  </a:cubicBezTo>
                  <a:cubicBezTo>
                    <a:pt x="10379" y="7324"/>
                    <a:pt x="10441" y="7324"/>
                    <a:pt x="10483" y="7303"/>
                  </a:cubicBezTo>
                  <a:close/>
                  <a:moveTo>
                    <a:pt x="5336" y="2469"/>
                  </a:moveTo>
                  <a:cubicBezTo>
                    <a:pt x="5420" y="4185"/>
                    <a:pt x="5169" y="5754"/>
                    <a:pt x="5587" y="7240"/>
                  </a:cubicBezTo>
                  <a:cubicBezTo>
                    <a:pt x="5671" y="7303"/>
                    <a:pt x="5692" y="7324"/>
                    <a:pt x="5734" y="7324"/>
                  </a:cubicBezTo>
                  <a:cubicBezTo>
                    <a:pt x="6152" y="7428"/>
                    <a:pt x="6591" y="7533"/>
                    <a:pt x="7010" y="7638"/>
                  </a:cubicBezTo>
                  <a:cubicBezTo>
                    <a:pt x="7240" y="7700"/>
                    <a:pt x="7366" y="7868"/>
                    <a:pt x="7345" y="8077"/>
                  </a:cubicBezTo>
                  <a:cubicBezTo>
                    <a:pt x="7324" y="8286"/>
                    <a:pt x="7156" y="8370"/>
                    <a:pt x="6989" y="8370"/>
                  </a:cubicBezTo>
                  <a:cubicBezTo>
                    <a:pt x="6717" y="8370"/>
                    <a:pt x="6466" y="8328"/>
                    <a:pt x="6194" y="8286"/>
                  </a:cubicBezTo>
                  <a:cubicBezTo>
                    <a:pt x="6068" y="8265"/>
                    <a:pt x="5964" y="8119"/>
                    <a:pt x="5775" y="8286"/>
                  </a:cubicBezTo>
                  <a:cubicBezTo>
                    <a:pt x="5901" y="8893"/>
                    <a:pt x="5859" y="9542"/>
                    <a:pt x="6110" y="10148"/>
                  </a:cubicBezTo>
                  <a:cubicBezTo>
                    <a:pt x="6298" y="10169"/>
                    <a:pt x="6508" y="10148"/>
                    <a:pt x="6633" y="10232"/>
                  </a:cubicBezTo>
                  <a:cubicBezTo>
                    <a:pt x="6822" y="10316"/>
                    <a:pt x="6989" y="10441"/>
                    <a:pt x="7114" y="10588"/>
                  </a:cubicBezTo>
                  <a:cubicBezTo>
                    <a:pt x="7261" y="10797"/>
                    <a:pt x="7114" y="11069"/>
                    <a:pt x="6842" y="11111"/>
                  </a:cubicBezTo>
                  <a:cubicBezTo>
                    <a:pt x="6675" y="11153"/>
                    <a:pt x="6466" y="10943"/>
                    <a:pt x="6257" y="11174"/>
                  </a:cubicBezTo>
                  <a:cubicBezTo>
                    <a:pt x="6298" y="11446"/>
                    <a:pt x="6215" y="11801"/>
                    <a:pt x="6424" y="12073"/>
                  </a:cubicBezTo>
                  <a:cubicBezTo>
                    <a:pt x="6717" y="12157"/>
                    <a:pt x="6989" y="12262"/>
                    <a:pt x="7261" y="12345"/>
                  </a:cubicBezTo>
                  <a:cubicBezTo>
                    <a:pt x="7449" y="12387"/>
                    <a:pt x="7679" y="12387"/>
                    <a:pt x="7868" y="12471"/>
                  </a:cubicBezTo>
                  <a:cubicBezTo>
                    <a:pt x="7951" y="12492"/>
                    <a:pt x="8035" y="12659"/>
                    <a:pt x="8035" y="12743"/>
                  </a:cubicBezTo>
                  <a:cubicBezTo>
                    <a:pt x="8035" y="12848"/>
                    <a:pt x="7951" y="12973"/>
                    <a:pt x="7847" y="12994"/>
                  </a:cubicBezTo>
                  <a:cubicBezTo>
                    <a:pt x="7721" y="13057"/>
                    <a:pt x="7554" y="13078"/>
                    <a:pt x="7428" y="13078"/>
                  </a:cubicBezTo>
                  <a:lnTo>
                    <a:pt x="6591" y="13078"/>
                  </a:lnTo>
                  <a:cubicBezTo>
                    <a:pt x="6696" y="13517"/>
                    <a:pt x="6801" y="13915"/>
                    <a:pt x="6905" y="14312"/>
                  </a:cubicBezTo>
                  <a:cubicBezTo>
                    <a:pt x="7010" y="14752"/>
                    <a:pt x="7219" y="15149"/>
                    <a:pt x="7575" y="15400"/>
                  </a:cubicBezTo>
                  <a:cubicBezTo>
                    <a:pt x="7659" y="15463"/>
                    <a:pt x="7742" y="15505"/>
                    <a:pt x="7784" y="15568"/>
                  </a:cubicBezTo>
                  <a:cubicBezTo>
                    <a:pt x="7972" y="15777"/>
                    <a:pt x="7847" y="16133"/>
                    <a:pt x="7554" y="16153"/>
                  </a:cubicBezTo>
                  <a:cubicBezTo>
                    <a:pt x="7428" y="16195"/>
                    <a:pt x="7219" y="16195"/>
                    <a:pt x="7135" y="16091"/>
                  </a:cubicBezTo>
                  <a:cubicBezTo>
                    <a:pt x="6801" y="15693"/>
                    <a:pt x="6319" y="15777"/>
                    <a:pt x="5901" y="15777"/>
                  </a:cubicBezTo>
                  <a:lnTo>
                    <a:pt x="4227" y="15777"/>
                  </a:lnTo>
                  <a:cubicBezTo>
                    <a:pt x="3599" y="15777"/>
                    <a:pt x="3013" y="15714"/>
                    <a:pt x="2407" y="15568"/>
                  </a:cubicBezTo>
                  <a:cubicBezTo>
                    <a:pt x="2030" y="15463"/>
                    <a:pt x="1674" y="15400"/>
                    <a:pt x="1256" y="15317"/>
                  </a:cubicBezTo>
                  <a:cubicBezTo>
                    <a:pt x="1256" y="15568"/>
                    <a:pt x="1235" y="15714"/>
                    <a:pt x="1256" y="15902"/>
                  </a:cubicBezTo>
                  <a:lnTo>
                    <a:pt x="1570" y="17472"/>
                  </a:lnTo>
                  <a:cubicBezTo>
                    <a:pt x="1716" y="18204"/>
                    <a:pt x="1863" y="18957"/>
                    <a:pt x="1988" y="19690"/>
                  </a:cubicBezTo>
                  <a:cubicBezTo>
                    <a:pt x="2072" y="19690"/>
                    <a:pt x="2135" y="19710"/>
                    <a:pt x="2177" y="19690"/>
                  </a:cubicBezTo>
                  <a:cubicBezTo>
                    <a:pt x="2909" y="19250"/>
                    <a:pt x="3788" y="19166"/>
                    <a:pt x="4478" y="18643"/>
                  </a:cubicBezTo>
                  <a:cubicBezTo>
                    <a:pt x="4541" y="18602"/>
                    <a:pt x="4625" y="18560"/>
                    <a:pt x="4708" y="18539"/>
                  </a:cubicBezTo>
                  <a:cubicBezTo>
                    <a:pt x="5169" y="18392"/>
                    <a:pt x="5650" y="18225"/>
                    <a:pt x="6110" y="18099"/>
                  </a:cubicBezTo>
                  <a:cubicBezTo>
                    <a:pt x="6612" y="17974"/>
                    <a:pt x="7094" y="18016"/>
                    <a:pt x="7407" y="18455"/>
                  </a:cubicBezTo>
                  <a:cubicBezTo>
                    <a:pt x="7659" y="18832"/>
                    <a:pt x="7993" y="19041"/>
                    <a:pt x="8370" y="19187"/>
                  </a:cubicBezTo>
                  <a:cubicBezTo>
                    <a:pt x="9521" y="19669"/>
                    <a:pt x="10713" y="19962"/>
                    <a:pt x="11969" y="19920"/>
                  </a:cubicBezTo>
                  <a:cubicBezTo>
                    <a:pt x="12492" y="19920"/>
                    <a:pt x="13057" y="19920"/>
                    <a:pt x="13538" y="19794"/>
                  </a:cubicBezTo>
                  <a:cubicBezTo>
                    <a:pt x="13998" y="19690"/>
                    <a:pt x="14417" y="19627"/>
                    <a:pt x="14856" y="19627"/>
                  </a:cubicBezTo>
                  <a:cubicBezTo>
                    <a:pt x="15881" y="19648"/>
                    <a:pt x="16781" y="19376"/>
                    <a:pt x="17723" y="18936"/>
                  </a:cubicBezTo>
                  <a:cubicBezTo>
                    <a:pt x="18560" y="18539"/>
                    <a:pt x="19146" y="17890"/>
                    <a:pt x="19773" y="17283"/>
                  </a:cubicBezTo>
                  <a:cubicBezTo>
                    <a:pt x="20003" y="17074"/>
                    <a:pt x="20108" y="16760"/>
                    <a:pt x="20024" y="16488"/>
                  </a:cubicBezTo>
                  <a:cubicBezTo>
                    <a:pt x="19857" y="15881"/>
                    <a:pt x="19857" y="15191"/>
                    <a:pt x="19334" y="14647"/>
                  </a:cubicBezTo>
                  <a:cubicBezTo>
                    <a:pt x="18832" y="14731"/>
                    <a:pt x="18413" y="14438"/>
                    <a:pt x="17974" y="14208"/>
                  </a:cubicBezTo>
                  <a:cubicBezTo>
                    <a:pt x="16760" y="13580"/>
                    <a:pt x="15505" y="13412"/>
                    <a:pt x="14208" y="13684"/>
                  </a:cubicBezTo>
                  <a:cubicBezTo>
                    <a:pt x="13789" y="13768"/>
                    <a:pt x="13392" y="13789"/>
                    <a:pt x="12994" y="13664"/>
                  </a:cubicBezTo>
                  <a:lnTo>
                    <a:pt x="12366" y="12555"/>
                  </a:lnTo>
                  <a:cubicBezTo>
                    <a:pt x="11927" y="11739"/>
                    <a:pt x="11508" y="10943"/>
                    <a:pt x="11069" y="10148"/>
                  </a:cubicBezTo>
                  <a:cubicBezTo>
                    <a:pt x="10274" y="8788"/>
                    <a:pt x="9458" y="7491"/>
                    <a:pt x="8663" y="6131"/>
                  </a:cubicBezTo>
                  <a:cubicBezTo>
                    <a:pt x="8265" y="5462"/>
                    <a:pt x="7784" y="4876"/>
                    <a:pt x="7240" y="4311"/>
                  </a:cubicBezTo>
                  <a:cubicBezTo>
                    <a:pt x="6947" y="4039"/>
                    <a:pt x="6696" y="3683"/>
                    <a:pt x="6466" y="3369"/>
                  </a:cubicBezTo>
                  <a:cubicBezTo>
                    <a:pt x="6110" y="3139"/>
                    <a:pt x="5838" y="2825"/>
                    <a:pt x="5336" y="2469"/>
                  </a:cubicBezTo>
                  <a:close/>
                  <a:moveTo>
                    <a:pt x="15107" y="12785"/>
                  </a:moveTo>
                  <a:cubicBezTo>
                    <a:pt x="15045" y="12429"/>
                    <a:pt x="14961" y="12094"/>
                    <a:pt x="14877" y="11739"/>
                  </a:cubicBezTo>
                  <a:cubicBezTo>
                    <a:pt x="14647" y="10797"/>
                    <a:pt x="14375" y="9855"/>
                    <a:pt x="14166" y="8914"/>
                  </a:cubicBezTo>
                  <a:cubicBezTo>
                    <a:pt x="13998" y="8223"/>
                    <a:pt x="13894" y="7491"/>
                    <a:pt x="13643" y="6780"/>
                  </a:cubicBezTo>
                  <a:cubicBezTo>
                    <a:pt x="13433" y="6152"/>
                    <a:pt x="13266" y="5545"/>
                    <a:pt x="13120" y="4917"/>
                  </a:cubicBezTo>
                  <a:cubicBezTo>
                    <a:pt x="12868" y="3683"/>
                    <a:pt x="12492" y="2469"/>
                    <a:pt x="11864" y="1360"/>
                  </a:cubicBezTo>
                  <a:cubicBezTo>
                    <a:pt x="11822" y="1277"/>
                    <a:pt x="11739" y="1214"/>
                    <a:pt x="11613" y="1109"/>
                  </a:cubicBezTo>
                  <a:cubicBezTo>
                    <a:pt x="11236" y="2574"/>
                    <a:pt x="11111" y="3976"/>
                    <a:pt x="11278" y="5399"/>
                  </a:cubicBezTo>
                  <a:cubicBezTo>
                    <a:pt x="11341" y="5441"/>
                    <a:pt x="11404" y="5462"/>
                    <a:pt x="11446" y="5503"/>
                  </a:cubicBezTo>
                  <a:cubicBezTo>
                    <a:pt x="11655" y="5566"/>
                    <a:pt x="11927" y="5650"/>
                    <a:pt x="11864" y="5964"/>
                  </a:cubicBezTo>
                  <a:cubicBezTo>
                    <a:pt x="11843" y="6298"/>
                    <a:pt x="11550" y="6236"/>
                    <a:pt x="11341" y="6278"/>
                  </a:cubicBezTo>
                  <a:cubicBezTo>
                    <a:pt x="11320" y="6278"/>
                    <a:pt x="11299" y="6298"/>
                    <a:pt x="11278" y="6340"/>
                  </a:cubicBezTo>
                  <a:lnTo>
                    <a:pt x="11278" y="7010"/>
                  </a:lnTo>
                  <a:cubicBezTo>
                    <a:pt x="11425" y="7031"/>
                    <a:pt x="11550" y="7010"/>
                    <a:pt x="11634" y="7073"/>
                  </a:cubicBezTo>
                  <a:cubicBezTo>
                    <a:pt x="11760" y="7114"/>
                    <a:pt x="11906" y="7198"/>
                    <a:pt x="11969" y="7303"/>
                  </a:cubicBezTo>
                  <a:cubicBezTo>
                    <a:pt x="12032" y="7386"/>
                    <a:pt x="12032" y="7533"/>
                    <a:pt x="11969" y="7617"/>
                  </a:cubicBezTo>
                  <a:cubicBezTo>
                    <a:pt x="11927" y="7700"/>
                    <a:pt x="11760" y="7721"/>
                    <a:pt x="11697" y="7721"/>
                  </a:cubicBezTo>
                  <a:cubicBezTo>
                    <a:pt x="11529" y="7700"/>
                    <a:pt x="11404" y="7617"/>
                    <a:pt x="11236" y="7554"/>
                  </a:cubicBezTo>
                  <a:cubicBezTo>
                    <a:pt x="11069" y="8328"/>
                    <a:pt x="11195" y="8914"/>
                    <a:pt x="11592" y="9521"/>
                  </a:cubicBezTo>
                  <a:cubicBezTo>
                    <a:pt x="12324" y="10671"/>
                    <a:pt x="12952" y="11906"/>
                    <a:pt x="13601" y="13078"/>
                  </a:cubicBezTo>
                  <a:cubicBezTo>
                    <a:pt x="14103" y="12973"/>
                    <a:pt x="14563" y="12889"/>
                    <a:pt x="15107" y="12785"/>
                  </a:cubicBezTo>
                  <a:close/>
                  <a:moveTo>
                    <a:pt x="22640" y="14961"/>
                  </a:moveTo>
                  <a:cubicBezTo>
                    <a:pt x="22096" y="15065"/>
                    <a:pt x="21803" y="15337"/>
                    <a:pt x="21489" y="15589"/>
                  </a:cubicBezTo>
                  <a:cubicBezTo>
                    <a:pt x="21112" y="15902"/>
                    <a:pt x="20840" y="16237"/>
                    <a:pt x="20924" y="16802"/>
                  </a:cubicBezTo>
                  <a:cubicBezTo>
                    <a:pt x="20945" y="17053"/>
                    <a:pt x="20903" y="17283"/>
                    <a:pt x="20903" y="17555"/>
                  </a:cubicBezTo>
                  <a:cubicBezTo>
                    <a:pt x="21384" y="17660"/>
                    <a:pt x="21845" y="17786"/>
                    <a:pt x="22284" y="17848"/>
                  </a:cubicBezTo>
                  <a:cubicBezTo>
                    <a:pt x="22703" y="17890"/>
                    <a:pt x="23142" y="17911"/>
                    <a:pt x="23560" y="17806"/>
                  </a:cubicBezTo>
                  <a:cubicBezTo>
                    <a:pt x="23560" y="17702"/>
                    <a:pt x="23560" y="17639"/>
                    <a:pt x="23540" y="17597"/>
                  </a:cubicBezTo>
                  <a:cubicBezTo>
                    <a:pt x="23330" y="17325"/>
                    <a:pt x="23037" y="17116"/>
                    <a:pt x="22724" y="16970"/>
                  </a:cubicBezTo>
                  <a:cubicBezTo>
                    <a:pt x="21907" y="16614"/>
                    <a:pt x="21803" y="16133"/>
                    <a:pt x="22368" y="15400"/>
                  </a:cubicBezTo>
                  <a:cubicBezTo>
                    <a:pt x="22410" y="15296"/>
                    <a:pt x="22493" y="15191"/>
                    <a:pt x="22640" y="149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30"/>
            <p:cNvSpPr/>
            <p:nvPr/>
          </p:nvSpPr>
          <p:spPr>
            <a:xfrm>
              <a:off x="7566325" y="2381425"/>
              <a:ext cx="63825" cy="61750"/>
            </a:xfrm>
            <a:custGeom>
              <a:avLst/>
              <a:gdLst/>
              <a:ahLst/>
              <a:cxnLst/>
              <a:rect l="l" t="t" r="r" b="b"/>
              <a:pathLst>
                <a:path w="2553" h="2470" extrusionOk="0">
                  <a:moveTo>
                    <a:pt x="1277" y="0"/>
                  </a:moveTo>
                  <a:cubicBezTo>
                    <a:pt x="1695" y="0"/>
                    <a:pt x="2197" y="314"/>
                    <a:pt x="2302" y="712"/>
                  </a:cubicBezTo>
                  <a:cubicBezTo>
                    <a:pt x="2407" y="1046"/>
                    <a:pt x="2490" y="1381"/>
                    <a:pt x="2532" y="1716"/>
                  </a:cubicBezTo>
                  <a:cubicBezTo>
                    <a:pt x="2553" y="1800"/>
                    <a:pt x="2532" y="1904"/>
                    <a:pt x="2511" y="1988"/>
                  </a:cubicBezTo>
                  <a:cubicBezTo>
                    <a:pt x="2448" y="2197"/>
                    <a:pt x="2135" y="2302"/>
                    <a:pt x="2009" y="2134"/>
                  </a:cubicBezTo>
                  <a:cubicBezTo>
                    <a:pt x="1779" y="1904"/>
                    <a:pt x="1611" y="1611"/>
                    <a:pt x="1591" y="1276"/>
                  </a:cubicBezTo>
                  <a:cubicBezTo>
                    <a:pt x="1591" y="1088"/>
                    <a:pt x="1549" y="942"/>
                    <a:pt x="1465" y="774"/>
                  </a:cubicBezTo>
                  <a:cubicBezTo>
                    <a:pt x="1360" y="544"/>
                    <a:pt x="1046" y="523"/>
                    <a:pt x="858" y="691"/>
                  </a:cubicBezTo>
                  <a:cubicBezTo>
                    <a:pt x="649" y="900"/>
                    <a:pt x="523" y="1172"/>
                    <a:pt x="523" y="1486"/>
                  </a:cubicBezTo>
                  <a:cubicBezTo>
                    <a:pt x="523" y="1737"/>
                    <a:pt x="482" y="2009"/>
                    <a:pt x="461" y="2260"/>
                  </a:cubicBezTo>
                  <a:cubicBezTo>
                    <a:pt x="440" y="2344"/>
                    <a:pt x="335" y="2427"/>
                    <a:pt x="230" y="2469"/>
                  </a:cubicBezTo>
                  <a:cubicBezTo>
                    <a:pt x="210" y="2469"/>
                    <a:pt x="63" y="2365"/>
                    <a:pt x="63" y="2323"/>
                  </a:cubicBezTo>
                  <a:cubicBezTo>
                    <a:pt x="0" y="1779"/>
                    <a:pt x="0" y="1235"/>
                    <a:pt x="230" y="670"/>
                  </a:cubicBezTo>
                  <a:cubicBezTo>
                    <a:pt x="502" y="126"/>
                    <a:pt x="712" y="0"/>
                    <a:pt x="1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6" name="Google Shape;656;p30"/>
          <p:cNvGrpSpPr/>
          <p:nvPr/>
        </p:nvGrpSpPr>
        <p:grpSpPr>
          <a:xfrm rot="8281202" flipH="1">
            <a:off x="1629071" y="646289"/>
            <a:ext cx="407382" cy="1159252"/>
            <a:chOff x="1474325" y="1168675"/>
            <a:chExt cx="407425" cy="1159375"/>
          </a:xfrm>
        </p:grpSpPr>
        <p:sp>
          <p:nvSpPr>
            <p:cNvPr id="657" name="Google Shape;657;p30"/>
            <p:cNvSpPr/>
            <p:nvPr/>
          </p:nvSpPr>
          <p:spPr>
            <a:xfrm flipH="1">
              <a:off x="1751250" y="1216700"/>
              <a:ext cx="55175" cy="52225"/>
            </a:xfrm>
            <a:custGeom>
              <a:avLst/>
              <a:gdLst/>
              <a:ahLst/>
              <a:cxnLst/>
              <a:rect l="l" t="t" r="r" b="b"/>
              <a:pathLst>
                <a:path w="2207" h="2089" extrusionOk="0">
                  <a:moveTo>
                    <a:pt x="1661" y="190"/>
                  </a:moveTo>
                  <a:cubicBezTo>
                    <a:pt x="2206" y="499"/>
                    <a:pt x="2183" y="949"/>
                    <a:pt x="1850" y="1543"/>
                  </a:cubicBezTo>
                  <a:cubicBezTo>
                    <a:pt x="1589" y="1922"/>
                    <a:pt x="1068" y="2088"/>
                    <a:pt x="641" y="1875"/>
                  </a:cubicBezTo>
                  <a:cubicBezTo>
                    <a:pt x="237" y="1685"/>
                    <a:pt x="0" y="1234"/>
                    <a:pt x="95" y="807"/>
                  </a:cubicBezTo>
                  <a:cubicBezTo>
                    <a:pt x="166" y="333"/>
                    <a:pt x="593" y="1"/>
                    <a:pt x="1068" y="24"/>
                  </a:cubicBezTo>
                  <a:cubicBezTo>
                    <a:pt x="1281" y="48"/>
                    <a:pt x="1471" y="119"/>
                    <a:pt x="1661" y="190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30"/>
            <p:cNvSpPr/>
            <p:nvPr/>
          </p:nvSpPr>
          <p:spPr>
            <a:xfrm flipH="1">
              <a:off x="1594700" y="1504900"/>
              <a:ext cx="51025" cy="51025"/>
            </a:xfrm>
            <a:custGeom>
              <a:avLst/>
              <a:gdLst/>
              <a:ahLst/>
              <a:cxnLst/>
              <a:rect l="l" t="t" r="r" b="b"/>
              <a:pathLst>
                <a:path w="2041" h="2041" extrusionOk="0">
                  <a:moveTo>
                    <a:pt x="1495" y="262"/>
                  </a:moveTo>
                  <a:cubicBezTo>
                    <a:pt x="1922" y="523"/>
                    <a:pt x="2041" y="1092"/>
                    <a:pt x="1780" y="1495"/>
                  </a:cubicBezTo>
                  <a:cubicBezTo>
                    <a:pt x="1495" y="1922"/>
                    <a:pt x="949" y="2041"/>
                    <a:pt x="522" y="1756"/>
                  </a:cubicBezTo>
                  <a:cubicBezTo>
                    <a:pt x="119" y="1495"/>
                    <a:pt x="1" y="926"/>
                    <a:pt x="261" y="523"/>
                  </a:cubicBezTo>
                  <a:cubicBezTo>
                    <a:pt x="522" y="120"/>
                    <a:pt x="1092" y="1"/>
                    <a:pt x="1495" y="262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30"/>
            <p:cNvSpPr/>
            <p:nvPr/>
          </p:nvSpPr>
          <p:spPr>
            <a:xfrm flipH="1">
              <a:off x="1592925" y="1618775"/>
              <a:ext cx="74150" cy="68225"/>
            </a:xfrm>
            <a:custGeom>
              <a:avLst/>
              <a:gdLst/>
              <a:ahLst/>
              <a:cxnLst/>
              <a:rect l="l" t="t" r="r" b="b"/>
              <a:pathLst>
                <a:path w="2966" h="2729" extrusionOk="0">
                  <a:moveTo>
                    <a:pt x="1922" y="570"/>
                  </a:moveTo>
                  <a:cubicBezTo>
                    <a:pt x="2966" y="1139"/>
                    <a:pt x="2088" y="2728"/>
                    <a:pt x="1044" y="2159"/>
                  </a:cubicBezTo>
                  <a:cubicBezTo>
                    <a:pt x="1" y="1566"/>
                    <a:pt x="855" y="0"/>
                    <a:pt x="1922" y="570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30"/>
            <p:cNvSpPr/>
            <p:nvPr/>
          </p:nvSpPr>
          <p:spPr>
            <a:xfrm flipH="1">
              <a:off x="1800475" y="1719000"/>
              <a:ext cx="58725" cy="61100"/>
            </a:xfrm>
            <a:custGeom>
              <a:avLst/>
              <a:gdLst/>
              <a:ahLst/>
              <a:cxnLst/>
              <a:rect l="l" t="t" r="r" b="b"/>
              <a:pathLst>
                <a:path w="2349" h="2444" extrusionOk="0">
                  <a:moveTo>
                    <a:pt x="1755" y="237"/>
                  </a:moveTo>
                  <a:cubicBezTo>
                    <a:pt x="2182" y="475"/>
                    <a:pt x="2348" y="996"/>
                    <a:pt x="2087" y="1423"/>
                  </a:cubicBezTo>
                  <a:cubicBezTo>
                    <a:pt x="1518" y="2443"/>
                    <a:pt x="0" y="1566"/>
                    <a:pt x="569" y="570"/>
                  </a:cubicBezTo>
                  <a:cubicBezTo>
                    <a:pt x="807" y="143"/>
                    <a:pt x="1352" y="0"/>
                    <a:pt x="1755" y="237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30"/>
            <p:cNvSpPr/>
            <p:nvPr/>
          </p:nvSpPr>
          <p:spPr>
            <a:xfrm flipH="1">
              <a:off x="1585800" y="2272875"/>
              <a:ext cx="51025" cy="55175"/>
            </a:xfrm>
            <a:custGeom>
              <a:avLst/>
              <a:gdLst/>
              <a:ahLst/>
              <a:cxnLst/>
              <a:rect l="l" t="t" r="r" b="b"/>
              <a:pathLst>
                <a:path w="2041" h="2207" extrusionOk="0">
                  <a:moveTo>
                    <a:pt x="1779" y="1566"/>
                  </a:moveTo>
                  <a:cubicBezTo>
                    <a:pt x="1400" y="2207"/>
                    <a:pt x="404" y="2088"/>
                    <a:pt x="214" y="1353"/>
                  </a:cubicBezTo>
                  <a:cubicBezTo>
                    <a:pt x="0" y="594"/>
                    <a:pt x="807" y="0"/>
                    <a:pt x="1471" y="380"/>
                  </a:cubicBezTo>
                  <a:cubicBezTo>
                    <a:pt x="1898" y="594"/>
                    <a:pt x="2040" y="1139"/>
                    <a:pt x="1779" y="1566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30"/>
            <p:cNvSpPr/>
            <p:nvPr/>
          </p:nvSpPr>
          <p:spPr>
            <a:xfrm flipH="1">
              <a:off x="1474325" y="2036250"/>
              <a:ext cx="43900" cy="49250"/>
            </a:xfrm>
            <a:custGeom>
              <a:avLst/>
              <a:gdLst/>
              <a:ahLst/>
              <a:cxnLst/>
              <a:rect l="l" t="t" r="r" b="b"/>
              <a:pathLst>
                <a:path w="1756" h="1970" extrusionOk="0">
                  <a:moveTo>
                    <a:pt x="451" y="1804"/>
                  </a:moveTo>
                  <a:cubicBezTo>
                    <a:pt x="167" y="1614"/>
                    <a:pt x="1" y="1258"/>
                    <a:pt x="72" y="926"/>
                  </a:cubicBezTo>
                  <a:cubicBezTo>
                    <a:pt x="238" y="96"/>
                    <a:pt x="1353" y="1"/>
                    <a:pt x="1661" y="784"/>
                  </a:cubicBezTo>
                  <a:cubicBezTo>
                    <a:pt x="1708" y="950"/>
                    <a:pt x="1732" y="1116"/>
                    <a:pt x="1732" y="1282"/>
                  </a:cubicBezTo>
                  <a:cubicBezTo>
                    <a:pt x="1756" y="1638"/>
                    <a:pt x="1471" y="1922"/>
                    <a:pt x="1115" y="1946"/>
                  </a:cubicBezTo>
                  <a:cubicBezTo>
                    <a:pt x="878" y="1970"/>
                    <a:pt x="665" y="1899"/>
                    <a:pt x="451" y="1804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30"/>
            <p:cNvSpPr/>
            <p:nvPr/>
          </p:nvSpPr>
          <p:spPr>
            <a:xfrm flipH="1">
              <a:off x="1735250" y="1797875"/>
              <a:ext cx="58125" cy="55750"/>
            </a:xfrm>
            <a:custGeom>
              <a:avLst/>
              <a:gdLst/>
              <a:ahLst/>
              <a:cxnLst/>
              <a:rect l="l" t="t" r="r" b="b"/>
              <a:pathLst>
                <a:path w="2325" h="2230" extrusionOk="0">
                  <a:moveTo>
                    <a:pt x="546" y="1684"/>
                  </a:moveTo>
                  <a:cubicBezTo>
                    <a:pt x="142" y="1471"/>
                    <a:pt x="0" y="949"/>
                    <a:pt x="261" y="546"/>
                  </a:cubicBezTo>
                  <a:cubicBezTo>
                    <a:pt x="451" y="142"/>
                    <a:pt x="973" y="0"/>
                    <a:pt x="1376" y="261"/>
                  </a:cubicBezTo>
                  <a:cubicBezTo>
                    <a:pt x="2325" y="807"/>
                    <a:pt x="1471" y="2230"/>
                    <a:pt x="546" y="1684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30"/>
            <p:cNvSpPr/>
            <p:nvPr/>
          </p:nvSpPr>
          <p:spPr>
            <a:xfrm flipH="1">
              <a:off x="1723975" y="1648425"/>
              <a:ext cx="46275" cy="36200"/>
            </a:xfrm>
            <a:custGeom>
              <a:avLst/>
              <a:gdLst/>
              <a:ahLst/>
              <a:cxnLst/>
              <a:rect l="l" t="t" r="r" b="b"/>
              <a:pathLst>
                <a:path w="1851" h="1448" extrusionOk="0">
                  <a:moveTo>
                    <a:pt x="1305" y="95"/>
                  </a:moveTo>
                  <a:cubicBezTo>
                    <a:pt x="1850" y="427"/>
                    <a:pt x="1779" y="1068"/>
                    <a:pt x="1423" y="1258"/>
                  </a:cubicBezTo>
                  <a:cubicBezTo>
                    <a:pt x="1115" y="1424"/>
                    <a:pt x="759" y="1447"/>
                    <a:pt x="427" y="1329"/>
                  </a:cubicBezTo>
                  <a:cubicBezTo>
                    <a:pt x="142" y="1186"/>
                    <a:pt x="0" y="902"/>
                    <a:pt x="48" y="593"/>
                  </a:cubicBezTo>
                  <a:cubicBezTo>
                    <a:pt x="95" y="285"/>
                    <a:pt x="332" y="48"/>
                    <a:pt x="641" y="0"/>
                  </a:cubicBezTo>
                  <a:cubicBezTo>
                    <a:pt x="854" y="24"/>
                    <a:pt x="1068" y="48"/>
                    <a:pt x="1305" y="95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30"/>
            <p:cNvSpPr/>
            <p:nvPr/>
          </p:nvSpPr>
          <p:spPr>
            <a:xfrm flipH="1">
              <a:off x="1504550" y="2170275"/>
              <a:ext cx="41550" cy="42125"/>
            </a:xfrm>
            <a:custGeom>
              <a:avLst/>
              <a:gdLst/>
              <a:ahLst/>
              <a:cxnLst/>
              <a:rect l="l" t="t" r="r" b="b"/>
              <a:pathLst>
                <a:path w="1662" h="1685" extrusionOk="0">
                  <a:moveTo>
                    <a:pt x="1448" y="1234"/>
                  </a:moveTo>
                  <a:cubicBezTo>
                    <a:pt x="1234" y="1590"/>
                    <a:pt x="783" y="1685"/>
                    <a:pt x="451" y="1471"/>
                  </a:cubicBezTo>
                  <a:cubicBezTo>
                    <a:pt x="119" y="1258"/>
                    <a:pt x="1" y="831"/>
                    <a:pt x="190" y="475"/>
                  </a:cubicBezTo>
                  <a:cubicBezTo>
                    <a:pt x="404" y="119"/>
                    <a:pt x="878" y="1"/>
                    <a:pt x="1234" y="238"/>
                  </a:cubicBezTo>
                  <a:cubicBezTo>
                    <a:pt x="1566" y="451"/>
                    <a:pt x="1661" y="902"/>
                    <a:pt x="1448" y="1234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30"/>
            <p:cNvSpPr/>
            <p:nvPr/>
          </p:nvSpPr>
          <p:spPr>
            <a:xfrm flipH="1">
              <a:off x="1657550" y="1759325"/>
              <a:ext cx="51025" cy="48050"/>
            </a:xfrm>
            <a:custGeom>
              <a:avLst/>
              <a:gdLst/>
              <a:ahLst/>
              <a:cxnLst/>
              <a:rect l="l" t="t" r="r" b="b"/>
              <a:pathLst>
                <a:path w="2041" h="1922" extrusionOk="0">
                  <a:moveTo>
                    <a:pt x="807" y="1708"/>
                  </a:moveTo>
                  <a:cubicBezTo>
                    <a:pt x="0" y="1210"/>
                    <a:pt x="735" y="0"/>
                    <a:pt x="1542" y="475"/>
                  </a:cubicBezTo>
                  <a:cubicBezTo>
                    <a:pt x="1922" y="664"/>
                    <a:pt x="2040" y="1139"/>
                    <a:pt x="1803" y="1495"/>
                  </a:cubicBezTo>
                  <a:cubicBezTo>
                    <a:pt x="1589" y="1827"/>
                    <a:pt x="1139" y="1922"/>
                    <a:pt x="807" y="1708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30"/>
            <p:cNvSpPr/>
            <p:nvPr/>
          </p:nvSpPr>
          <p:spPr>
            <a:xfrm flipH="1">
              <a:off x="1554375" y="1686975"/>
              <a:ext cx="54575" cy="58725"/>
            </a:xfrm>
            <a:custGeom>
              <a:avLst/>
              <a:gdLst/>
              <a:ahLst/>
              <a:cxnLst/>
              <a:rect l="l" t="t" r="r" b="b"/>
              <a:pathLst>
                <a:path w="2183" h="2349" extrusionOk="0">
                  <a:moveTo>
                    <a:pt x="498" y="783"/>
                  </a:moveTo>
                  <a:cubicBezTo>
                    <a:pt x="973" y="0"/>
                    <a:pt x="2183" y="688"/>
                    <a:pt x="1732" y="1518"/>
                  </a:cubicBezTo>
                  <a:cubicBezTo>
                    <a:pt x="1257" y="2349"/>
                    <a:pt x="0" y="1613"/>
                    <a:pt x="498" y="783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30"/>
            <p:cNvSpPr/>
            <p:nvPr/>
          </p:nvSpPr>
          <p:spPr>
            <a:xfrm flipH="1">
              <a:off x="1511075" y="1793725"/>
              <a:ext cx="37975" cy="39750"/>
            </a:xfrm>
            <a:custGeom>
              <a:avLst/>
              <a:gdLst/>
              <a:ahLst/>
              <a:cxnLst/>
              <a:rect l="l" t="t" r="r" b="b"/>
              <a:pathLst>
                <a:path w="1519" h="1590" extrusionOk="0">
                  <a:moveTo>
                    <a:pt x="474" y="1376"/>
                  </a:moveTo>
                  <a:cubicBezTo>
                    <a:pt x="166" y="1234"/>
                    <a:pt x="0" y="854"/>
                    <a:pt x="142" y="522"/>
                  </a:cubicBezTo>
                  <a:cubicBezTo>
                    <a:pt x="261" y="190"/>
                    <a:pt x="617" y="0"/>
                    <a:pt x="949" y="71"/>
                  </a:cubicBezTo>
                  <a:cubicBezTo>
                    <a:pt x="1305" y="166"/>
                    <a:pt x="1518" y="498"/>
                    <a:pt x="1494" y="830"/>
                  </a:cubicBezTo>
                  <a:cubicBezTo>
                    <a:pt x="1471" y="925"/>
                    <a:pt x="1447" y="996"/>
                    <a:pt x="1423" y="1067"/>
                  </a:cubicBezTo>
                  <a:cubicBezTo>
                    <a:pt x="1352" y="1400"/>
                    <a:pt x="996" y="1589"/>
                    <a:pt x="688" y="1471"/>
                  </a:cubicBezTo>
                  <a:cubicBezTo>
                    <a:pt x="593" y="1447"/>
                    <a:pt x="522" y="1400"/>
                    <a:pt x="474" y="1376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30"/>
            <p:cNvSpPr/>
            <p:nvPr/>
          </p:nvSpPr>
          <p:spPr>
            <a:xfrm flipH="1">
              <a:off x="1620200" y="1401125"/>
              <a:ext cx="40350" cy="45700"/>
            </a:xfrm>
            <a:custGeom>
              <a:avLst/>
              <a:gdLst/>
              <a:ahLst/>
              <a:cxnLst/>
              <a:rect l="l" t="t" r="r" b="b"/>
              <a:pathLst>
                <a:path w="1614" h="1828" extrusionOk="0">
                  <a:moveTo>
                    <a:pt x="404" y="1495"/>
                  </a:moveTo>
                  <a:cubicBezTo>
                    <a:pt x="95" y="1282"/>
                    <a:pt x="1" y="879"/>
                    <a:pt x="167" y="546"/>
                  </a:cubicBezTo>
                  <a:cubicBezTo>
                    <a:pt x="475" y="1"/>
                    <a:pt x="1305" y="119"/>
                    <a:pt x="1471" y="736"/>
                  </a:cubicBezTo>
                  <a:cubicBezTo>
                    <a:pt x="1614" y="1353"/>
                    <a:pt x="949" y="1827"/>
                    <a:pt x="404" y="1495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30"/>
            <p:cNvSpPr/>
            <p:nvPr/>
          </p:nvSpPr>
          <p:spPr>
            <a:xfrm flipH="1">
              <a:off x="1663500" y="1304475"/>
              <a:ext cx="40350" cy="39750"/>
            </a:xfrm>
            <a:custGeom>
              <a:avLst/>
              <a:gdLst/>
              <a:ahLst/>
              <a:cxnLst/>
              <a:rect l="l" t="t" r="r" b="b"/>
              <a:pathLst>
                <a:path w="1614" h="1590" extrusionOk="0">
                  <a:moveTo>
                    <a:pt x="1424" y="1163"/>
                  </a:moveTo>
                  <a:cubicBezTo>
                    <a:pt x="1234" y="1471"/>
                    <a:pt x="807" y="1590"/>
                    <a:pt x="499" y="1424"/>
                  </a:cubicBezTo>
                  <a:cubicBezTo>
                    <a:pt x="143" y="1234"/>
                    <a:pt x="1" y="783"/>
                    <a:pt x="214" y="451"/>
                  </a:cubicBezTo>
                  <a:cubicBezTo>
                    <a:pt x="380" y="119"/>
                    <a:pt x="807" y="0"/>
                    <a:pt x="1139" y="190"/>
                  </a:cubicBezTo>
                  <a:cubicBezTo>
                    <a:pt x="1495" y="356"/>
                    <a:pt x="1614" y="807"/>
                    <a:pt x="1424" y="1163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30"/>
            <p:cNvSpPr/>
            <p:nvPr/>
          </p:nvSpPr>
          <p:spPr>
            <a:xfrm flipH="1">
              <a:off x="1842575" y="1168675"/>
              <a:ext cx="39175" cy="39150"/>
            </a:xfrm>
            <a:custGeom>
              <a:avLst/>
              <a:gdLst/>
              <a:ahLst/>
              <a:cxnLst/>
              <a:rect l="l" t="t" r="r" b="b"/>
              <a:pathLst>
                <a:path w="1567" h="1566" extrusionOk="0">
                  <a:moveTo>
                    <a:pt x="1092" y="166"/>
                  </a:moveTo>
                  <a:cubicBezTo>
                    <a:pt x="1448" y="356"/>
                    <a:pt x="1566" y="759"/>
                    <a:pt x="1400" y="1115"/>
                  </a:cubicBezTo>
                  <a:cubicBezTo>
                    <a:pt x="1210" y="1447"/>
                    <a:pt x="807" y="1566"/>
                    <a:pt x="475" y="1400"/>
                  </a:cubicBezTo>
                  <a:cubicBezTo>
                    <a:pt x="119" y="1234"/>
                    <a:pt x="1" y="807"/>
                    <a:pt x="167" y="475"/>
                  </a:cubicBezTo>
                  <a:cubicBezTo>
                    <a:pt x="333" y="119"/>
                    <a:pt x="760" y="0"/>
                    <a:pt x="1092" y="166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30"/>
            <p:cNvSpPr/>
            <p:nvPr/>
          </p:nvSpPr>
          <p:spPr>
            <a:xfrm flipH="1">
              <a:off x="1483200" y="1905200"/>
              <a:ext cx="33850" cy="40350"/>
            </a:xfrm>
            <a:custGeom>
              <a:avLst/>
              <a:gdLst/>
              <a:ahLst/>
              <a:cxnLst/>
              <a:rect l="l" t="t" r="r" b="b"/>
              <a:pathLst>
                <a:path w="1354" h="1614" extrusionOk="0">
                  <a:moveTo>
                    <a:pt x="1140" y="1187"/>
                  </a:moveTo>
                  <a:cubicBezTo>
                    <a:pt x="997" y="1471"/>
                    <a:pt x="689" y="1614"/>
                    <a:pt x="404" y="1519"/>
                  </a:cubicBezTo>
                  <a:cubicBezTo>
                    <a:pt x="167" y="1448"/>
                    <a:pt x="1" y="1210"/>
                    <a:pt x="1" y="973"/>
                  </a:cubicBezTo>
                  <a:cubicBezTo>
                    <a:pt x="1" y="807"/>
                    <a:pt x="48" y="617"/>
                    <a:pt x="96" y="475"/>
                  </a:cubicBezTo>
                  <a:cubicBezTo>
                    <a:pt x="191" y="167"/>
                    <a:pt x="499" y="1"/>
                    <a:pt x="807" y="72"/>
                  </a:cubicBezTo>
                  <a:cubicBezTo>
                    <a:pt x="1140" y="167"/>
                    <a:pt x="1353" y="475"/>
                    <a:pt x="1282" y="807"/>
                  </a:cubicBezTo>
                  <a:cubicBezTo>
                    <a:pt x="1258" y="949"/>
                    <a:pt x="1211" y="1068"/>
                    <a:pt x="1140" y="1187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7" name="Google Shape;677;p31" descr="Its Game Time! — Soaring Rhin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90493" y="-109537"/>
            <a:ext cx="9525000" cy="5362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" y="6859"/>
            <a:ext cx="9119614" cy="5129782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FE9CF4-FE0E-B36E-C627-39FFF4C4697D}"/>
              </a:ext>
            </a:extLst>
          </p:cNvPr>
          <p:cNvSpPr txBox="1"/>
          <p:nvPr/>
        </p:nvSpPr>
        <p:spPr>
          <a:xfrm>
            <a:off x="1750424" y="4391870"/>
            <a:ext cx="59566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Website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80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hoclieu.vn</a:t>
            </a:r>
          </a:p>
          <a:p>
            <a:pPr algn="ctr"/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Fanpage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vi-VN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facebook.com/</a:t>
            </a:r>
            <a:r>
              <a:rPr lang="vi-VN" sz="180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www.tienganhglobalsuccess.vn</a:t>
            </a:r>
            <a:endParaRPr lang="en-GB" sz="1800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435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"/>
          <p:cNvSpPr/>
          <p:nvPr/>
        </p:nvSpPr>
        <p:spPr>
          <a:xfrm flipH="1">
            <a:off x="4119318" y="2365428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2" name="Google Shape;262;p4"/>
          <p:cNvGrpSpPr/>
          <p:nvPr/>
        </p:nvGrpSpPr>
        <p:grpSpPr>
          <a:xfrm rot="-5400000">
            <a:off x="3882082" y="1341472"/>
            <a:ext cx="279350" cy="312825"/>
            <a:chOff x="1835200" y="3337050"/>
            <a:chExt cx="279350" cy="312825"/>
          </a:xfrm>
        </p:grpSpPr>
        <p:sp>
          <p:nvSpPr>
            <p:cNvPr id="263" name="Google Shape;263;p4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4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4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6" name="Google Shape;266;p4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en-US" dirty="0"/>
              <a:t>Warm-up and review </a:t>
            </a:r>
          </a:p>
        </p:txBody>
      </p:sp>
      <p:sp>
        <p:nvSpPr>
          <p:cNvPr id="268" name="Google Shape;268;p4"/>
          <p:cNvSpPr txBox="1">
            <a:spLocks noGrp="1"/>
          </p:cNvSpPr>
          <p:nvPr>
            <p:ph type="title" idx="2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-GB" dirty="0"/>
              <a:t>1</a:t>
            </a:r>
            <a:endParaRPr dirty="0"/>
          </a:p>
        </p:txBody>
      </p:sp>
      <p:grpSp>
        <p:nvGrpSpPr>
          <p:cNvPr id="269" name="Google Shape;269;p4"/>
          <p:cNvGrpSpPr/>
          <p:nvPr/>
        </p:nvGrpSpPr>
        <p:grpSpPr>
          <a:xfrm flipH="1">
            <a:off x="6762613" y="393608"/>
            <a:ext cx="1653549" cy="1152165"/>
            <a:chOff x="6876425" y="1268933"/>
            <a:chExt cx="1653549" cy="1152165"/>
          </a:xfrm>
        </p:grpSpPr>
        <p:grpSp>
          <p:nvGrpSpPr>
            <p:cNvPr id="270" name="Google Shape;270;p4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271" name="Google Shape;271;p4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" name="Google Shape;272;p4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" name="Google Shape;273;p4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4" name="Google Shape;274;p4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5" name="Google Shape;275;p4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6" name="Google Shape;276;p4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77" name="Google Shape;277;p4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278" name="Google Shape;278;p4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279;p4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4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281;p4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2" name="Google Shape;282;p4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3" name="Google Shape;283;p4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4" name="Google Shape;284;p4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85" name="Google Shape;285;p4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6" name="Google Shape;286;p4"/>
          <p:cNvGrpSpPr/>
          <p:nvPr/>
        </p:nvGrpSpPr>
        <p:grpSpPr>
          <a:xfrm>
            <a:off x="478125" y="325325"/>
            <a:ext cx="741250" cy="792000"/>
            <a:chOff x="-3118700" y="2365900"/>
            <a:chExt cx="741250" cy="792000"/>
          </a:xfrm>
        </p:grpSpPr>
        <p:sp>
          <p:nvSpPr>
            <p:cNvPr id="287" name="Google Shape;287;p4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4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4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7" name="Google Shape;297;p4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298" name="Google Shape;298;p4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4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5">
            <a:hlinkClick r:id="rId3" action="ppaction://hlinksldjump"/>
          </p:cNvPr>
          <p:cNvSpPr/>
          <p:nvPr/>
        </p:nvSpPr>
        <p:spPr>
          <a:xfrm>
            <a:off x="270839" y="882903"/>
            <a:ext cx="1934713" cy="85725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 i="0" u="none" strike="noStrike" cap="none">
                <a:solidFill>
                  <a:srgbClr val="000000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100</a:t>
            </a:r>
            <a:endParaRPr sz="3300" i="0" u="none" strike="noStrike" cap="none">
              <a:solidFill>
                <a:srgbClr val="000000"/>
              </a:solidFill>
              <a:latin typeface="Times New Roman" panose="02020603050405020304" pitchFamily="18" charset="0"/>
              <a:ea typeface="Comic Sans MS"/>
              <a:cs typeface="Times New Roman" panose="02020603050405020304" pitchFamily="18" charset="0"/>
              <a:sym typeface="Comic Sans MS"/>
            </a:endParaRPr>
          </a:p>
        </p:txBody>
      </p:sp>
      <p:sp>
        <p:nvSpPr>
          <p:cNvPr id="306" name="Google Shape;306;p5">
            <a:hlinkClick r:id="rId4" action="ppaction://hlinksldjump"/>
          </p:cNvPr>
          <p:cNvSpPr/>
          <p:nvPr/>
        </p:nvSpPr>
        <p:spPr>
          <a:xfrm>
            <a:off x="2301591" y="863150"/>
            <a:ext cx="1791900" cy="857250"/>
          </a:xfrm>
          <a:prstGeom prst="roundRect">
            <a:avLst>
              <a:gd name="adj" fmla="val 16667"/>
            </a:avLst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100</a:t>
            </a:r>
            <a:endParaRPr sz="330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ea typeface="Comic Sans MS"/>
              <a:cs typeface="Times New Roman" panose="02020603050405020304" pitchFamily="18" charset="0"/>
              <a:sym typeface="Comic Sans MS"/>
            </a:endParaRPr>
          </a:p>
        </p:txBody>
      </p:sp>
      <p:sp>
        <p:nvSpPr>
          <p:cNvPr id="307" name="Google Shape;307;p5">
            <a:hlinkClick r:id="rId5" action="ppaction://hlinksldjump"/>
          </p:cNvPr>
          <p:cNvSpPr/>
          <p:nvPr/>
        </p:nvSpPr>
        <p:spPr>
          <a:xfrm>
            <a:off x="4183675" y="854815"/>
            <a:ext cx="1705405" cy="857250"/>
          </a:xfrm>
          <a:prstGeom prst="roundRect">
            <a:avLst>
              <a:gd name="adj" fmla="val 16667"/>
            </a:avLst>
          </a:prstGeom>
          <a:solidFill>
            <a:srgbClr val="66CCFF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 i="0" u="none" strike="noStrike" cap="none">
                <a:solidFill>
                  <a:srgbClr val="000000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100</a:t>
            </a:r>
            <a:endParaRPr sz="3300" i="0" u="none" strike="noStrike" cap="none">
              <a:solidFill>
                <a:srgbClr val="000000"/>
              </a:solidFill>
              <a:latin typeface="Times New Roman" panose="02020603050405020304" pitchFamily="18" charset="0"/>
              <a:ea typeface="Comic Sans MS"/>
              <a:cs typeface="Times New Roman" panose="02020603050405020304" pitchFamily="18" charset="0"/>
              <a:sym typeface="Comic Sans MS"/>
            </a:endParaRPr>
          </a:p>
        </p:txBody>
      </p:sp>
      <p:sp>
        <p:nvSpPr>
          <p:cNvPr id="308" name="Google Shape;308;p5">
            <a:hlinkClick r:id="rId6" action="ppaction://hlinksldjump"/>
          </p:cNvPr>
          <p:cNvSpPr/>
          <p:nvPr/>
        </p:nvSpPr>
        <p:spPr>
          <a:xfrm>
            <a:off x="5993106" y="874188"/>
            <a:ext cx="1734308" cy="857250"/>
          </a:xfrm>
          <a:prstGeom prst="roundRect">
            <a:avLst>
              <a:gd name="adj" fmla="val 16667"/>
            </a:avLst>
          </a:prstGeom>
          <a:solidFill>
            <a:srgbClr val="00990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 i="0" u="none" strike="noStrike" cap="none">
                <a:solidFill>
                  <a:srgbClr val="000000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100</a:t>
            </a:r>
            <a:endParaRPr sz="3300" i="0" u="none" strike="noStrike" cap="none">
              <a:solidFill>
                <a:srgbClr val="000000"/>
              </a:solidFill>
              <a:latin typeface="Times New Roman" panose="02020603050405020304" pitchFamily="18" charset="0"/>
              <a:ea typeface="Comic Sans MS"/>
              <a:cs typeface="Times New Roman" panose="02020603050405020304" pitchFamily="18" charset="0"/>
              <a:sym typeface="Comic Sans MS"/>
            </a:endParaRPr>
          </a:p>
        </p:txBody>
      </p:sp>
      <p:sp>
        <p:nvSpPr>
          <p:cNvPr id="309" name="Google Shape;309;p5">
            <a:hlinkClick r:id="rId7" action="ppaction://hlinksldjump"/>
          </p:cNvPr>
          <p:cNvSpPr/>
          <p:nvPr/>
        </p:nvSpPr>
        <p:spPr>
          <a:xfrm>
            <a:off x="270839" y="1748487"/>
            <a:ext cx="1934713" cy="85725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 i="0" u="none" strike="noStrike" cap="none">
                <a:solidFill>
                  <a:srgbClr val="000000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200</a:t>
            </a:r>
            <a:endParaRPr sz="3300" i="0" u="none" strike="noStrike" cap="none">
              <a:solidFill>
                <a:srgbClr val="000000"/>
              </a:solidFill>
              <a:latin typeface="Times New Roman" panose="02020603050405020304" pitchFamily="18" charset="0"/>
              <a:ea typeface="Comic Sans MS"/>
              <a:cs typeface="Times New Roman" panose="02020603050405020304" pitchFamily="18" charset="0"/>
              <a:sym typeface="Comic Sans MS"/>
            </a:endParaRPr>
          </a:p>
        </p:txBody>
      </p:sp>
      <p:sp>
        <p:nvSpPr>
          <p:cNvPr id="310" name="Google Shape;310;p5">
            <a:hlinkClick r:id="rId8" action="ppaction://hlinksldjump"/>
          </p:cNvPr>
          <p:cNvSpPr/>
          <p:nvPr/>
        </p:nvSpPr>
        <p:spPr>
          <a:xfrm>
            <a:off x="2301591" y="1728734"/>
            <a:ext cx="1791900" cy="857250"/>
          </a:xfrm>
          <a:prstGeom prst="roundRect">
            <a:avLst>
              <a:gd name="adj" fmla="val 16667"/>
            </a:avLst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 i="0" u="none" strike="noStrike" cap="none">
                <a:solidFill>
                  <a:srgbClr val="000000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200</a:t>
            </a:r>
            <a:endParaRPr sz="3300" i="0" u="none" strike="noStrike" cap="none">
              <a:solidFill>
                <a:srgbClr val="000000"/>
              </a:solidFill>
              <a:latin typeface="Times New Roman" panose="02020603050405020304" pitchFamily="18" charset="0"/>
              <a:ea typeface="Comic Sans MS"/>
              <a:cs typeface="Times New Roman" panose="02020603050405020304" pitchFamily="18" charset="0"/>
              <a:sym typeface="Comic Sans MS"/>
            </a:endParaRPr>
          </a:p>
        </p:txBody>
      </p:sp>
      <p:sp>
        <p:nvSpPr>
          <p:cNvPr id="311" name="Google Shape;311;p5">
            <a:hlinkClick r:id="rId9" action="ppaction://hlinksldjump"/>
          </p:cNvPr>
          <p:cNvSpPr/>
          <p:nvPr/>
        </p:nvSpPr>
        <p:spPr>
          <a:xfrm>
            <a:off x="4183675" y="1720400"/>
            <a:ext cx="1705405" cy="857250"/>
          </a:xfrm>
          <a:prstGeom prst="roundRect">
            <a:avLst>
              <a:gd name="adj" fmla="val 16667"/>
            </a:avLst>
          </a:prstGeom>
          <a:solidFill>
            <a:srgbClr val="66CCFF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200</a:t>
            </a:r>
            <a:endParaRPr sz="330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ea typeface="Comic Sans MS"/>
              <a:cs typeface="Times New Roman" panose="02020603050405020304" pitchFamily="18" charset="0"/>
              <a:sym typeface="Comic Sans MS"/>
            </a:endParaRPr>
          </a:p>
        </p:txBody>
      </p:sp>
      <p:sp>
        <p:nvSpPr>
          <p:cNvPr id="312" name="Google Shape;312;p5">
            <a:hlinkClick r:id="rId10" action="ppaction://hlinksldjump"/>
          </p:cNvPr>
          <p:cNvSpPr/>
          <p:nvPr/>
        </p:nvSpPr>
        <p:spPr>
          <a:xfrm>
            <a:off x="5993106" y="1739773"/>
            <a:ext cx="1734308" cy="857250"/>
          </a:xfrm>
          <a:prstGeom prst="roundRect">
            <a:avLst>
              <a:gd name="adj" fmla="val 16667"/>
            </a:avLst>
          </a:prstGeom>
          <a:solidFill>
            <a:srgbClr val="00990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 i="0" u="none" strike="noStrike" cap="none">
                <a:solidFill>
                  <a:srgbClr val="000000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200</a:t>
            </a:r>
            <a:endParaRPr sz="3300" i="0" u="none" strike="noStrike" cap="none">
              <a:solidFill>
                <a:srgbClr val="000000"/>
              </a:solidFill>
              <a:latin typeface="Times New Roman" panose="02020603050405020304" pitchFamily="18" charset="0"/>
              <a:ea typeface="Comic Sans MS"/>
              <a:cs typeface="Times New Roman" panose="02020603050405020304" pitchFamily="18" charset="0"/>
              <a:sym typeface="Comic Sans MS"/>
            </a:endParaRPr>
          </a:p>
        </p:txBody>
      </p:sp>
      <p:sp>
        <p:nvSpPr>
          <p:cNvPr id="313" name="Google Shape;313;p5">
            <a:hlinkClick r:id="rId11" action="ppaction://hlinksldjump"/>
          </p:cNvPr>
          <p:cNvSpPr/>
          <p:nvPr/>
        </p:nvSpPr>
        <p:spPr>
          <a:xfrm>
            <a:off x="270839" y="2622406"/>
            <a:ext cx="1934713" cy="85725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 i="0" u="none" strike="noStrike" cap="none">
                <a:solidFill>
                  <a:srgbClr val="000000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300</a:t>
            </a:r>
            <a:endParaRPr sz="3300" i="0" u="none" strike="noStrike" cap="none">
              <a:solidFill>
                <a:srgbClr val="000000"/>
              </a:solidFill>
              <a:latin typeface="Times New Roman" panose="02020603050405020304" pitchFamily="18" charset="0"/>
              <a:ea typeface="Comic Sans MS"/>
              <a:cs typeface="Times New Roman" panose="02020603050405020304" pitchFamily="18" charset="0"/>
              <a:sym typeface="Comic Sans MS"/>
            </a:endParaRPr>
          </a:p>
        </p:txBody>
      </p:sp>
      <p:sp>
        <p:nvSpPr>
          <p:cNvPr id="314" name="Google Shape;314;p5">
            <a:hlinkClick r:id="rId12" action="ppaction://hlinksldjump"/>
          </p:cNvPr>
          <p:cNvSpPr/>
          <p:nvPr/>
        </p:nvSpPr>
        <p:spPr>
          <a:xfrm>
            <a:off x="2301591" y="2602652"/>
            <a:ext cx="1791900" cy="857250"/>
          </a:xfrm>
          <a:prstGeom prst="roundRect">
            <a:avLst>
              <a:gd name="adj" fmla="val 16667"/>
            </a:avLst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300</a:t>
            </a:r>
            <a:endParaRPr sz="330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ea typeface="Comic Sans MS"/>
              <a:cs typeface="Times New Roman" panose="02020603050405020304" pitchFamily="18" charset="0"/>
              <a:sym typeface="Comic Sans MS"/>
            </a:endParaRPr>
          </a:p>
        </p:txBody>
      </p:sp>
      <p:sp>
        <p:nvSpPr>
          <p:cNvPr id="315" name="Google Shape;315;p5">
            <a:hlinkClick r:id="rId13" action="ppaction://hlinksldjump"/>
          </p:cNvPr>
          <p:cNvSpPr/>
          <p:nvPr/>
        </p:nvSpPr>
        <p:spPr>
          <a:xfrm>
            <a:off x="4183675" y="2594318"/>
            <a:ext cx="1705405" cy="857250"/>
          </a:xfrm>
          <a:prstGeom prst="roundRect">
            <a:avLst>
              <a:gd name="adj" fmla="val 16667"/>
            </a:avLst>
          </a:prstGeom>
          <a:solidFill>
            <a:srgbClr val="66CCFF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 i="0" u="none" strike="noStrike" cap="none">
                <a:solidFill>
                  <a:srgbClr val="000000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300</a:t>
            </a:r>
            <a:endParaRPr sz="3300" i="0" u="none" strike="noStrike" cap="none">
              <a:solidFill>
                <a:srgbClr val="000000"/>
              </a:solidFill>
              <a:latin typeface="Times New Roman" panose="02020603050405020304" pitchFamily="18" charset="0"/>
              <a:ea typeface="Comic Sans MS"/>
              <a:cs typeface="Times New Roman" panose="02020603050405020304" pitchFamily="18" charset="0"/>
              <a:sym typeface="Comic Sans MS"/>
            </a:endParaRPr>
          </a:p>
        </p:txBody>
      </p:sp>
      <p:sp>
        <p:nvSpPr>
          <p:cNvPr id="316" name="Google Shape;316;p5">
            <a:hlinkClick r:id="rId14" action="ppaction://hlinksldjump"/>
          </p:cNvPr>
          <p:cNvSpPr/>
          <p:nvPr/>
        </p:nvSpPr>
        <p:spPr>
          <a:xfrm>
            <a:off x="5993106" y="2613691"/>
            <a:ext cx="1734308" cy="857250"/>
          </a:xfrm>
          <a:prstGeom prst="roundRect">
            <a:avLst>
              <a:gd name="adj" fmla="val 16667"/>
            </a:avLst>
          </a:prstGeom>
          <a:solidFill>
            <a:srgbClr val="00990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 i="0" u="none" strike="noStrike" cap="none">
                <a:solidFill>
                  <a:srgbClr val="000000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300</a:t>
            </a:r>
            <a:endParaRPr sz="3300" i="0" u="none" strike="noStrike" cap="none">
              <a:solidFill>
                <a:srgbClr val="000000"/>
              </a:solidFill>
              <a:latin typeface="Times New Roman" panose="02020603050405020304" pitchFamily="18" charset="0"/>
              <a:ea typeface="Comic Sans MS"/>
              <a:cs typeface="Times New Roman" panose="02020603050405020304" pitchFamily="18" charset="0"/>
              <a:sym typeface="Comic Sans MS"/>
            </a:endParaRPr>
          </a:p>
        </p:txBody>
      </p:sp>
      <p:sp>
        <p:nvSpPr>
          <p:cNvPr id="317" name="Google Shape;317;p5">
            <a:hlinkClick r:id="rId15" action="ppaction://hlinksldjump"/>
          </p:cNvPr>
          <p:cNvSpPr/>
          <p:nvPr/>
        </p:nvSpPr>
        <p:spPr>
          <a:xfrm>
            <a:off x="270839" y="3487990"/>
            <a:ext cx="1934713" cy="85725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 i="0" u="none" strike="noStrike" cap="none">
                <a:solidFill>
                  <a:srgbClr val="000000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400</a:t>
            </a:r>
            <a:endParaRPr sz="3300" i="0" u="none" strike="noStrike" cap="none">
              <a:solidFill>
                <a:srgbClr val="000000"/>
              </a:solidFill>
              <a:latin typeface="Times New Roman" panose="02020603050405020304" pitchFamily="18" charset="0"/>
              <a:ea typeface="Comic Sans MS"/>
              <a:cs typeface="Times New Roman" panose="02020603050405020304" pitchFamily="18" charset="0"/>
              <a:sym typeface="Comic Sans MS"/>
            </a:endParaRPr>
          </a:p>
        </p:txBody>
      </p:sp>
      <p:sp>
        <p:nvSpPr>
          <p:cNvPr id="318" name="Google Shape;318;p5">
            <a:hlinkClick r:id="rId16" action="ppaction://hlinksldjump"/>
          </p:cNvPr>
          <p:cNvSpPr/>
          <p:nvPr/>
        </p:nvSpPr>
        <p:spPr>
          <a:xfrm>
            <a:off x="2301591" y="3468237"/>
            <a:ext cx="1791900" cy="857250"/>
          </a:xfrm>
          <a:prstGeom prst="roundRect">
            <a:avLst>
              <a:gd name="adj" fmla="val 16667"/>
            </a:avLst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 i="0" u="none" strike="noStrike" cap="none">
                <a:solidFill>
                  <a:srgbClr val="000000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400</a:t>
            </a:r>
            <a:endParaRPr sz="3300" i="0" u="none" strike="noStrike" cap="none">
              <a:solidFill>
                <a:srgbClr val="000000"/>
              </a:solidFill>
              <a:latin typeface="Times New Roman" panose="02020603050405020304" pitchFamily="18" charset="0"/>
              <a:ea typeface="Comic Sans MS"/>
              <a:cs typeface="Times New Roman" panose="02020603050405020304" pitchFamily="18" charset="0"/>
              <a:sym typeface="Comic Sans MS"/>
            </a:endParaRPr>
          </a:p>
        </p:txBody>
      </p:sp>
      <p:sp>
        <p:nvSpPr>
          <p:cNvPr id="319" name="Google Shape;319;p5">
            <a:hlinkClick r:id="rId17" action="ppaction://hlinksldjump"/>
          </p:cNvPr>
          <p:cNvSpPr/>
          <p:nvPr/>
        </p:nvSpPr>
        <p:spPr>
          <a:xfrm>
            <a:off x="4183675" y="3459902"/>
            <a:ext cx="1705405" cy="857250"/>
          </a:xfrm>
          <a:prstGeom prst="roundRect">
            <a:avLst>
              <a:gd name="adj" fmla="val 16667"/>
            </a:avLst>
          </a:prstGeom>
          <a:solidFill>
            <a:srgbClr val="66CCFF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 i="0" u="none" strike="noStrike" cap="none">
                <a:solidFill>
                  <a:srgbClr val="000000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400</a:t>
            </a:r>
            <a:endParaRPr sz="3300" i="0" u="none" strike="noStrike" cap="none">
              <a:solidFill>
                <a:srgbClr val="000000"/>
              </a:solidFill>
              <a:latin typeface="Times New Roman" panose="02020603050405020304" pitchFamily="18" charset="0"/>
              <a:ea typeface="Comic Sans MS"/>
              <a:cs typeface="Times New Roman" panose="02020603050405020304" pitchFamily="18" charset="0"/>
              <a:sym typeface="Comic Sans MS"/>
            </a:endParaRPr>
          </a:p>
        </p:txBody>
      </p:sp>
      <p:sp>
        <p:nvSpPr>
          <p:cNvPr id="320" name="Google Shape;320;p5">
            <a:hlinkClick r:id="rId18" action="ppaction://hlinksldjump"/>
          </p:cNvPr>
          <p:cNvSpPr/>
          <p:nvPr/>
        </p:nvSpPr>
        <p:spPr>
          <a:xfrm>
            <a:off x="5993106" y="3479275"/>
            <a:ext cx="1734308" cy="857250"/>
          </a:xfrm>
          <a:prstGeom prst="roundRect">
            <a:avLst>
              <a:gd name="adj" fmla="val 16667"/>
            </a:avLst>
          </a:prstGeom>
          <a:solidFill>
            <a:srgbClr val="00990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 i="0" u="none" strike="noStrike" cap="none">
                <a:solidFill>
                  <a:srgbClr val="000000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400</a:t>
            </a:r>
            <a:endParaRPr sz="3300" i="0" u="none" strike="noStrike" cap="none">
              <a:solidFill>
                <a:srgbClr val="000000"/>
              </a:solidFill>
              <a:latin typeface="Times New Roman" panose="02020603050405020304" pitchFamily="18" charset="0"/>
              <a:ea typeface="Comic Sans MS"/>
              <a:cs typeface="Times New Roman" panose="02020603050405020304" pitchFamily="18" charset="0"/>
              <a:sym typeface="Comic Sans MS"/>
            </a:endParaRPr>
          </a:p>
        </p:txBody>
      </p:sp>
      <p:sp>
        <p:nvSpPr>
          <p:cNvPr id="321" name="Google Shape;321;p5">
            <a:hlinkClick r:id="rId19" action="ppaction://hlinksldjump"/>
          </p:cNvPr>
          <p:cNvSpPr/>
          <p:nvPr/>
        </p:nvSpPr>
        <p:spPr>
          <a:xfrm>
            <a:off x="270839" y="4336906"/>
            <a:ext cx="1934713" cy="806594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 i="0" u="none" strike="noStrike" cap="none">
                <a:solidFill>
                  <a:srgbClr val="000000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500</a:t>
            </a:r>
            <a:endParaRPr sz="3300" i="0" u="none" strike="noStrike" cap="none">
              <a:solidFill>
                <a:srgbClr val="000000"/>
              </a:solidFill>
              <a:latin typeface="Times New Roman" panose="02020603050405020304" pitchFamily="18" charset="0"/>
              <a:ea typeface="Comic Sans MS"/>
              <a:cs typeface="Times New Roman" panose="02020603050405020304" pitchFamily="18" charset="0"/>
              <a:sym typeface="Comic Sans MS"/>
            </a:endParaRPr>
          </a:p>
        </p:txBody>
      </p:sp>
      <p:sp>
        <p:nvSpPr>
          <p:cNvPr id="322" name="Google Shape;322;p5">
            <a:hlinkClick r:id="rId20" action="ppaction://hlinksldjump"/>
          </p:cNvPr>
          <p:cNvSpPr/>
          <p:nvPr/>
        </p:nvSpPr>
        <p:spPr>
          <a:xfrm>
            <a:off x="2301591" y="4317152"/>
            <a:ext cx="1791900" cy="816769"/>
          </a:xfrm>
          <a:prstGeom prst="roundRect">
            <a:avLst>
              <a:gd name="adj" fmla="val 16667"/>
            </a:avLst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 i="0" u="none" strike="noStrike" cap="none">
                <a:solidFill>
                  <a:srgbClr val="000000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500</a:t>
            </a:r>
            <a:endParaRPr sz="3300" i="0" u="none" strike="noStrike" cap="none">
              <a:solidFill>
                <a:srgbClr val="000000"/>
              </a:solidFill>
              <a:latin typeface="Times New Roman" panose="02020603050405020304" pitchFamily="18" charset="0"/>
              <a:ea typeface="Comic Sans MS"/>
              <a:cs typeface="Times New Roman" panose="02020603050405020304" pitchFamily="18" charset="0"/>
              <a:sym typeface="Comic Sans MS"/>
            </a:endParaRPr>
          </a:p>
        </p:txBody>
      </p:sp>
      <p:sp>
        <p:nvSpPr>
          <p:cNvPr id="323" name="Google Shape;323;p5">
            <a:hlinkClick r:id="rId17" action="ppaction://hlinksldjump"/>
          </p:cNvPr>
          <p:cNvSpPr/>
          <p:nvPr/>
        </p:nvSpPr>
        <p:spPr>
          <a:xfrm>
            <a:off x="4183675" y="4308818"/>
            <a:ext cx="1705405" cy="825103"/>
          </a:xfrm>
          <a:prstGeom prst="roundRect">
            <a:avLst>
              <a:gd name="adj" fmla="val 16667"/>
            </a:avLst>
          </a:prstGeom>
          <a:solidFill>
            <a:srgbClr val="66CCFF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 i="0" u="none" strike="noStrike" cap="none">
                <a:solidFill>
                  <a:srgbClr val="000000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500</a:t>
            </a:r>
            <a:endParaRPr sz="3300" i="0" u="none" strike="noStrike" cap="none">
              <a:solidFill>
                <a:srgbClr val="000000"/>
              </a:solidFill>
              <a:latin typeface="Times New Roman" panose="02020603050405020304" pitchFamily="18" charset="0"/>
              <a:ea typeface="Comic Sans MS"/>
              <a:cs typeface="Times New Roman" panose="02020603050405020304" pitchFamily="18" charset="0"/>
              <a:sym typeface="Comic Sans MS"/>
            </a:endParaRPr>
          </a:p>
        </p:txBody>
      </p:sp>
      <p:sp>
        <p:nvSpPr>
          <p:cNvPr id="324" name="Google Shape;324;p5">
            <a:hlinkClick r:id="rId21" action="ppaction://hlinksldjump"/>
          </p:cNvPr>
          <p:cNvSpPr/>
          <p:nvPr/>
        </p:nvSpPr>
        <p:spPr>
          <a:xfrm>
            <a:off x="5993106" y="4335118"/>
            <a:ext cx="1734308" cy="803942"/>
          </a:xfrm>
          <a:prstGeom prst="roundRect">
            <a:avLst>
              <a:gd name="adj" fmla="val 16667"/>
            </a:avLst>
          </a:prstGeom>
          <a:solidFill>
            <a:srgbClr val="00990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 i="0" u="none" strike="noStrike" cap="none">
                <a:solidFill>
                  <a:srgbClr val="000000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500</a:t>
            </a:r>
            <a:endParaRPr sz="3300" i="0" u="none" strike="noStrike" cap="none">
              <a:solidFill>
                <a:srgbClr val="000000"/>
              </a:solidFill>
              <a:latin typeface="Times New Roman" panose="02020603050405020304" pitchFamily="18" charset="0"/>
              <a:ea typeface="Comic Sans MS"/>
              <a:cs typeface="Times New Roman" panose="02020603050405020304" pitchFamily="18" charset="0"/>
              <a:sym typeface="Comic Sans MS"/>
            </a:endParaRPr>
          </a:p>
        </p:txBody>
      </p:sp>
      <p:sp>
        <p:nvSpPr>
          <p:cNvPr id="325" name="Google Shape;325;p5"/>
          <p:cNvSpPr/>
          <p:nvPr/>
        </p:nvSpPr>
        <p:spPr>
          <a:xfrm>
            <a:off x="270840" y="9579"/>
            <a:ext cx="1904484" cy="864394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6" name="Google Shape;326;p5"/>
          <p:cNvSpPr/>
          <p:nvPr/>
        </p:nvSpPr>
        <p:spPr>
          <a:xfrm>
            <a:off x="411944" y="71653"/>
            <a:ext cx="1652501" cy="64293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olours</a:t>
            </a:r>
          </a:p>
        </p:txBody>
      </p:sp>
      <p:sp>
        <p:nvSpPr>
          <p:cNvPr id="327" name="Google Shape;327;p5"/>
          <p:cNvSpPr/>
          <p:nvPr/>
        </p:nvSpPr>
        <p:spPr>
          <a:xfrm>
            <a:off x="2320142" y="6496"/>
            <a:ext cx="1763902" cy="864394"/>
          </a:xfrm>
          <a:prstGeom prst="roundRect">
            <a:avLst>
              <a:gd name="adj" fmla="val 16667"/>
            </a:avLst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8" name="Google Shape;328;p5"/>
          <p:cNvSpPr/>
          <p:nvPr/>
        </p:nvSpPr>
        <p:spPr>
          <a:xfrm>
            <a:off x="2689689" y="54716"/>
            <a:ext cx="1074102" cy="80096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chool things</a:t>
            </a:r>
          </a:p>
        </p:txBody>
      </p:sp>
      <p:sp>
        <p:nvSpPr>
          <p:cNvPr id="329" name="Google Shape;329;p5"/>
          <p:cNvSpPr/>
          <p:nvPr/>
        </p:nvSpPr>
        <p:spPr>
          <a:xfrm>
            <a:off x="4174906" y="0"/>
            <a:ext cx="1678758" cy="864394"/>
          </a:xfrm>
          <a:prstGeom prst="roundRect">
            <a:avLst>
              <a:gd name="adj" fmla="val 16667"/>
            </a:avLst>
          </a:prstGeom>
          <a:solidFill>
            <a:srgbClr val="66CCFF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0" name="Google Shape;330;p5"/>
          <p:cNvSpPr/>
          <p:nvPr/>
        </p:nvSpPr>
        <p:spPr>
          <a:xfrm>
            <a:off x="4219520" y="71653"/>
            <a:ext cx="1615326" cy="64293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nstructions</a:t>
            </a:r>
          </a:p>
        </p:txBody>
      </p:sp>
      <p:sp>
        <p:nvSpPr>
          <p:cNvPr id="331" name="Google Shape;331;p5"/>
          <p:cNvSpPr/>
          <p:nvPr/>
        </p:nvSpPr>
        <p:spPr>
          <a:xfrm>
            <a:off x="5993106" y="-6874"/>
            <a:ext cx="1707210" cy="864394"/>
          </a:xfrm>
          <a:prstGeom prst="roundRect">
            <a:avLst>
              <a:gd name="adj" fmla="val 16667"/>
            </a:avLst>
          </a:prstGeom>
          <a:solidFill>
            <a:srgbClr val="009900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2" name="Google Shape;332;p5"/>
          <p:cNvSpPr/>
          <p:nvPr/>
        </p:nvSpPr>
        <p:spPr>
          <a:xfrm>
            <a:off x="6137989" y="71653"/>
            <a:ext cx="1444542" cy="64293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ctivities</a:t>
            </a:r>
          </a:p>
        </p:txBody>
      </p:sp>
      <p:pic>
        <p:nvPicPr>
          <p:cNvPr id="333" name="Google Shape;333;p5" descr="Free Boy Clipart, Download Free Boy Clipart png images, Free ClipArts on  Clipart Library"/>
          <p:cNvPicPr preferRelativeResize="0"/>
          <p:nvPr/>
        </p:nvPicPr>
        <p:blipFill rotWithShape="1">
          <a:blip r:embed="rId22">
            <a:alphaModFix/>
          </a:blip>
          <a:srcRect t="4625" r="20799" b="53188"/>
          <a:stretch/>
        </p:blipFill>
        <p:spPr>
          <a:xfrm>
            <a:off x="8075429" y="719786"/>
            <a:ext cx="912813" cy="10287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34" name="Google Shape;334;p5" descr="Cute Girl Clipart Vector Images (over 18,000)"/>
          <p:cNvPicPr preferRelativeResize="0"/>
          <p:nvPr/>
        </p:nvPicPr>
        <p:blipFill rotWithShape="1">
          <a:blip r:embed="rId23">
            <a:alphaModFix/>
          </a:blip>
          <a:srcRect l="17278" t="872" r="28329" b="53163"/>
          <a:stretch/>
        </p:blipFill>
        <p:spPr>
          <a:xfrm>
            <a:off x="8075431" y="2602652"/>
            <a:ext cx="912811" cy="10338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35" name="Google Shape;335;p5" descr="Next Button Clip Art at Clker.com - vector clip art online, royalty free &amp;amp;  public domain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36" name="Google Shape;336;p5" descr="Next Button Icon #360336 - Free Icons Library">
            <a:hlinkClick r:id="rId24" action="ppaction://hlinksldjump"/>
          </p:cNvPr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7920055" y="4561052"/>
            <a:ext cx="1161221" cy="5728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DA"/>
        </a:solidFill>
        <a:effectLst/>
      </p:bgPr>
    </p:bg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6"/>
          <p:cNvSpPr/>
          <p:nvPr/>
        </p:nvSpPr>
        <p:spPr>
          <a:xfrm>
            <a:off x="426892" y="3811763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  <a:ln w="25400" cap="flat" cmpd="sng">
            <a:solidFill>
              <a:srgbClr val="BABA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 b="0" i="0" u="none" strike="noStrike" cap="none" dirty="0">
                <a:solidFill>
                  <a:srgbClr val="00232C"/>
                </a:solidFill>
                <a:latin typeface="Arial"/>
                <a:ea typeface="Arial"/>
                <a:cs typeface="Arial"/>
                <a:sym typeface="Arial"/>
              </a:rPr>
              <a:t>It’s </a:t>
            </a:r>
            <a:r>
              <a:rPr lang="en-GB" sz="5400" b="0" i="0" u="none" strike="noStrike" cap="none" dirty="0">
                <a:solidFill>
                  <a:srgbClr val="7AD1E3"/>
                </a:solidFill>
                <a:latin typeface="Arial"/>
                <a:ea typeface="Arial"/>
                <a:cs typeface="Arial"/>
                <a:sym typeface="Arial"/>
              </a:rPr>
              <a:t>blue</a:t>
            </a:r>
            <a:r>
              <a:rPr lang="en-GB" sz="5400" b="0" i="0" u="none" strike="noStrike" cap="none" dirty="0">
                <a:solidFill>
                  <a:srgbClr val="00232C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</p:txBody>
      </p:sp>
      <p:pic>
        <p:nvPicPr>
          <p:cNvPr id="342" name="Google Shape;342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92690" y="602786"/>
            <a:ext cx="3648273" cy="3648273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6"/>
          <p:cNvSpPr/>
          <p:nvPr/>
        </p:nvSpPr>
        <p:spPr>
          <a:xfrm>
            <a:off x="671332" y="347242"/>
            <a:ext cx="7812911" cy="838752"/>
          </a:xfrm>
          <a:prstGeom prst="wedgeRoundRectCallout">
            <a:avLst>
              <a:gd name="adj1" fmla="val -45694"/>
              <a:gd name="adj2" fmla="val 106134"/>
              <a:gd name="adj3" fmla="val 16667"/>
            </a:avLst>
          </a:prstGeom>
          <a:noFill/>
          <a:ln w="25400" cap="flat" cmpd="sng">
            <a:solidFill>
              <a:srgbClr val="BABA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 b="0" i="0" u="none" strike="noStrike" cap="none">
                <a:solidFill>
                  <a:srgbClr val="00232C"/>
                </a:solidFill>
                <a:latin typeface="Arial"/>
                <a:ea typeface="Arial"/>
                <a:cs typeface="Arial"/>
                <a:sym typeface="Arial"/>
              </a:rPr>
              <a:t>What colour is it?</a:t>
            </a:r>
            <a:endParaRPr sz="5400" b="0" i="0" u="none" strike="noStrike" cap="none">
              <a:solidFill>
                <a:srgbClr val="00232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4" name="Google Shape;344;p6" descr="Home Button Icon Png Transparent Background - Web Button, Png Download -  600x600(#5576241) - PngFind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12643" y="4251059"/>
            <a:ext cx="776580" cy="7765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DA"/>
        </a:solidFill>
        <a:effectLst/>
      </p:bgPr>
    </p:bg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7"/>
          <p:cNvSpPr/>
          <p:nvPr/>
        </p:nvSpPr>
        <p:spPr>
          <a:xfrm>
            <a:off x="671332" y="347242"/>
            <a:ext cx="7812911" cy="838752"/>
          </a:xfrm>
          <a:prstGeom prst="wedgeRoundRectCallout">
            <a:avLst>
              <a:gd name="adj1" fmla="val -45694"/>
              <a:gd name="adj2" fmla="val 106134"/>
              <a:gd name="adj3" fmla="val 16667"/>
            </a:avLst>
          </a:prstGeom>
          <a:noFill/>
          <a:ln w="25400" cap="flat" cmpd="sng">
            <a:solidFill>
              <a:srgbClr val="BABA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 b="0" i="0" u="none" strike="noStrike" cap="none">
                <a:solidFill>
                  <a:srgbClr val="00232C"/>
                </a:solidFill>
                <a:latin typeface="Arial"/>
                <a:ea typeface="Arial"/>
                <a:cs typeface="Arial"/>
                <a:sym typeface="Arial"/>
              </a:rPr>
              <a:t>What colour is it?</a:t>
            </a:r>
            <a:endParaRPr sz="5400" b="0" i="0" u="none" strike="noStrike" cap="none">
              <a:solidFill>
                <a:srgbClr val="00232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7"/>
          <p:cNvSpPr/>
          <p:nvPr/>
        </p:nvSpPr>
        <p:spPr>
          <a:xfrm>
            <a:off x="426892" y="3811763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  <a:ln w="25400" cap="flat" cmpd="sng">
            <a:solidFill>
              <a:srgbClr val="BABA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 b="0" i="0" u="none" strike="noStrike" cap="none" dirty="0">
                <a:solidFill>
                  <a:srgbClr val="00232C"/>
                </a:solidFill>
                <a:latin typeface="Arial"/>
                <a:ea typeface="Arial"/>
                <a:cs typeface="Arial"/>
                <a:sym typeface="Arial"/>
              </a:rPr>
              <a:t>It’s </a:t>
            </a:r>
            <a:r>
              <a:rPr lang="en-GB" sz="5400" b="0" i="0" u="none" strike="noStrike" cap="none" dirty="0">
                <a:solidFill>
                  <a:srgbClr val="C6D81A"/>
                </a:solidFill>
                <a:latin typeface="Arial"/>
                <a:ea typeface="Arial"/>
                <a:cs typeface="Arial"/>
                <a:sym typeface="Arial"/>
              </a:rPr>
              <a:t>yellow</a:t>
            </a:r>
            <a:r>
              <a:rPr lang="en-GB" sz="5400" b="0" i="0" u="none" strike="noStrike" cap="none" dirty="0">
                <a:solidFill>
                  <a:srgbClr val="00232C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</p:txBody>
      </p:sp>
      <p:pic>
        <p:nvPicPr>
          <p:cNvPr id="351" name="Google Shape;351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762" y="347242"/>
            <a:ext cx="4303776" cy="4462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7" descr="Home Button Icon Png Transparent Background - Web Button, Png Download -  600x600(#5576241) - PngFind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12643" y="4251059"/>
            <a:ext cx="776580" cy="7765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DA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8"/>
          <p:cNvSpPr/>
          <p:nvPr/>
        </p:nvSpPr>
        <p:spPr>
          <a:xfrm>
            <a:off x="671332" y="347242"/>
            <a:ext cx="7812911" cy="838752"/>
          </a:xfrm>
          <a:prstGeom prst="wedgeRoundRectCallout">
            <a:avLst>
              <a:gd name="adj1" fmla="val -45694"/>
              <a:gd name="adj2" fmla="val 106134"/>
              <a:gd name="adj3" fmla="val 16667"/>
            </a:avLst>
          </a:prstGeom>
          <a:noFill/>
          <a:ln w="25400" cap="flat" cmpd="sng">
            <a:solidFill>
              <a:srgbClr val="BABA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 b="0" i="0" u="none" strike="noStrike" cap="none">
                <a:solidFill>
                  <a:srgbClr val="00232C"/>
                </a:solidFill>
                <a:latin typeface="Arial"/>
                <a:ea typeface="Arial"/>
                <a:cs typeface="Arial"/>
                <a:sym typeface="Arial"/>
              </a:rPr>
              <a:t>What colour is it?</a:t>
            </a:r>
            <a:endParaRPr sz="5400" b="0" i="0" u="none" strike="noStrike" cap="none">
              <a:solidFill>
                <a:srgbClr val="00232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8"/>
          <p:cNvSpPr/>
          <p:nvPr/>
        </p:nvSpPr>
        <p:spPr>
          <a:xfrm>
            <a:off x="426892" y="3811763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  <a:ln w="25400" cap="flat" cmpd="sng">
            <a:solidFill>
              <a:srgbClr val="BABA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 b="0" i="0" u="none" strike="noStrike" cap="none" dirty="0">
                <a:solidFill>
                  <a:srgbClr val="00232C"/>
                </a:solidFill>
                <a:latin typeface="Arial"/>
                <a:ea typeface="Arial"/>
                <a:cs typeface="Arial"/>
                <a:sym typeface="Arial"/>
              </a:rPr>
              <a:t>It’s </a:t>
            </a:r>
            <a:r>
              <a:rPr lang="en-GB" sz="5400" b="0" i="0" u="none" strike="noStrike" cap="none" dirty="0">
                <a:solidFill>
                  <a:srgbClr val="FA269A"/>
                </a:solidFill>
                <a:latin typeface="Arial"/>
                <a:ea typeface="Arial"/>
                <a:cs typeface="Arial"/>
                <a:sym typeface="Arial"/>
              </a:rPr>
              <a:t>pink</a:t>
            </a:r>
            <a:r>
              <a:rPr lang="en-GB" sz="5400" b="0" i="0" u="none" strike="noStrike" cap="none" dirty="0">
                <a:solidFill>
                  <a:srgbClr val="00232C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</p:txBody>
      </p:sp>
      <p:pic>
        <p:nvPicPr>
          <p:cNvPr id="359" name="Google Shape;359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07664" y="1410462"/>
            <a:ext cx="2328672" cy="2322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8" descr="Home Button Icon Png Transparent Background - Web Button, Png Download -  600x600(#5576241) - PngFind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12643" y="4259937"/>
            <a:ext cx="776580" cy="7765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DA"/>
        </a:solidFill>
        <a:effectLst/>
      </p:bgPr>
    </p:bg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9"/>
          <p:cNvSpPr/>
          <p:nvPr/>
        </p:nvSpPr>
        <p:spPr>
          <a:xfrm>
            <a:off x="661662" y="338427"/>
            <a:ext cx="7812911" cy="838752"/>
          </a:xfrm>
          <a:prstGeom prst="wedgeRoundRectCallout">
            <a:avLst>
              <a:gd name="adj1" fmla="val -45694"/>
              <a:gd name="adj2" fmla="val 106134"/>
              <a:gd name="adj3" fmla="val 16667"/>
            </a:avLst>
          </a:prstGeom>
          <a:noFill/>
          <a:ln w="25400" cap="flat" cmpd="sng">
            <a:solidFill>
              <a:srgbClr val="BABA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 b="0" i="0" u="none" strike="noStrike" cap="none">
                <a:solidFill>
                  <a:srgbClr val="00232C"/>
                </a:solidFill>
                <a:latin typeface="Arial"/>
                <a:ea typeface="Arial"/>
                <a:cs typeface="Arial"/>
                <a:sym typeface="Arial"/>
              </a:rPr>
              <a:t>What colour are they?</a:t>
            </a:r>
            <a:endParaRPr sz="5400" b="0" i="0" u="none" strike="noStrike" cap="none">
              <a:solidFill>
                <a:srgbClr val="00232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p9"/>
          <p:cNvSpPr/>
          <p:nvPr/>
        </p:nvSpPr>
        <p:spPr>
          <a:xfrm>
            <a:off x="436420" y="3781597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  <a:ln w="25400" cap="flat" cmpd="sng">
            <a:solidFill>
              <a:srgbClr val="BABA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 b="0" i="0" u="none" strike="noStrike" cap="none" dirty="0">
                <a:solidFill>
                  <a:srgbClr val="00232C"/>
                </a:solidFill>
                <a:latin typeface="Arial"/>
                <a:ea typeface="Arial"/>
                <a:cs typeface="Arial"/>
                <a:sym typeface="Arial"/>
              </a:rPr>
              <a:t>They’re </a:t>
            </a:r>
            <a:r>
              <a:rPr lang="en-GB" sz="5400" b="0" i="0" u="none" strike="noStrike" cap="none" dirty="0">
                <a:solidFill>
                  <a:srgbClr val="22B14C"/>
                </a:solidFill>
                <a:latin typeface="Arial"/>
                <a:ea typeface="Arial"/>
                <a:cs typeface="Arial"/>
                <a:sym typeface="Arial"/>
              </a:rPr>
              <a:t>green</a:t>
            </a:r>
            <a:r>
              <a:rPr lang="en-GB" sz="5400" b="0" i="0" u="none" strike="noStrike" cap="none" dirty="0">
                <a:solidFill>
                  <a:srgbClr val="00232C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5400" b="0" i="0" u="none" strike="noStrike" cap="none" dirty="0">
              <a:solidFill>
                <a:srgbClr val="00232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7" name="Google Shape;367;p9"/>
          <p:cNvGrpSpPr/>
          <p:nvPr/>
        </p:nvGrpSpPr>
        <p:grpSpPr>
          <a:xfrm>
            <a:off x="1689951" y="1464415"/>
            <a:ext cx="5594007" cy="2047875"/>
            <a:chOff x="6191924" y="1240983"/>
            <a:chExt cx="5594007" cy="2047875"/>
          </a:xfrm>
        </p:grpSpPr>
        <p:pic>
          <p:nvPicPr>
            <p:cNvPr id="368" name="Google Shape;368;p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092989" y="1251068"/>
              <a:ext cx="2047875" cy="20097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69" name="Google Shape;369;p9"/>
            <p:cNvGrpSpPr/>
            <p:nvPr/>
          </p:nvGrpSpPr>
          <p:grpSpPr>
            <a:xfrm>
              <a:off x="6191924" y="1240983"/>
              <a:ext cx="5594007" cy="2047875"/>
              <a:chOff x="4730307" y="1404586"/>
              <a:chExt cx="5594007" cy="2047875"/>
            </a:xfrm>
          </p:grpSpPr>
          <p:pic>
            <p:nvPicPr>
              <p:cNvPr id="371" name="Google Shape;371;p9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 rot="17328519">
                <a:off x="4711257" y="1423636"/>
                <a:ext cx="2047875" cy="20097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72" name="Google Shape;372;p9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 rot="20916902">
                <a:off x="8276439" y="1414670"/>
                <a:ext cx="2047875" cy="20097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373" name="Google Shape;373;p9" descr="Home Button Icon Png Transparent Background - Web Button, Png Download -  600x600(#5576241) - PngFind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12643" y="4251059"/>
            <a:ext cx="776580" cy="7765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">
  <a:themeElements>
    <a:clrScheme name="defaul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399</Words>
  <Application>Microsoft Office PowerPoint</Application>
  <PresentationFormat>On-screen Show (16:9)</PresentationFormat>
  <Paragraphs>95</Paragraphs>
  <Slides>33</Slides>
  <Notes>32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Patrick Hand SC</vt:lpstr>
      <vt:lpstr>Times New Roman</vt:lpstr>
      <vt:lpstr>Arial</vt:lpstr>
      <vt:lpstr>Patrick Hand</vt:lpstr>
      <vt:lpstr>Comic Sans MS</vt:lpstr>
      <vt:lpstr>English Language Grammar Rules by Slidesgo</vt:lpstr>
      <vt:lpstr>default</vt:lpstr>
      <vt:lpstr>PowerPoint Presentation</vt:lpstr>
      <vt:lpstr>REVIEW 2.1</vt:lpstr>
      <vt:lpstr>Table of Contents</vt:lpstr>
      <vt:lpstr>Warm-up and review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and tick.</vt:lpstr>
      <vt:lpstr>PowerPoint Presentation</vt:lpstr>
      <vt:lpstr>Listen and number.</vt:lpstr>
      <vt:lpstr>PowerPoint Presentation</vt:lpstr>
      <vt:lpstr>PowerPoint Presentation</vt:lpstr>
      <vt:lpstr>Fun corner and wrap-up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HEID</cp:lastModifiedBy>
  <cp:revision>17</cp:revision>
  <dcterms:modified xsi:type="dcterms:W3CDTF">2023-08-01T03:26:50Z</dcterms:modified>
</cp:coreProperties>
</file>