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31"/>
  </p:notesMasterIdLst>
  <p:sldIdLst>
    <p:sldId id="258" r:id="rId4"/>
    <p:sldId id="313" r:id="rId5"/>
    <p:sldId id="265" r:id="rId6"/>
    <p:sldId id="312" r:id="rId7"/>
    <p:sldId id="264" r:id="rId8"/>
    <p:sldId id="266" r:id="rId9"/>
    <p:sldId id="268" r:id="rId10"/>
    <p:sldId id="305" r:id="rId11"/>
    <p:sldId id="267" r:id="rId12"/>
    <p:sldId id="271" r:id="rId13"/>
    <p:sldId id="269" r:id="rId14"/>
    <p:sldId id="270" r:id="rId15"/>
    <p:sldId id="308" r:id="rId16"/>
    <p:sldId id="278" r:id="rId17"/>
    <p:sldId id="279" r:id="rId18"/>
    <p:sldId id="280" r:id="rId19"/>
    <p:sldId id="293" r:id="rId20"/>
    <p:sldId id="314" r:id="rId21"/>
    <p:sldId id="309" r:id="rId22"/>
    <p:sldId id="310" r:id="rId23"/>
    <p:sldId id="315" r:id="rId24"/>
    <p:sldId id="311" r:id="rId25"/>
    <p:sldId id="286" r:id="rId26"/>
    <p:sldId id="316" r:id="rId27"/>
    <p:sldId id="317"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67" y="11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7015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65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919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14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021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67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00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9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xmlns=""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xmlns=""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42224891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47094-982F-83F1-57E9-70CFDAFF7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969ADFC-0631-ACBD-A37F-28ACEA41CA56}"/>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xmlns="" id="{0478D4FC-6348-B2ED-5B31-DB271E60091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5" name="Footer Placeholder 4">
            <a:extLst>
              <a:ext uri="{FF2B5EF4-FFF2-40B4-BE49-F238E27FC236}">
                <a16:creationId xmlns:a16="http://schemas.microsoft.com/office/drawing/2014/main" xmlns="" id="{EE2C5EB2-B54F-186A-21AC-FF7A48CB6E8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843105B-942A-89F5-4D02-6DCA86CB805E}"/>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3140928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xmlns="" id="{A006D7E4-1399-7244-BA0C-9080CA2F34C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A650296-8D5B-168A-C0E7-B1B04B4552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AEF117-BAB8-3089-285E-6F5BEA69C50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5" name="Footer Placeholder 4">
            <a:extLst>
              <a:ext uri="{FF2B5EF4-FFF2-40B4-BE49-F238E27FC236}">
                <a16:creationId xmlns:a16="http://schemas.microsoft.com/office/drawing/2014/main" xmlns="" id="{6EA40CCD-9E2C-544F-86C8-EEC067063AD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1534887F-3E3D-B2EA-DB8A-E57EAF2837D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355326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9534BD-C182-165E-E3F4-13121C18372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E217188-649F-9AB0-5310-0AECD0D4FB30}"/>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24FA4064-81C1-9BB8-60FE-2441BB72A353}"/>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xmlns="" id="{49364678-1AFD-A6EA-647E-BF73E8F38556}"/>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6" name="Footer Placeholder 5">
            <a:extLst>
              <a:ext uri="{FF2B5EF4-FFF2-40B4-BE49-F238E27FC236}">
                <a16:creationId xmlns:a16="http://schemas.microsoft.com/office/drawing/2014/main" xmlns="" id="{AAF36510-37C7-42F6-53FC-9E7F53668DF1}"/>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CD3A044-A1D0-C6F2-E71C-97AACC84F85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9120054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BD2A5-699D-BCA1-EDE7-D335945D15F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0DD3A4E-1E2B-E9C6-094C-B70F3E56DF8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B5EF969-2E69-2E31-653F-0BC64C2BEAE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25B97E55-817C-8F03-65B8-A54361C725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F9DBB38-A200-7776-5241-1B549ACA34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D03F80A-57B7-5FA7-272C-E4B7964EE524}"/>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8" name="Footer Placeholder 7">
            <a:extLst>
              <a:ext uri="{FF2B5EF4-FFF2-40B4-BE49-F238E27FC236}">
                <a16:creationId xmlns:a16="http://schemas.microsoft.com/office/drawing/2014/main" xmlns="" id="{6523E862-AD75-6EB8-9A49-AC8886E6931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489675AA-8824-EC62-22EA-13F3514AA775}"/>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05584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E754E-1395-0D07-796C-43F3F6C9794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8BCFDE8B-9993-5DD1-7BCE-596CD8C26FEF}"/>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4" name="Footer Placeholder 3">
            <a:extLst>
              <a:ext uri="{FF2B5EF4-FFF2-40B4-BE49-F238E27FC236}">
                <a16:creationId xmlns:a16="http://schemas.microsoft.com/office/drawing/2014/main" xmlns="" id="{06945BD2-BEC5-EB93-630F-9D342368D6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FCC9486B-6AF4-68E8-551F-46180091931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3667430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74FF37B-1395-76A7-8E15-52C6237AD88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3" name="Footer Placeholder 2">
            <a:extLst>
              <a:ext uri="{FF2B5EF4-FFF2-40B4-BE49-F238E27FC236}">
                <a16:creationId xmlns:a16="http://schemas.microsoft.com/office/drawing/2014/main" xmlns="" id="{3DF94B72-5CA1-637D-C5F5-B7DACE34266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D05F8D97-A29E-5180-69B0-8CC902E947C8}"/>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546387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6D9033-3960-7915-D9E5-6831F50949C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F616F82-A58F-E815-89C0-73D54067638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B185697-B835-0B78-7E84-95DD307299B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C5A37B-2EC2-5289-AD71-B8BF8A87BA7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6" name="Footer Placeholder 5">
            <a:extLst>
              <a:ext uri="{FF2B5EF4-FFF2-40B4-BE49-F238E27FC236}">
                <a16:creationId xmlns:a16="http://schemas.microsoft.com/office/drawing/2014/main" xmlns="" id="{43D6EE96-F915-83F6-D810-8EA595CF291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6059589-59F3-0267-0320-4C28B1EF2197}"/>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0107072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FCCD59-2115-2F69-8920-0DE6EAF80507}"/>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120EC43B-B7C2-4296-0342-EC59384FF569}"/>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xmlns="" id="{87AC62BE-0D25-E9FE-E45B-37BD21A92AF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F669B8-00E0-CEA3-F472-4245B791B9F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6" name="Footer Placeholder 5">
            <a:extLst>
              <a:ext uri="{FF2B5EF4-FFF2-40B4-BE49-F238E27FC236}">
                <a16:creationId xmlns:a16="http://schemas.microsoft.com/office/drawing/2014/main" xmlns="" id="{51DADEAE-70DF-A89C-9EEF-FC6699CEE27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631F3BD-9DD1-1A20-B947-F037CBBA31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4215604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8F852-FC05-9436-486A-8586537678E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8FDD455-9BC5-6ED5-3ED8-E6067823C377}"/>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D829814-8E0C-C59D-E0BA-BCC28539AB0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5" name="Footer Placeholder 4">
            <a:extLst>
              <a:ext uri="{FF2B5EF4-FFF2-40B4-BE49-F238E27FC236}">
                <a16:creationId xmlns:a16="http://schemas.microsoft.com/office/drawing/2014/main" xmlns="" id="{E28017D0-5D64-690A-7D1C-DB87DAC2FC63}"/>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3FEDAC98-BAA4-B503-09B8-A6D330DA8ED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5933944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33D554-7B6C-7724-7A67-95063203A36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D40FB7A-BD75-C207-71A9-9F2C994A414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1A8EA8C-C4C1-0AD7-1794-DFB043312E7C}"/>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29/12/2024</a:t>
            </a:fld>
            <a:endParaRPr lang="vi-VN"/>
          </a:p>
        </p:txBody>
      </p:sp>
      <p:sp>
        <p:nvSpPr>
          <p:cNvPr id="5" name="Footer Placeholder 4">
            <a:extLst>
              <a:ext uri="{FF2B5EF4-FFF2-40B4-BE49-F238E27FC236}">
                <a16:creationId xmlns:a16="http://schemas.microsoft.com/office/drawing/2014/main" xmlns="" id="{A72A2A55-AD05-2E8E-EF30-E0610085A7A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46CB53A7-8962-BC73-656A-65F87087CE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4004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xmlns="" id="{9293A1E6-06CD-9DD5-DDAD-7D295EADB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117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6.sv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1.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xmlns="" id="{B0BCFABC-9AA4-51EF-86C3-54E85B992DEC}"/>
              </a:ext>
            </a:extLst>
          </p:cNvPr>
          <p:cNvPicPr>
            <a:picLocks noChangeAspect="1"/>
          </p:cNvPicPr>
          <p:nvPr/>
        </p:nvPicPr>
        <p:blipFill>
          <a:blip r:embed="rId5"/>
          <a:stretch>
            <a:fillRect/>
          </a:stretch>
        </p:blipFill>
        <p:spPr>
          <a:xfrm>
            <a:off x="3650085" y="2754180"/>
            <a:ext cx="6358679" cy="159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có sự kết hợp giữa kịch, âm nhạc và vũ đạo;</a:t>
            </a:r>
            <a:endParaRPr lang="en-US" sz="3200" dirty="0">
              <a:solidFill>
                <a:srgbClr val="002060"/>
              </a:solidFill>
              <a:latin typeface="Cambria" panose="02040503050406030204" pitchFamily="18" charset="0"/>
            </a:endParaRPr>
          </a:p>
          <a:p>
            <a:pPr lvl="0" algn="just">
              <a:defRPr/>
            </a:pPr>
            <a:r>
              <a:rPr lang="vi-VN" sz="3200" dirty="0">
                <a:solidFill>
                  <a:srgbClr val="002060"/>
                </a:solidFill>
                <a:latin typeface="Cambria" panose="02040503050406030204" pitchFamily="18" charset="0"/>
              </a:rPr>
              <a:t>Như trong vở Hồ thiên nga,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các diễn viên thực hiện những cú xoay người đẹp mắt</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và chuẩn xác, những bước đi nhẹ như cánh hoa hé mở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khiến khán giả có cảm giác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được ngắm nhìn một đàn thiên nga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CF487D5-43F3-DA5D-E67E-6CF7990F8C22}"/>
              </a:ext>
            </a:extLst>
          </p:cNvPr>
          <p:cNvGrpSpPr/>
          <p:nvPr/>
        </p:nvGrpSpPr>
        <p:grpSpPr>
          <a:xfrm>
            <a:off x="2850155" y="-1782518"/>
            <a:ext cx="7391125" cy="3528459"/>
            <a:chOff x="2868442" y="-1344168"/>
            <a:chExt cx="7391125" cy="3528459"/>
          </a:xfrm>
        </p:grpSpPr>
        <p:sp>
          <p:nvSpPr>
            <p:cNvPr id="7" name="Freeform 6">
              <a:extLst>
                <a:ext uri="{FF2B5EF4-FFF2-40B4-BE49-F238E27FC236}">
                  <a16:creationId xmlns:a16="http://schemas.microsoft.com/office/drawing/2014/main" xmlns=""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4BB108BA-2D6B-2A30-7DAF-FBE9A3E44120}"/>
                </a:ext>
              </a:extLst>
            </p:cNvPr>
            <p:cNvSpPr txBox="1"/>
            <p:nvPr/>
          </p:nvSpPr>
          <p:spPr>
            <a:xfrm>
              <a:off x="3319271" y="1078992"/>
              <a:ext cx="6940296" cy="830997"/>
            </a:xfrm>
            <a:prstGeom prst="rect">
              <a:avLst/>
            </a:prstGeom>
            <a:noFill/>
          </p:spPr>
          <p:txBody>
            <a:bodyPr wrap="square" rtlCol="0">
              <a:spAutoFit/>
            </a:bodyPr>
            <a:lstStyle/>
            <a:p>
              <a:pPr defTabSz="914446">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xmlns="" id="{82070F5B-26E6-C1D7-1D44-74D3060BBD97}"/>
              </a:ext>
            </a:extLst>
          </p:cNvPr>
          <p:cNvGrpSpPr/>
          <p:nvPr/>
        </p:nvGrpSpPr>
        <p:grpSpPr>
          <a:xfrm>
            <a:off x="1619148" y="2256762"/>
            <a:ext cx="2881074" cy="1364015"/>
            <a:chOff x="4655463" y="665953"/>
            <a:chExt cx="2881074" cy="1364015"/>
          </a:xfrm>
        </p:grpSpPr>
        <p:sp>
          <p:nvSpPr>
            <p:cNvPr id="12" name="Freeform 14">
              <a:extLst>
                <a:ext uri="{FF2B5EF4-FFF2-40B4-BE49-F238E27FC236}">
                  <a16:creationId xmlns:a16="http://schemas.microsoft.com/office/drawing/2014/main" xmlns=""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ED73B7F0-90F1-2C15-235C-80EA0B889AF7}"/>
                </a:ext>
              </a:extLst>
            </p:cNvPr>
            <p:cNvSpPr txBox="1"/>
            <p:nvPr/>
          </p:nvSpPr>
          <p:spPr>
            <a:xfrm>
              <a:off x="4919234" y="1099151"/>
              <a:ext cx="2384281" cy="707886"/>
            </a:xfrm>
            <a:prstGeom prst="rect">
              <a:avLst/>
            </a:prstGeom>
            <a:noFill/>
          </p:spPr>
          <p:txBody>
            <a:bodyPr wrap="square" rtlCol="0">
              <a:spAutoFit/>
            </a:bodyPr>
            <a:lstStyle/>
            <a:p>
              <a:pPr algn="ctr" defTabSz="914446">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1E4E0160-8EC1-BE43-049C-3DE54D6F44B5}"/>
              </a:ext>
            </a:extLst>
          </p:cNvPr>
          <p:cNvGrpSpPr/>
          <p:nvPr/>
        </p:nvGrpSpPr>
        <p:grpSpPr>
          <a:xfrm>
            <a:off x="530080" y="3898747"/>
            <a:ext cx="7424692" cy="2058745"/>
            <a:chOff x="3566396" y="2307938"/>
            <a:chExt cx="7424692" cy="2058745"/>
          </a:xfrm>
        </p:grpSpPr>
        <p:pic>
          <p:nvPicPr>
            <p:cNvPr id="18" name="Picture 17">
              <a:extLst>
                <a:ext uri="{FF2B5EF4-FFF2-40B4-BE49-F238E27FC236}">
                  <a16:creationId xmlns:a16="http://schemas.microsoft.com/office/drawing/2014/main" xmlns=""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xmlns=""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xmlns=""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xmlns="" id="{315A3C3B-FF18-F3D2-2B05-2337629EBE5C}"/>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xmlns="" id="{0EADB15D-D71A-A109-C4E8-3A48534E38AB}"/>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xmlns="" id="{65008974-238C-5336-BFE9-FAF43E6EC326}"/>
                </a:ext>
              </a:extLst>
            </p:cNvPr>
            <p:cNvSpPr txBox="1"/>
            <p:nvPr/>
          </p:nvSpPr>
          <p:spPr>
            <a:xfrm>
              <a:off x="3601212" y="3737793"/>
              <a:ext cx="7389876" cy="628890"/>
            </a:xfrm>
            <a:prstGeom prst="rect">
              <a:avLst/>
            </a:prstGeom>
            <a:noFill/>
          </p:spPr>
          <p:txBody>
            <a:bodyPr wrap="square">
              <a:spAutoFit/>
            </a:bodyPr>
            <a:lstStyle/>
            <a:p>
              <a:pPr marL="757786" defTabSz="1219231">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xmlns="" id="{845567C0-B451-8B5D-C569-0B16178AB0B1}"/>
              </a:ext>
            </a:extLst>
          </p:cNvPr>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2BBFB5A-AF51-C408-6BDF-C3F3E0306F1D}"/>
              </a:ext>
            </a:extLst>
          </p:cNvPr>
          <p:cNvGrpSpPr/>
          <p:nvPr/>
        </p:nvGrpSpPr>
        <p:grpSpPr>
          <a:xfrm>
            <a:off x="895736" y="553597"/>
            <a:ext cx="2970190" cy="3130618"/>
            <a:chOff x="256032" y="77725"/>
            <a:chExt cx="2962656" cy="3122676"/>
          </a:xfrm>
        </p:grpSpPr>
        <p:sp>
          <p:nvSpPr>
            <p:cNvPr id="4" name="Freeform 24">
              <a:extLst>
                <a:ext uri="{FF2B5EF4-FFF2-40B4-BE49-F238E27FC236}">
                  <a16:creationId xmlns:a16="http://schemas.microsoft.com/office/drawing/2014/main" xmlns=""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EF811A0D-449D-AE47-177F-27AFDF1E6E0A}"/>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F3BF654F-DFE3-9287-DB60-0FC4454C5F8F}"/>
              </a:ext>
            </a:extLst>
          </p:cNvPr>
          <p:cNvGrpSpPr/>
          <p:nvPr/>
        </p:nvGrpSpPr>
        <p:grpSpPr>
          <a:xfrm>
            <a:off x="6598073" y="684523"/>
            <a:ext cx="2881074" cy="1364015"/>
            <a:chOff x="4655463" y="665953"/>
            <a:chExt cx="2881074" cy="1364015"/>
          </a:xfrm>
        </p:grpSpPr>
        <p:sp>
          <p:nvSpPr>
            <p:cNvPr id="13" name="Freeform 14">
              <a:extLst>
                <a:ext uri="{FF2B5EF4-FFF2-40B4-BE49-F238E27FC236}">
                  <a16:creationId xmlns:a16="http://schemas.microsoft.com/office/drawing/2014/main" xmlns=""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8DA9B1F-8175-B001-CAA1-FB01C56CC4F7}"/>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xmlns="" id="{6BCB6A34-8BC5-D7DA-8130-C8242E8ED30A}"/>
              </a:ext>
            </a:extLst>
          </p:cNvPr>
          <p:cNvGrpSpPr/>
          <p:nvPr/>
        </p:nvGrpSpPr>
        <p:grpSpPr>
          <a:xfrm>
            <a:off x="4432256" y="2403399"/>
            <a:ext cx="7503756" cy="2125815"/>
            <a:chOff x="3566396" y="2307938"/>
            <a:chExt cx="7503756" cy="2125815"/>
          </a:xfrm>
        </p:grpSpPr>
        <p:pic>
          <p:nvPicPr>
            <p:cNvPr id="26" name="Picture 25">
              <a:extLst>
                <a:ext uri="{FF2B5EF4-FFF2-40B4-BE49-F238E27FC236}">
                  <a16:creationId xmlns:a16="http://schemas.microsoft.com/office/drawing/2014/main" xmlns=""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xmlns=""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xmlns=""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xmlns="" id="{67DF9617-3DC2-0944-CCD3-DE72331BCC6F}"/>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xmlns="" id="{8863AED1-7364-C7D2-DB2C-86C0A700F9B6}"/>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xmlns="" id="{938665A5-1987-FC07-4CFD-0FFF14327B84}"/>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xmlns=""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xmlns=""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xmlns=""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xmlns=""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xmlns=""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xmlns=""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xmlns=""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xmlns="" id="{DA27AB2A-9E65-7A3D-8DD6-1114188E5AF5}"/>
              </a:ext>
            </a:extLst>
          </p:cNvPr>
          <p:cNvPicPr>
            <a:picLocks noChangeAspect="1"/>
          </p:cNvPicPr>
          <p:nvPr/>
        </p:nvPicPr>
        <p:blipFill>
          <a:blip r:embed="rId5"/>
          <a:stretch>
            <a:fillRect/>
          </a:stretch>
        </p:blipFill>
        <p:spPr>
          <a:xfrm>
            <a:off x="3316690" y="2701985"/>
            <a:ext cx="6815919" cy="1530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a:extLst>
              <a:ext uri="{FF2B5EF4-FFF2-40B4-BE49-F238E27FC236}">
                <a16:creationId xmlns:a16="http://schemas.microsoft.com/office/drawing/2014/main" xmlns="" id="{73A20B24-BB93-4070-A0CF-2C81AB51B1C9}"/>
              </a:ext>
            </a:extLst>
          </p:cNvPr>
          <p:cNvSpPr/>
          <p:nvPr/>
        </p:nvSpPr>
        <p:spPr>
          <a:xfrm>
            <a:off x="3582706" y="2534705"/>
            <a:ext cx="7334065" cy="3256496"/>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14" name="Google Shape;275;p7"/>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1505512" y="194753"/>
            <a:ext cx="8836431" cy="1323439"/>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26494" y="1714500"/>
            <a:ext cx="7874956" cy="42291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xmlns="" id="{DB896E30-4C80-F647-E243-F16C0825B3ED}"/>
              </a:ext>
            </a:extLst>
          </p:cNvPr>
          <p:cNvSpPr/>
          <p:nvPr/>
        </p:nvSpPr>
        <p:spPr>
          <a:xfrm>
            <a:off x="3726494" y="2266950"/>
            <a:ext cx="7874956" cy="36766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xmlns="" id="{DB896E30-4C80-F647-E243-F16C0825B3ED}"/>
              </a:ext>
            </a:extLst>
          </p:cNvPr>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xmlns="" id="{66C7B599-24CF-BD48-3324-9359420DC365}"/>
              </a:ext>
            </a:extLst>
          </p:cNvPr>
          <p:cNvSpPr/>
          <p:nvPr/>
        </p:nvSpPr>
        <p:spPr>
          <a:xfrm>
            <a:off x="374554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5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thực hiện được. Người múa phải truyền tải được ngôn ngữ thông qua những động tác múa, mỗi một vở ba lê là một câu chuyện không cất thành lời mà qua những động tác tạo nên.</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3809496" y="-154736"/>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Winter Waltz  CASA DE BALET_720pFHR">
            <a:hlinkClick r:id="" action="ppaction://media"/>
            <a:extLst>
              <a:ext uri="{FF2B5EF4-FFF2-40B4-BE49-F238E27FC236}">
                <a16:creationId xmlns:a16="http://schemas.microsoft.com/office/drawing/2014/main" xmlns="" id="{C7AD72B7-2BFA-C926-A48D-BF60BC36D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3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xmlns="" id="{D7D4831B-E07A-1880-917E-E626B83A3749}"/>
              </a:ext>
            </a:extLst>
          </p:cNvPr>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501F10-F0A2-E862-B2DF-03B388CAE9CE}"/>
              </a:ext>
            </a:extLst>
          </p:cNvPr>
          <p:cNvSpPr txBox="1"/>
          <p:nvPr/>
        </p:nvSpPr>
        <p:spPr>
          <a:xfrm>
            <a:off x="3114675" y="2124075"/>
            <a:ext cx="7277100" cy="3416320"/>
          </a:xfrm>
          <a:prstGeom prst="rect">
            <a:avLst/>
          </a:prstGeom>
          <a:noFill/>
        </p:spPr>
        <p:txBody>
          <a:bodyPr wrap="square" rtlCol="0">
            <a:spAutoFit/>
          </a:bodyPr>
          <a:lstStyle/>
          <a:p>
            <a:pPr algn="just"/>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thiết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a:extLst>
              <a:ext uri="{FF2B5EF4-FFF2-40B4-BE49-F238E27FC236}">
                <a16:creationId xmlns:a16="http://schemas.microsoft.com/office/drawing/2014/main" xmlns="" id="{25BC4F9E-4D24-F8DC-F725-9615256E2425}"/>
              </a:ext>
            </a:extLst>
          </p:cNvPr>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ectangle: Rounded Corners 1">
            <a:extLst>
              <a:ext uri="{FF2B5EF4-FFF2-40B4-BE49-F238E27FC236}">
                <a16:creationId xmlns:a16="http://schemas.microsoft.com/office/drawing/2014/main" xmlns="" id="{8FA9D4C4-13AB-5771-C9B0-A5DBD777475D}"/>
              </a:ext>
            </a:extLst>
          </p:cNvPr>
          <p:cNvSpPr/>
          <p:nvPr/>
        </p:nvSpPr>
        <p:spPr>
          <a:xfrm>
            <a:off x="3314700" y="1657350"/>
            <a:ext cx="765810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xmlns="" id="{AA8F12AC-7E47-016F-1838-3204B5D99A54}"/>
              </a:ext>
            </a:extLst>
          </p:cNvPr>
          <p:cNvGraphicFramePr>
            <a:graphicFrameLocks noGrp="1"/>
          </p:cNvGraphicFramePr>
          <p:nvPr>
            <p:extLst>
              <p:ext uri="{D42A27DB-BD31-4B8C-83A1-F6EECF244321}">
                <p14:modId xmlns:p14="http://schemas.microsoft.com/office/powerpoint/2010/main" val="1108174026"/>
              </p:ext>
            </p:extLst>
          </p:nvPr>
        </p:nvGraphicFramePr>
        <p:xfrm>
          <a:off x="4334509" y="3622103"/>
          <a:ext cx="6190615" cy="2369122"/>
        </p:xfrm>
        <a:graphic>
          <a:graphicData uri="http://schemas.openxmlformats.org/drawingml/2006/table">
            <a:tbl>
              <a:tblPr firstRow="1" firstCol="1" bandRow="1">
                <a:tableStyleId>{93296810-A885-4BE3-A3E7-6D5BEEA58F35}</a:tableStyleId>
              </a:tblPr>
              <a:tblGrid>
                <a:gridCol w="1446113">
                  <a:extLst>
                    <a:ext uri="{9D8B030D-6E8A-4147-A177-3AD203B41FA5}">
                      <a16:colId xmlns:a16="http://schemas.microsoft.com/office/drawing/2014/main" xmlns="" val="636573925"/>
                    </a:ext>
                  </a:extLst>
                </a:gridCol>
                <a:gridCol w="4744502">
                  <a:extLst>
                    <a:ext uri="{9D8B030D-6E8A-4147-A177-3AD203B41FA5}">
                      <a16:colId xmlns:a16="http://schemas.microsoft.com/office/drawing/2014/main" xmlns="" val="3282651164"/>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98611294"/>
                  </a:ext>
                </a:extLst>
              </a:tr>
              <a:tr h="1212478">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8883735"/>
                  </a:ext>
                </a:extLst>
              </a:tr>
              <a:tr h="578322">
                <a:tc>
                  <a:txBody>
                    <a:bodyPr/>
                    <a:lstStyle/>
                    <a:p>
                      <a:pPr marL="0" marR="0" algn="just">
                        <a:lnSpc>
                          <a:spcPct val="120000"/>
                        </a:lnSpc>
                        <a:spcBef>
                          <a:spcPts val="0"/>
                        </a:spcBef>
                        <a:spcAft>
                          <a:spcPts val="0"/>
                        </a:spcAft>
                        <a:tabLst>
                          <a:tab pos="2581275" algn="l"/>
                        </a:tabLst>
                      </a:pPr>
                      <a:r>
                        <a:rPr lang="en-US" sz="2800" kern="100">
                          <a:solidFill>
                            <a:srgbClr val="002060"/>
                          </a:solidFill>
                          <a:effectLst/>
                          <a:latin typeface="Cambria" panose="02040503050406030204" pitchFamily="18" charset="0"/>
                          <a:ea typeface="Cambria" panose="02040503050406030204" pitchFamily="18" charset="0"/>
                        </a:rPr>
                        <a:t>trong</a:t>
                      </a:r>
                      <a:endParaRPr lang="en-US" sz="24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6805353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a:extLst>
              <a:ext uri="{FF2B5EF4-FFF2-40B4-BE49-F238E27FC236}">
                <a16:creationId xmlns:a16="http://schemas.microsoft.com/office/drawing/2014/main" xmlns="" id="{D13185F3-F21F-F78B-43DF-53F578F67D46}"/>
              </a:ext>
            </a:extLst>
          </p:cNvPr>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a:extLst>
              <a:ext uri="{FF2B5EF4-FFF2-40B4-BE49-F238E27FC236}">
                <a16:creationId xmlns:a16="http://schemas.microsoft.com/office/drawing/2014/main" xmlns="" id="{9977859A-1681-BBF8-5888-EEAA0AE2B7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68386" y="1238250"/>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Bằng Tay Hoa Trang Trí PNG , Bông Hoa, Năm Bông Hoa, Hồng PNG miễn  phí tải tập tin PSDComment và Vector">
            <a:extLst>
              <a:ext uri="{FF2B5EF4-FFF2-40B4-BE49-F238E27FC236}">
                <a16:creationId xmlns:a16="http://schemas.microsoft.com/office/drawing/2014/main" xmlns="" id="{75C37517-5ECE-E834-7BBC-C77F7171EC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036" y="1247775"/>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Bằng Tay Hoa Trang Trí PNG , Bông Hoa, Năm Bông Hoa, Hồng PNG miễn  phí tải tập tin PSDComment và Vector">
            <a:extLst>
              <a:ext uri="{FF2B5EF4-FFF2-40B4-BE49-F238E27FC236}">
                <a16:creationId xmlns:a16="http://schemas.microsoft.com/office/drawing/2014/main" xmlns="" id="{63B78EB0-3CD2-9C12-D138-11462B642C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1786" y="276225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ằng Tay Hoa Trang Trí PNG , Bông Hoa, Năm Bông Hoa, Hồng PNG miễn  phí tải tập tin PSDComment và Vector">
            <a:extLst>
              <a:ext uri="{FF2B5EF4-FFF2-40B4-BE49-F238E27FC236}">
                <a16:creationId xmlns:a16="http://schemas.microsoft.com/office/drawing/2014/main" xmlns="" id="{BD601636-E915-A344-3851-D9C660FFA5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6961" y="320040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Hồng PNG miễn  phí tải tập tin PSDComment và Vector">
            <a:extLst>
              <a:ext uri="{FF2B5EF4-FFF2-40B4-BE49-F238E27FC236}">
                <a16:creationId xmlns:a16="http://schemas.microsoft.com/office/drawing/2014/main" xmlns="" id="{FD6CC712-5E0A-65AA-D2C2-E748E072C9F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30461" y="3752851"/>
            <a:ext cx="90581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341007" y="2119426"/>
            <a:ext cx="6869670" cy="2308324"/>
          </a:xfrm>
          <a:prstGeom prst="rect">
            <a:avLst/>
          </a:prstGeom>
          <a:noFill/>
        </p:spPr>
        <p:txBody>
          <a:bodyPr wrap="square" rtlCol="0">
            <a:spAutoFit/>
          </a:bodyPr>
          <a:lstStyle/>
          <a:p>
            <a:pPr lvl="0" algn="ctr">
              <a:defRPr/>
            </a:pP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531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F1835B7B-C308-D596-3212-F94125C1D67C}"/>
              </a:ext>
            </a:extLst>
          </p:cNvPr>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a:extLst>
              <a:ext uri="{FF2B5EF4-FFF2-40B4-BE49-F238E27FC236}">
                <a16:creationId xmlns:a16="http://schemas.microsoft.com/office/drawing/2014/main" xmlns="" id="{DBAAE2BD-E08C-D949-A7F4-4B84A2BB3A3E}"/>
              </a:ext>
            </a:extLst>
          </p:cNvPr>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2356B5DC-50D8-0152-2AD0-33A912E004F7}"/>
              </a:ext>
            </a:extLst>
          </p:cNvPr>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a:extLst>
              <a:ext uri="{FF2B5EF4-FFF2-40B4-BE49-F238E27FC236}">
                <a16:creationId xmlns:a16="http://schemas.microsoft.com/office/drawing/2014/main" xmlns="" id="{70D87710-C276-E32E-4018-9ACBAE2F494D}"/>
              </a:ext>
            </a:extLst>
          </p:cNvPr>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a:extLst>
              <a:ext uri="{FF2B5EF4-FFF2-40B4-BE49-F238E27FC236}">
                <a16:creationId xmlns:a16="http://schemas.microsoft.com/office/drawing/2014/main" xmlns="" id="{D369A366-FE03-9B4C-E0E1-5B18E11F4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a:extLst>
              <a:ext uri="{FF2B5EF4-FFF2-40B4-BE49-F238E27FC236}">
                <a16:creationId xmlns:a16="http://schemas.microsoft.com/office/drawing/2014/main" xmlns="" id="{2388D98E-D89F-4283-083B-F7DC678A3737}"/>
              </a:ext>
            </a:extLst>
          </p:cNvPr>
          <p:cNvPicPr>
            <a:picLocks noChangeAspect="1"/>
          </p:cNvPicPr>
          <p:nvPr/>
        </p:nvPicPr>
        <p:blipFill>
          <a:blip r:embed="rId5"/>
          <a:stretch>
            <a:fillRect/>
          </a:stretch>
        </p:blipFill>
        <p:spPr>
          <a:xfrm>
            <a:off x="3751025" y="2864618"/>
            <a:ext cx="6937849" cy="2786113"/>
          </a:xfrm>
          <a:prstGeom prst="rect">
            <a:avLst/>
          </a:prstGeom>
        </p:spPr>
      </p:pic>
    </p:spTree>
    <p:extLst>
      <p:ext uri="{BB962C8B-B14F-4D97-AF65-F5344CB8AC3E}">
        <p14:creationId xmlns:p14="http://schemas.microsoft.com/office/powerpoint/2010/main" val="21789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xmlns="" id="{BA740F8B-C8CF-3298-D67D-1CB701AFA6F0}"/>
              </a:ext>
            </a:extLst>
          </p:cNvPr>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61174" y="856357"/>
            <a:ext cx="11786300" cy="6001643"/>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xmlns="" id="{2402E294-CB0B-0CD7-5245-FDB68E04A389}"/>
              </a:ext>
            </a:extLst>
          </p:cNvPr>
          <p:cNvPicPr>
            <a:picLocks noChangeAspect="1"/>
          </p:cNvPicPr>
          <p:nvPr/>
        </p:nvPicPr>
        <p:blipFill>
          <a:blip r:embed="rId2"/>
          <a:stretch>
            <a:fillRect/>
          </a:stretch>
        </p:blipFill>
        <p:spPr>
          <a:xfrm>
            <a:off x="3680588" y="377538"/>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3" name="Speech Bubble: Oval 9"/>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lang="en-US" sz="4000" b="1" kern="0" dirty="0">
                <a:solidFill>
                  <a:srgbClr val="FF0000"/>
                </a:solidFill>
                <a:latin typeface="Cambria" panose="02040503050406030204" pitchFamily="18" charset="0"/>
                <a:ea typeface="Cambria" panose="02040503050406030204" pitchFamily="18" charset="0"/>
              </a:rPr>
              <a:t>3</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05196" y="1882158"/>
            <a:ext cx="1717234" cy="678760"/>
            <a:chOff x="1147155" y="2228671"/>
            <a:chExt cx="2640678" cy="963416"/>
          </a:xfrm>
        </p:grpSpPr>
        <p:sp>
          <p:nvSpPr>
            <p:cNvPr id="5"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382685" y="2325658"/>
              <a:ext cx="2405148"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p:cNvGrpSpPr/>
          <p:nvPr/>
        </p:nvGrpSpPr>
        <p:grpSpPr>
          <a:xfrm>
            <a:off x="905192" y="2814703"/>
            <a:ext cx="1717237" cy="704874"/>
            <a:chOff x="1147155" y="2228671"/>
            <a:chExt cx="2640678" cy="963416"/>
          </a:xfrm>
        </p:grpSpPr>
        <p:sp>
          <p:nvSpPr>
            <p:cNvPr id="8"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382684" y="2325657"/>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p:cNvGrpSpPr/>
          <p:nvPr/>
        </p:nvGrpSpPr>
        <p:grpSpPr>
          <a:xfrm>
            <a:off x="905192" y="3747867"/>
            <a:ext cx="1717236" cy="626737"/>
            <a:chOff x="1147155" y="2228671"/>
            <a:chExt cx="2640678" cy="963416"/>
          </a:xfrm>
        </p:grpSpPr>
        <p:sp>
          <p:nvSpPr>
            <p:cNvPr id="11"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1382684" y="2325659"/>
              <a:ext cx="2405149" cy="523221"/>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cuộc</a:t>
            </a:r>
            <a:r>
              <a:rPr lang="en-US" sz="2800" b="1" i="1" dirty="0">
                <a:solidFill>
                  <a:srgbClr val="000000"/>
                </a:solidFill>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sống</a:t>
            </a:r>
            <a:endParaRPr lang="en-US" sz="2800" b="1" i="1" dirty="0"/>
          </a:p>
        </p:txBody>
      </p:sp>
      <p:sp>
        <p:nvSpPr>
          <p:cNvPr id="14" name="TextBox 13"/>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thời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gian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dài</a:t>
            </a:r>
            <a:endParaRPr lang="en-US" sz="2800" b="1" i="1" dirty="0"/>
          </a:p>
        </p:txBody>
      </p:sp>
      <p:sp>
        <p:nvSpPr>
          <p:cNvPr id="15" name="TextBox 14"/>
          <p:cNvSpPr txBox="1"/>
          <p:nvPr/>
        </p:nvSpPr>
        <p:spPr>
          <a:xfrm>
            <a:off x="2775592" y="3851384"/>
            <a:ext cx="8322143" cy="523220"/>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Đoạn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còn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lại</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7439316" y="3092604"/>
            <a:ext cx="3885909"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xoay ngườ</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Vở</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417342" y="438304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313749" y="4383066"/>
            <a:ext cx="3582351"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mãnh</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liệt</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946</Words>
  <Application>Microsoft Office PowerPoint</Application>
  <PresentationFormat>Widescreen</PresentationFormat>
  <Paragraphs>68</Paragraphs>
  <Slides>27</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Aptos</vt:lpstr>
      <vt:lpstr>Aptos Display</vt:lpstr>
      <vt:lpstr>Arial</vt:lpstr>
      <vt:lpstr>Calibri</vt:lpstr>
      <vt:lpstr>Calibri Light</vt:lpstr>
      <vt:lpstr>Cambria</vt:lpstr>
      <vt:lpstr>iCiel Cadena</vt:lpstr>
      <vt:lpstr>Times New Roman</vt:lpstr>
      <vt:lpstr>思源宋体 SemiBold</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Microsoft account</cp:lastModifiedBy>
  <cp:revision>49</cp:revision>
  <dcterms:created xsi:type="dcterms:W3CDTF">2023-07-07T08:11:00Z</dcterms:created>
  <dcterms:modified xsi:type="dcterms:W3CDTF">2024-12-29T14:45:59Z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4A6AB3EDBBE2492991281E2D113E6901_13</vt:lpwstr>
  </property>
  <property fmtid="{D5CDD505-2E9C-101B-9397-08002B2CF9AE}" pid="3" name="KSOProductBuildVer">
    <vt:lpwstr>1033-12.2.0.13201</vt:lpwstr>
  </property>
</Properties>
</file>