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2"/>
  </p:notesMasterIdLst>
  <p:sldIdLst>
    <p:sldId id="257" r:id="rId4"/>
    <p:sldId id="312" r:id="rId5"/>
    <p:sldId id="2890" r:id="rId6"/>
    <p:sldId id="2888" r:id="rId7"/>
    <p:sldId id="256" r:id="rId8"/>
    <p:sldId id="259" r:id="rId9"/>
    <p:sldId id="258" r:id="rId10"/>
    <p:sldId id="311" r:id="rId11"/>
    <p:sldId id="264" r:id="rId12"/>
    <p:sldId id="2887" r:id="rId13"/>
    <p:sldId id="2883" r:id="rId14"/>
    <p:sldId id="2891" r:id="rId15"/>
    <p:sldId id="2884" r:id="rId16"/>
    <p:sldId id="2892" r:id="rId17"/>
    <p:sldId id="2893" r:id="rId18"/>
    <p:sldId id="2894" r:id="rId19"/>
    <p:sldId id="2896"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10/12/2024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image" Target="../media/image16.sv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209800" y="140970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4800600" y="1981200"/>
            <a:ext cx="9448801" cy="2308324"/>
          </a:xfrm>
          <a:prstGeom prst="rect">
            <a:avLst/>
          </a:prstGeom>
          <a:noFill/>
        </p:spPr>
        <p:txBody>
          <a:bodyPr wrap="square" rtlCol="0">
            <a:spAutoFit/>
          </a:bodyPr>
          <a:lstStyle/>
          <a:p>
            <a:pPr algn="ctr" defTabSz="60963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id="{85800B77-03D0-14C3-20C9-616CD39D6F19}"/>
              </a:ext>
            </a:extLst>
          </p:cNvPr>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id="{1C4A225D-41DB-FC8A-272B-88F8FA8EDE9B}"/>
              </a:ext>
            </a:extLst>
          </p:cNvPr>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id="{3697536B-2FF2-400C-CF39-35541F2A7748}"/>
              </a:ext>
            </a:extLst>
          </p:cNvPr>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id="{629FFE90-D1D0-D16C-0327-52B973A2BEDD}"/>
              </a:ext>
            </a:extLst>
          </p:cNvPr>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id="{8B8DA10F-6815-2166-62FF-BF73F91B5306}"/>
              </a:ext>
            </a:extLst>
          </p:cNvPr>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id="{80492D47-CFF7-2FBB-54DA-9EEDB2C3B6F2}"/>
              </a:ext>
            </a:extLst>
          </p:cNvPr>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id="{53845B0F-78BF-DF23-89A0-789A50C1797A}"/>
              </a:ext>
            </a:extLst>
          </p:cNvPr>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id="{B31F6C34-6DFA-A96E-49AA-A1141E7CE001}"/>
              </a:ext>
            </a:extLst>
          </p:cNvPr>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id="{AC7486BE-3865-C7BD-65D7-02C3140485B3}"/>
              </a:ext>
            </a:extLst>
          </p:cNvPr>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id="{2944E081-D3EC-807B-3AC5-DD5DF1F92F00}"/>
              </a:ext>
            </a:extLst>
          </p:cNvPr>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id="{8C9926C5-D128-5536-2A71-B79072A932E7}"/>
              </a:ext>
            </a:extLst>
          </p:cNvPr>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id="{6D3A7442-9A8A-6FED-C158-402766C6999B}"/>
              </a:ext>
            </a:extLst>
          </p:cNvPr>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p>
        </p:txBody>
      </p:sp>
    </p:spTree>
    <p:extLst>
      <p:ext uri="{BB962C8B-B14F-4D97-AF65-F5344CB8AC3E}">
        <p14:creationId xmlns:p14="http://schemas.microsoft.com/office/powerpoint/2010/main" val="2655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Group 40">
            <a:extLst>
              <a:ext uri="{FF2B5EF4-FFF2-40B4-BE49-F238E27FC236}">
                <a16:creationId xmlns:a16="http://schemas.microsoft.com/office/drawing/2014/main" id="{71904E7E-4482-D129-7E1A-2B9E1CAE99F5}"/>
              </a:ext>
            </a:extLst>
          </p:cNvPr>
          <p:cNvGraphicFramePr>
            <a:graphicFrameLocks/>
          </p:cNvGraphicFramePr>
          <p:nvPr>
            <p:extLst>
              <p:ext uri="{D42A27DB-BD31-4B8C-83A1-F6EECF244321}">
                <p14:modId xmlns:p14="http://schemas.microsoft.com/office/powerpoint/2010/main" val="1860834534"/>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val="20000"/>
                    </a:ext>
                  </a:extLst>
                </a:gridCol>
                <a:gridCol w="7102898">
                  <a:extLst>
                    <a:ext uri="{9D8B030D-6E8A-4147-A177-3AD203B41FA5}">
                      <a16:colId xmlns:a16="http://schemas.microsoft.com/office/drawing/2014/main"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Text Box 41">
            <a:extLst>
              <a:ext uri="{FF2B5EF4-FFF2-40B4-BE49-F238E27FC236}">
                <a16:creationId xmlns:a16="http://schemas.microsoft.com/office/drawing/2014/main" id="{76756941-9292-28B0-1B3C-BCE413902969}"/>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id="{3D3A8078-6341-098D-A2F2-48BB8C3B2FE1}"/>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id="{714B981F-EDE2-E348-7CF3-F4A956D5E47C}"/>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id="{5AA01262-9385-71BC-5CE8-7CA5C537CA00}"/>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id="{AF942823-6600-90A7-E922-8DBC8990DF8C}"/>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id="{3740A137-27BC-B772-4892-491203AF88BF}"/>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id="{CC0711ED-5A73-7831-AB3C-D0EB35CB3487}"/>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id="{BB928282-D3C8-A11A-5C5E-FEBC62FBC10F}"/>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id="{C096CA8A-8A19-CD02-3907-D0547751EF2D}"/>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id="{4F7A08D6-5B93-2515-8D27-1975E9601550}"/>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id="{E60F46C6-CEF6-BC3C-E699-8F259C43B5F9}"/>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6707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id="{907E320D-AB51-CC24-E71F-2D4EF6E61D7C}"/>
              </a:ext>
            </a:extLst>
          </p:cNvPr>
          <p:cNvSpPr txBox="1"/>
          <p:nvPr/>
        </p:nvSpPr>
        <p:spPr>
          <a:xfrm>
            <a:off x="9601200" y="2705100"/>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DC27B9EE-C58C-D0B2-E80D-478F3EE1EDE0}"/>
              </a:ext>
            </a:extLst>
          </p:cNvPr>
          <p:cNvGraphicFramePr>
            <a:graphicFrameLocks noGrp="1"/>
          </p:cNvGraphicFramePr>
          <p:nvPr>
            <p:extLst>
              <p:ext uri="{D42A27DB-BD31-4B8C-83A1-F6EECF244321}">
                <p14:modId xmlns:p14="http://schemas.microsoft.com/office/powerpoint/2010/main" val="2873310740"/>
              </p:ext>
            </p:extLst>
          </p:nvPr>
        </p:nvGraphicFramePr>
        <p:xfrm>
          <a:off x="685800" y="3924300"/>
          <a:ext cx="16992599" cy="6468173"/>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18" name="TextBox 17">
            <a:extLst>
              <a:ext uri="{FF2B5EF4-FFF2-40B4-BE49-F238E27FC236}">
                <a16:creationId xmlns:a16="http://schemas.microsoft.com/office/drawing/2014/main"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id="{D4A08C6E-72D4-A3A4-8BB8-9E189DE168C1}"/>
              </a:ext>
            </a:extLst>
          </p:cNvPr>
          <p:cNvSpPr txBox="1"/>
          <p:nvPr/>
        </p:nvSpPr>
        <p:spPr>
          <a:xfrm>
            <a:off x="7086600" y="7048500"/>
            <a:ext cx="44958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Quá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đực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đâu</a:t>
            </a:r>
            <a:r>
              <a:rPr lang="en-US" sz="28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985980"/>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i</a:t>
            </a:r>
            <a:r>
              <a:rPr lang="vi-VN" sz="54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5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895</Words>
  <Application>Microsoft Office PowerPoint</Application>
  <PresentationFormat>Custom</PresentationFormat>
  <Paragraphs>74</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微软雅黑</vt:lpstr>
      <vt:lpstr>Aptos</vt:lpstr>
      <vt:lpstr>Aptos Display</vt:lpstr>
      <vt:lpstr>Arial</vt:lpstr>
      <vt:lpstr>Calibri</vt:lpstr>
      <vt:lpstr>Calibri Light</vt:lpstr>
      <vt:lpstr>Cambria</vt:lpstr>
      <vt:lpstr>等线</vt:lpstr>
      <vt:lpstr>More Sugar</vt:lpstr>
      <vt:lpstr>Times New Roman</vt:lpstr>
      <vt:lpstr>字魂59号-创粗黑</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TT</cp:lastModifiedBy>
  <cp:revision>57</cp:revision>
  <dcterms:created xsi:type="dcterms:W3CDTF">2006-08-16T00:00:00Z</dcterms:created>
  <dcterms:modified xsi:type="dcterms:W3CDTF">2024-10-12T09:38:33Z</dcterms:modified>
  <dc:identifier>DAGR2Yeb-4Y</dc:identifier>
</cp:coreProperties>
</file>