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4" r:id="rId3"/>
    <p:sldId id="281" r:id="rId4"/>
    <p:sldId id="316" r:id="rId5"/>
    <p:sldId id="266" r:id="rId6"/>
    <p:sldId id="317" r:id="rId7"/>
    <p:sldId id="272" r:id="rId8"/>
    <p:sldId id="318" r:id="rId9"/>
    <p:sldId id="319" r:id="rId10"/>
    <p:sldId id="320" r:id="rId11"/>
    <p:sldId id="321" r:id="rId12"/>
    <p:sldId id="322" r:id="rId13"/>
    <p:sldId id="323" r:id="rId14"/>
    <p:sldId id="298" r:id="rId15"/>
    <p:sldId id="324" r:id="rId16"/>
    <p:sldId id="325" r:id="rId17"/>
    <p:sldId id="326" r:id="rId18"/>
    <p:sldId id="327" r:id="rId19"/>
    <p:sldId id="315" r:id="rId20"/>
    <p:sldId id="31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366FF"/>
    <a:srgbClr val="0099FF"/>
    <a:srgbClr val="FF0066"/>
    <a:srgbClr val="FF3300"/>
    <a:srgbClr val="FF6600"/>
    <a:srgbClr val="CC0099"/>
    <a:srgbClr val="2E2E2E"/>
    <a:srgbClr val="009900"/>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4" autoAdjust="0"/>
    <p:restoredTop sz="94291" autoAdjust="0"/>
  </p:normalViewPr>
  <p:slideViewPr>
    <p:cSldViewPr snapToGrid="0">
      <p:cViewPr varScale="1">
        <p:scale>
          <a:sx n="36" d="100"/>
          <a:sy n="36" d="100"/>
        </p:scale>
        <p:origin x="48" y="6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F8A84C-BC24-DB07-236C-201126ADB9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E4504AC-4FAF-6147-6F51-D26622B177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F2F1094-7563-B548-0F00-A2FEA42C905B}"/>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12/29/2024</a:t>
            </a:fld>
            <a:endParaRPr lang="en-US"/>
          </a:p>
        </p:txBody>
      </p:sp>
      <p:sp>
        <p:nvSpPr>
          <p:cNvPr id="5" name="Footer Placeholder 4">
            <a:extLst>
              <a:ext uri="{FF2B5EF4-FFF2-40B4-BE49-F238E27FC236}">
                <a16:creationId xmlns:a16="http://schemas.microsoft.com/office/drawing/2014/main" xmlns="" id="{9F6918EA-E3CD-BC54-229D-FBB8474B66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E7ABF89-82A6-3395-F96C-1385AEF40843}"/>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4026147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8A9AA8-A74F-17A2-3703-1EC22C2CE7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DC11477-083B-DC26-3A13-289BBE1D28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0F6069-47AB-2189-BB82-336D4F2DD53D}"/>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12/29/2024</a:t>
            </a:fld>
            <a:endParaRPr lang="en-US"/>
          </a:p>
        </p:txBody>
      </p:sp>
      <p:sp>
        <p:nvSpPr>
          <p:cNvPr id="5" name="Footer Placeholder 4">
            <a:extLst>
              <a:ext uri="{FF2B5EF4-FFF2-40B4-BE49-F238E27FC236}">
                <a16:creationId xmlns:a16="http://schemas.microsoft.com/office/drawing/2014/main" xmlns="" id="{F018411C-E5BD-BB5C-AEEA-DC436237E0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A595F67-D1A3-CDB1-9732-091CCF4DD0D9}"/>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9006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2EF4CAB-D8B0-7A98-9313-0B9F40AA7E9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95EE7E3-0317-B955-FCC6-873C066D90A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9F1D33-EE77-CF61-3585-46A3717B394E}"/>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12/29/2024</a:t>
            </a:fld>
            <a:endParaRPr lang="en-US"/>
          </a:p>
        </p:txBody>
      </p:sp>
      <p:sp>
        <p:nvSpPr>
          <p:cNvPr id="5" name="Footer Placeholder 4">
            <a:extLst>
              <a:ext uri="{FF2B5EF4-FFF2-40B4-BE49-F238E27FC236}">
                <a16:creationId xmlns:a16="http://schemas.microsoft.com/office/drawing/2014/main" xmlns="" id="{D4EC2390-BC2B-F2BD-07A8-215D2761A8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6D8EFFE-A5C4-F8E9-D581-67DB5B927F7B}"/>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17576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F8A84C-BC24-DB07-236C-201126ADB9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E4504AC-4FAF-6147-6F51-D26622B177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F2F1094-7563-B548-0F00-A2FEA42C905B}"/>
              </a:ext>
            </a:extLst>
          </p:cNvPr>
          <p:cNvSpPr>
            <a:spLocks noGrp="1"/>
          </p:cNvSpPr>
          <p:nvPr>
            <p:ph type="dt" sz="half" idx="10"/>
          </p:nvPr>
        </p:nvSpPr>
        <p:spPr/>
        <p:txBody>
          <a:bodyPr/>
          <a:lstStyle/>
          <a:p>
            <a:fld id="{9AF6C7A8-1282-4CB2-99D6-3DF3FA46177F}" type="datetimeFigureOut">
              <a:rPr lang="en-US" smtClean="0"/>
              <a:t>12/29/2024</a:t>
            </a:fld>
            <a:endParaRPr lang="en-US"/>
          </a:p>
        </p:txBody>
      </p:sp>
      <p:sp>
        <p:nvSpPr>
          <p:cNvPr id="5" name="Footer Placeholder 4">
            <a:extLst>
              <a:ext uri="{FF2B5EF4-FFF2-40B4-BE49-F238E27FC236}">
                <a16:creationId xmlns:a16="http://schemas.microsoft.com/office/drawing/2014/main" xmlns="" id="{9F6918EA-E3CD-BC54-229D-FBB8474B6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7ABF89-82A6-3395-F96C-1385AEF40843}"/>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796647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00BF16-A07D-86D9-5BBF-0D698D1A18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1A04B75-0160-AD7B-AA52-1569767B94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DB61B5-2CA6-226E-B69A-F2A6BC48DB7F}"/>
              </a:ext>
            </a:extLst>
          </p:cNvPr>
          <p:cNvSpPr>
            <a:spLocks noGrp="1"/>
          </p:cNvSpPr>
          <p:nvPr>
            <p:ph type="dt" sz="half" idx="10"/>
          </p:nvPr>
        </p:nvSpPr>
        <p:spPr/>
        <p:txBody>
          <a:bodyPr/>
          <a:lstStyle/>
          <a:p>
            <a:fld id="{9AF6C7A8-1282-4CB2-99D6-3DF3FA46177F}" type="datetimeFigureOut">
              <a:rPr lang="en-US" smtClean="0"/>
              <a:t>12/29/2024</a:t>
            </a:fld>
            <a:endParaRPr lang="en-US"/>
          </a:p>
        </p:txBody>
      </p:sp>
      <p:sp>
        <p:nvSpPr>
          <p:cNvPr id="5" name="Footer Placeholder 4">
            <a:extLst>
              <a:ext uri="{FF2B5EF4-FFF2-40B4-BE49-F238E27FC236}">
                <a16:creationId xmlns:a16="http://schemas.microsoft.com/office/drawing/2014/main" xmlns="" id="{8A49E125-33DC-DEAE-CD8A-8912FEB58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ED6803C-3F8F-5E25-A9ED-773ED6ADBC6F}"/>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958767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50FE91-543B-2B13-1319-2303C48705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390E039-027E-22F3-33C2-30122340F4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110405D-EDF9-F0B5-4781-284409DD2963}"/>
              </a:ext>
            </a:extLst>
          </p:cNvPr>
          <p:cNvSpPr>
            <a:spLocks noGrp="1"/>
          </p:cNvSpPr>
          <p:nvPr>
            <p:ph type="dt" sz="half" idx="10"/>
          </p:nvPr>
        </p:nvSpPr>
        <p:spPr/>
        <p:txBody>
          <a:bodyPr/>
          <a:lstStyle/>
          <a:p>
            <a:fld id="{9AF6C7A8-1282-4CB2-99D6-3DF3FA46177F}" type="datetimeFigureOut">
              <a:rPr lang="en-US" smtClean="0"/>
              <a:t>12/29/2024</a:t>
            </a:fld>
            <a:endParaRPr lang="en-US"/>
          </a:p>
        </p:txBody>
      </p:sp>
      <p:sp>
        <p:nvSpPr>
          <p:cNvPr id="5" name="Footer Placeholder 4">
            <a:extLst>
              <a:ext uri="{FF2B5EF4-FFF2-40B4-BE49-F238E27FC236}">
                <a16:creationId xmlns:a16="http://schemas.microsoft.com/office/drawing/2014/main" xmlns="" id="{867DAAAB-9FB1-F54C-D80F-63DDA0344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5D1F614-55E3-0D6D-DAD6-9B5212533CFA}"/>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4169311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E63836-3620-7C87-3A8C-0B8FDB4339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43C52D8-9809-5B4D-DCBA-FB91976DEE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8D05EE-2636-F0CE-4CED-904705E55D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307619C-BBC9-0E62-027C-FC412D1E7282}"/>
              </a:ext>
            </a:extLst>
          </p:cNvPr>
          <p:cNvSpPr>
            <a:spLocks noGrp="1"/>
          </p:cNvSpPr>
          <p:nvPr>
            <p:ph type="dt" sz="half" idx="10"/>
          </p:nvPr>
        </p:nvSpPr>
        <p:spPr/>
        <p:txBody>
          <a:bodyPr/>
          <a:lstStyle/>
          <a:p>
            <a:fld id="{9AF6C7A8-1282-4CB2-99D6-3DF3FA46177F}" type="datetimeFigureOut">
              <a:rPr lang="en-US" smtClean="0"/>
              <a:t>12/29/2024</a:t>
            </a:fld>
            <a:endParaRPr lang="en-US"/>
          </a:p>
        </p:txBody>
      </p:sp>
      <p:sp>
        <p:nvSpPr>
          <p:cNvPr id="6" name="Footer Placeholder 5">
            <a:extLst>
              <a:ext uri="{FF2B5EF4-FFF2-40B4-BE49-F238E27FC236}">
                <a16:creationId xmlns:a16="http://schemas.microsoft.com/office/drawing/2014/main" xmlns="" id="{C2E8F0E9-F6B6-D4B8-CFEE-B11A2B421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A9BB67-BFEA-5C6A-7750-5B76E7DEE960}"/>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1279023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D7DC62-C3B0-191D-3D69-EE1EC61B80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28B492B-8693-B68F-A31D-EB92866AB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842F72-0E0F-A1DC-E67D-7EC32DFC48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39FEB5A-029C-6D59-39E3-8648DE6EFA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948D47-3B00-C5F8-6390-5B0ED2D022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F533B51-BD8C-ACB1-7C91-53649ABBF90F}"/>
              </a:ext>
            </a:extLst>
          </p:cNvPr>
          <p:cNvSpPr>
            <a:spLocks noGrp="1"/>
          </p:cNvSpPr>
          <p:nvPr>
            <p:ph type="dt" sz="half" idx="10"/>
          </p:nvPr>
        </p:nvSpPr>
        <p:spPr/>
        <p:txBody>
          <a:bodyPr/>
          <a:lstStyle/>
          <a:p>
            <a:fld id="{9AF6C7A8-1282-4CB2-99D6-3DF3FA46177F}" type="datetimeFigureOut">
              <a:rPr lang="en-US" smtClean="0"/>
              <a:t>12/29/2024</a:t>
            </a:fld>
            <a:endParaRPr lang="en-US"/>
          </a:p>
        </p:txBody>
      </p:sp>
      <p:sp>
        <p:nvSpPr>
          <p:cNvPr id="8" name="Footer Placeholder 7">
            <a:extLst>
              <a:ext uri="{FF2B5EF4-FFF2-40B4-BE49-F238E27FC236}">
                <a16:creationId xmlns:a16="http://schemas.microsoft.com/office/drawing/2014/main" xmlns="" id="{9C90876B-6BE6-91AA-6AE0-BDD5FCDBB4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1FECDA3-99D8-48E9-4289-5C2766F31A66}"/>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309112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2D18E8-B082-99A5-3BB8-1504763242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B80EB6A-DA93-A75B-2DA2-8AB61F0B272C}"/>
              </a:ext>
            </a:extLst>
          </p:cNvPr>
          <p:cNvSpPr>
            <a:spLocks noGrp="1"/>
          </p:cNvSpPr>
          <p:nvPr>
            <p:ph type="dt" sz="half" idx="10"/>
          </p:nvPr>
        </p:nvSpPr>
        <p:spPr/>
        <p:txBody>
          <a:bodyPr/>
          <a:lstStyle/>
          <a:p>
            <a:fld id="{9AF6C7A8-1282-4CB2-99D6-3DF3FA46177F}" type="datetimeFigureOut">
              <a:rPr lang="en-US" smtClean="0"/>
              <a:t>12/29/2024</a:t>
            </a:fld>
            <a:endParaRPr lang="en-US"/>
          </a:p>
        </p:txBody>
      </p:sp>
      <p:sp>
        <p:nvSpPr>
          <p:cNvPr id="4" name="Footer Placeholder 3">
            <a:extLst>
              <a:ext uri="{FF2B5EF4-FFF2-40B4-BE49-F238E27FC236}">
                <a16:creationId xmlns:a16="http://schemas.microsoft.com/office/drawing/2014/main" xmlns="" id="{8618B7EC-20AC-876F-A09F-27031127E5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02A0CA0-4E7E-F5B3-AFE8-D579BBB42DA5}"/>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546895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27198FE-277B-F73D-898A-965E15DFE6C9}"/>
              </a:ext>
            </a:extLst>
          </p:cNvPr>
          <p:cNvSpPr>
            <a:spLocks noGrp="1"/>
          </p:cNvSpPr>
          <p:nvPr>
            <p:ph type="dt" sz="half" idx="10"/>
          </p:nvPr>
        </p:nvSpPr>
        <p:spPr/>
        <p:txBody>
          <a:bodyPr/>
          <a:lstStyle/>
          <a:p>
            <a:fld id="{9AF6C7A8-1282-4CB2-99D6-3DF3FA46177F}" type="datetimeFigureOut">
              <a:rPr lang="en-US" smtClean="0"/>
              <a:t>12/29/2024</a:t>
            </a:fld>
            <a:endParaRPr lang="en-US"/>
          </a:p>
        </p:txBody>
      </p:sp>
      <p:sp>
        <p:nvSpPr>
          <p:cNvPr id="3" name="Footer Placeholder 2">
            <a:extLst>
              <a:ext uri="{FF2B5EF4-FFF2-40B4-BE49-F238E27FC236}">
                <a16:creationId xmlns:a16="http://schemas.microsoft.com/office/drawing/2014/main" xmlns="" id="{6C09A81C-564E-720C-A2E9-04D163C8FA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D3ADD84-8340-9C0D-29EE-2052AA2F88A2}"/>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72421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DEF16D-4055-9E47-F01A-8328F434F5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8315656-E539-3B5B-711C-EA705D7E6F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FE7B511-25C4-0161-CB08-1467F68B4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A871096-B2C9-9D6A-E84A-B37C327BE07C}"/>
              </a:ext>
            </a:extLst>
          </p:cNvPr>
          <p:cNvSpPr>
            <a:spLocks noGrp="1"/>
          </p:cNvSpPr>
          <p:nvPr>
            <p:ph type="dt" sz="half" idx="10"/>
          </p:nvPr>
        </p:nvSpPr>
        <p:spPr/>
        <p:txBody>
          <a:bodyPr/>
          <a:lstStyle/>
          <a:p>
            <a:fld id="{9AF6C7A8-1282-4CB2-99D6-3DF3FA46177F}" type="datetimeFigureOut">
              <a:rPr lang="en-US" smtClean="0"/>
              <a:t>12/29/2024</a:t>
            </a:fld>
            <a:endParaRPr lang="en-US"/>
          </a:p>
        </p:txBody>
      </p:sp>
      <p:sp>
        <p:nvSpPr>
          <p:cNvPr id="6" name="Footer Placeholder 5">
            <a:extLst>
              <a:ext uri="{FF2B5EF4-FFF2-40B4-BE49-F238E27FC236}">
                <a16:creationId xmlns:a16="http://schemas.microsoft.com/office/drawing/2014/main" xmlns="" id="{A5B85287-0D4D-E44A-E1C6-997F511ED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E2CA1A1-3A99-51CE-D2D1-5CE540ACBDB1}"/>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990234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00BF16-A07D-86D9-5BBF-0D698D1A18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1A04B75-0160-AD7B-AA52-1569767B94C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DB61B5-2CA6-226E-B69A-F2A6BC48DB7F}"/>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12/29/2024</a:t>
            </a:fld>
            <a:endParaRPr lang="en-US"/>
          </a:p>
        </p:txBody>
      </p:sp>
      <p:sp>
        <p:nvSpPr>
          <p:cNvPr id="5" name="Footer Placeholder 4">
            <a:extLst>
              <a:ext uri="{FF2B5EF4-FFF2-40B4-BE49-F238E27FC236}">
                <a16:creationId xmlns:a16="http://schemas.microsoft.com/office/drawing/2014/main" xmlns="" id="{8A49E125-33DC-DEAE-CD8A-8912FEB58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D6803C-3F8F-5E25-A9ED-773ED6ADBC6F}"/>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743508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3D4F95-B689-DA8D-1DE2-FCD98ABB32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F12346F-9464-E6CD-8942-2F888C3868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E2473C7-6042-8C6B-AA58-B919AD26C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2DA2C42-4BCE-31F0-586D-D9ABC87879B8}"/>
              </a:ext>
            </a:extLst>
          </p:cNvPr>
          <p:cNvSpPr>
            <a:spLocks noGrp="1"/>
          </p:cNvSpPr>
          <p:nvPr>
            <p:ph type="dt" sz="half" idx="10"/>
          </p:nvPr>
        </p:nvSpPr>
        <p:spPr/>
        <p:txBody>
          <a:bodyPr/>
          <a:lstStyle/>
          <a:p>
            <a:fld id="{9AF6C7A8-1282-4CB2-99D6-3DF3FA46177F}" type="datetimeFigureOut">
              <a:rPr lang="en-US" smtClean="0"/>
              <a:t>12/29/2024</a:t>
            </a:fld>
            <a:endParaRPr lang="en-US"/>
          </a:p>
        </p:txBody>
      </p:sp>
      <p:sp>
        <p:nvSpPr>
          <p:cNvPr id="6" name="Footer Placeholder 5">
            <a:extLst>
              <a:ext uri="{FF2B5EF4-FFF2-40B4-BE49-F238E27FC236}">
                <a16:creationId xmlns:a16="http://schemas.microsoft.com/office/drawing/2014/main" xmlns="" id="{A5746D43-396B-A93D-5752-05BB8C8E7C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022581F-9073-EBEB-DAF9-531433DD32F7}"/>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068646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8A9AA8-A74F-17A2-3703-1EC22C2CE7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DC11477-083B-DC26-3A13-289BBE1D28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0F6069-47AB-2189-BB82-336D4F2DD53D}"/>
              </a:ext>
            </a:extLst>
          </p:cNvPr>
          <p:cNvSpPr>
            <a:spLocks noGrp="1"/>
          </p:cNvSpPr>
          <p:nvPr>
            <p:ph type="dt" sz="half" idx="10"/>
          </p:nvPr>
        </p:nvSpPr>
        <p:spPr/>
        <p:txBody>
          <a:bodyPr/>
          <a:lstStyle/>
          <a:p>
            <a:fld id="{9AF6C7A8-1282-4CB2-99D6-3DF3FA46177F}" type="datetimeFigureOut">
              <a:rPr lang="en-US" smtClean="0"/>
              <a:t>12/29/2024</a:t>
            </a:fld>
            <a:endParaRPr lang="en-US"/>
          </a:p>
        </p:txBody>
      </p:sp>
      <p:sp>
        <p:nvSpPr>
          <p:cNvPr id="5" name="Footer Placeholder 4">
            <a:extLst>
              <a:ext uri="{FF2B5EF4-FFF2-40B4-BE49-F238E27FC236}">
                <a16:creationId xmlns:a16="http://schemas.microsoft.com/office/drawing/2014/main" xmlns="" id="{F018411C-E5BD-BB5C-AEEA-DC436237E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595F67-D1A3-CDB1-9732-091CCF4DD0D9}"/>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66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2EF4CAB-D8B0-7A98-9313-0B9F40AA7E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95EE7E3-0317-B955-FCC6-873C066D90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9F1D33-EE77-CF61-3585-46A3717B394E}"/>
              </a:ext>
            </a:extLst>
          </p:cNvPr>
          <p:cNvSpPr>
            <a:spLocks noGrp="1"/>
          </p:cNvSpPr>
          <p:nvPr>
            <p:ph type="dt" sz="half" idx="10"/>
          </p:nvPr>
        </p:nvSpPr>
        <p:spPr/>
        <p:txBody>
          <a:bodyPr/>
          <a:lstStyle/>
          <a:p>
            <a:fld id="{9AF6C7A8-1282-4CB2-99D6-3DF3FA46177F}" type="datetimeFigureOut">
              <a:rPr lang="en-US" smtClean="0"/>
              <a:t>12/29/2024</a:t>
            </a:fld>
            <a:endParaRPr lang="en-US"/>
          </a:p>
        </p:txBody>
      </p:sp>
      <p:sp>
        <p:nvSpPr>
          <p:cNvPr id="5" name="Footer Placeholder 4">
            <a:extLst>
              <a:ext uri="{FF2B5EF4-FFF2-40B4-BE49-F238E27FC236}">
                <a16:creationId xmlns:a16="http://schemas.microsoft.com/office/drawing/2014/main" xmlns="" id="{D4EC2390-BC2B-F2BD-07A8-215D2761A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6D8EFFE-A5C4-F8E9-D581-67DB5B927F7B}"/>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069522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50FE91-543B-2B13-1319-2303C487052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390E039-027E-22F3-33C2-30122340F4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110405D-EDF9-F0B5-4781-284409DD2963}"/>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12/29/2024</a:t>
            </a:fld>
            <a:endParaRPr lang="en-US"/>
          </a:p>
        </p:txBody>
      </p:sp>
      <p:sp>
        <p:nvSpPr>
          <p:cNvPr id="5" name="Footer Placeholder 4">
            <a:extLst>
              <a:ext uri="{FF2B5EF4-FFF2-40B4-BE49-F238E27FC236}">
                <a16:creationId xmlns:a16="http://schemas.microsoft.com/office/drawing/2014/main" xmlns="" id="{867DAAAB-9FB1-F54C-D80F-63DDA03445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5D1F614-55E3-0D6D-DAD6-9B5212533CFA}"/>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84408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E63836-3620-7C87-3A8C-0B8FDB4339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43C52D8-9809-5B4D-DCBA-FB91976DEE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8D05EE-2636-F0CE-4CED-904705E55D7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307619C-BBC9-0E62-027C-FC412D1E7282}"/>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12/29/2024</a:t>
            </a:fld>
            <a:endParaRPr lang="en-US"/>
          </a:p>
        </p:txBody>
      </p:sp>
      <p:sp>
        <p:nvSpPr>
          <p:cNvPr id="6" name="Footer Placeholder 5">
            <a:extLst>
              <a:ext uri="{FF2B5EF4-FFF2-40B4-BE49-F238E27FC236}">
                <a16:creationId xmlns:a16="http://schemas.microsoft.com/office/drawing/2014/main" xmlns="" id="{C2E8F0E9-F6B6-D4B8-CFEE-B11A2B421F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2A9BB67-BFEA-5C6A-7750-5B76E7DEE960}"/>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65005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D7DC62-C3B0-191D-3D69-EE1EC61B801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28B492B-8693-B68F-A31D-EB92866ABFE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842F72-0E0F-A1DC-E67D-7EC32DFC48C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39FEB5A-029C-6D59-39E3-8648DE6EFA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948D47-3B00-C5F8-6390-5B0ED2D022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F533B51-BD8C-ACB1-7C91-53649ABBF90F}"/>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12/29/2024</a:t>
            </a:fld>
            <a:endParaRPr lang="en-US"/>
          </a:p>
        </p:txBody>
      </p:sp>
      <p:sp>
        <p:nvSpPr>
          <p:cNvPr id="8" name="Footer Placeholder 7">
            <a:extLst>
              <a:ext uri="{FF2B5EF4-FFF2-40B4-BE49-F238E27FC236}">
                <a16:creationId xmlns:a16="http://schemas.microsoft.com/office/drawing/2014/main" xmlns="" id="{9C90876B-6BE6-91AA-6AE0-BDD5FCDBB4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B1FECDA3-99D8-48E9-4289-5C2766F31A66}"/>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7459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2D18E8-B082-99A5-3BB8-1504763242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6B80EB6A-DA93-A75B-2DA2-8AB61F0B272C}"/>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12/29/2024</a:t>
            </a:fld>
            <a:endParaRPr lang="en-US"/>
          </a:p>
        </p:txBody>
      </p:sp>
      <p:sp>
        <p:nvSpPr>
          <p:cNvPr id="4" name="Footer Placeholder 3">
            <a:extLst>
              <a:ext uri="{FF2B5EF4-FFF2-40B4-BE49-F238E27FC236}">
                <a16:creationId xmlns:a16="http://schemas.microsoft.com/office/drawing/2014/main" xmlns="" id="{8618B7EC-20AC-876F-A09F-27031127E5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02A0CA0-4E7E-F5B3-AFE8-D579BBB42DA5}"/>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077298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27198FE-277B-F73D-898A-965E15DFE6C9}"/>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12/29/2024</a:t>
            </a:fld>
            <a:endParaRPr lang="en-US"/>
          </a:p>
        </p:txBody>
      </p:sp>
      <p:sp>
        <p:nvSpPr>
          <p:cNvPr id="3" name="Footer Placeholder 2">
            <a:extLst>
              <a:ext uri="{FF2B5EF4-FFF2-40B4-BE49-F238E27FC236}">
                <a16:creationId xmlns:a16="http://schemas.microsoft.com/office/drawing/2014/main" xmlns="" id="{6C09A81C-564E-720C-A2E9-04D163C8F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9D3ADD84-8340-9C0D-29EE-2052AA2F88A2}"/>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26821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DEF16D-4055-9E47-F01A-8328F434F5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8315656-E539-3B5B-711C-EA705D7E6F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FE7B511-25C4-0161-CB08-1467F68B4D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A871096-B2C9-9D6A-E84A-B37C327BE07C}"/>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12/29/2024</a:t>
            </a:fld>
            <a:endParaRPr lang="en-US"/>
          </a:p>
        </p:txBody>
      </p:sp>
      <p:sp>
        <p:nvSpPr>
          <p:cNvPr id="6" name="Footer Placeholder 5">
            <a:extLst>
              <a:ext uri="{FF2B5EF4-FFF2-40B4-BE49-F238E27FC236}">
                <a16:creationId xmlns:a16="http://schemas.microsoft.com/office/drawing/2014/main" xmlns="" id="{A5B85287-0D4D-E44A-E1C6-997F511EDE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E2CA1A1-3A99-51CE-D2D1-5CE540ACBDB1}"/>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4953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3D4F95-B689-DA8D-1DE2-FCD98ABB32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F12346F-9464-E6CD-8942-2F888C3868C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E2473C7-6042-8C6B-AA58-B919AD26CF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2DA2C42-4BCE-31F0-586D-D9ABC87879B8}"/>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12/29/2024</a:t>
            </a:fld>
            <a:endParaRPr lang="en-US"/>
          </a:p>
        </p:txBody>
      </p:sp>
      <p:sp>
        <p:nvSpPr>
          <p:cNvPr id="6" name="Footer Placeholder 5">
            <a:extLst>
              <a:ext uri="{FF2B5EF4-FFF2-40B4-BE49-F238E27FC236}">
                <a16:creationId xmlns:a16="http://schemas.microsoft.com/office/drawing/2014/main" xmlns="" id="{A5746D43-396B-A93D-5752-05BB8C8E7C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022581F-9073-EBEB-DAF9-531433DD32F7}"/>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16787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921AFA27-F5C2-2ACE-8876-5BA26F70CD8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8557" y="173404"/>
            <a:ext cx="1668648" cy="1668648"/>
          </a:xfrm>
          <a:prstGeom prst="rect">
            <a:avLst/>
          </a:prstGeom>
        </p:spPr>
      </p:pic>
    </p:spTree>
    <p:extLst>
      <p:ext uri="{BB962C8B-B14F-4D97-AF65-F5344CB8AC3E}">
        <p14:creationId xmlns:p14="http://schemas.microsoft.com/office/powerpoint/2010/main" val="1856798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E2F8489-6B76-5930-9CEE-537C4B7C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E64D0CE-4EC7-CD51-6C88-831B926DF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18439C-DB55-FF73-F434-693308C22D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6C7A8-1282-4CB2-99D6-3DF3FA46177F}" type="datetimeFigureOut">
              <a:rPr lang="en-US" smtClean="0"/>
              <a:t>12/29/2024</a:t>
            </a:fld>
            <a:endParaRPr lang="en-US"/>
          </a:p>
        </p:txBody>
      </p:sp>
      <p:sp>
        <p:nvSpPr>
          <p:cNvPr id="5" name="Footer Placeholder 4">
            <a:extLst>
              <a:ext uri="{FF2B5EF4-FFF2-40B4-BE49-F238E27FC236}">
                <a16:creationId xmlns:a16="http://schemas.microsoft.com/office/drawing/2014/main" xmlns="" id="{6317A469-35B7-3D9A-100C-4101748C16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57BF986-116B-9BC1-BEF9-5A411E244F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96A45-EB61-4D43-A9DD-0DC6BAA56915}"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xmlns="" id="{A47D2A3F-13DF-1FFD-CC66-9C8A9C9362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520000" y="0"/>
            <a:ext cx="2520000" cy="2520000"/>
          </a:xfrm>
          <a:prstGeom prst="rect">
            <a:avLst/>
          </a:prstGeom>
        </p:spPr>
      </p:pic>
    </p:spTree>
    <p:extLst>
      <p:ext uri="{BB962C8B-B14F-4D97-AF65-F5344CB8AC3E}">
        <p14:creationId xmlns:p14="http://schemas.microsoft.com/office/powerpoint/2010/main" val="627500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image" Target="../media/image31.jpeg"/><Relationship Id="rId9"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4.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xmlns=""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683" y="918000"/>
            <a:ext cx="5940000"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a:extLst>
                <a:ext uri="{FF2B5EF4-FFF2-40B4-BE49-F238E27FC236}">
                  <a16:creationId xmlns:a16="http://schemas.microsoft.com/office/drawing/2014/main" xmlns="" id="{0A684ED8-28A8-1E8A-12CC-4958D73998E4}"/>
                </a:ext>
              </a:extLst>
            </p:cNvPr>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3" name="Picture 2">
            <a:extLst>
              <a:ext uri="{FF2B5EF4-FFF2-40B4-BE49-F238E27FC236}">
                <a16:creationId xmlns:a16="http://schemas.microsoft.com/office/drawing/2014/main" xmlns="" id="{D5C02FEA-9A6D-07AF-8CE5-659B05F27364}"/>
              </a:ext>
            </a:extLst>
          </p:cNvPr>
          <p:cNvPicPr>
            <a:picLocks noChangeAspect="1"/>
          </p:cNvPicPr>
          <p:nvPr/>
        </p:nvPicPr>
        <p:blipFill>
          <a:blip r:embed="rId6"/>
          <a:stretch>
            <a:fillRect/>
          </a:stretch>
        </p:blipFill>
        <p:spPr>
          <a:xfrm>
            <a:off x="4898891" y="2136544"/>
            <a:ext cx="6011177" cy="2402032"/>
          </a:xfrm>
          <a:prstGeom prst="rect">
            <a:avLst/>
          </a:prstGeom>
        </p:spPr>
      </p:pic>
    </p:spTree>
    <p:extLst>
      <p:ext uri="{BB962C8B-B14F-4D97-AF65-F5344CB8AC3E}">
        <p14:creationId xmlns:p14="http://schemas.microsoft.com/office/powerpoint/2010/main" val="328648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47B0D91C-85C7-5D75-852F-EC34E3F83E77}"/>
              </a:ext>
            </a:extLst>
          </p:cNvPr>
          <p:cNvSpPr txBox="1"/>
          <p:nvPr/>
        </p:nvSpPr>
        <p:spPr>
          <a:xfrm>
            <a:off x="701040" y="616635"/>
            <a:ext cx="10495280" cy="1077218"/>
          </a:xfrm>
          <a:prstGeom prst="rect">
            <a:avLst/>
          </a:prstGeom>
          <a:noFill/>
        </p:spPr>
        <p:txBody>
          <a:bodyPr wrap="square">
            <a:spAutoFit/>
          </a:bodyPr>
          <a:lstStyle/>
          <a:p>
            <a:pPr lvl="0" algn="just"/>
            <a:r>
              <a:rPr lang="vi-VN" sz="3200" dirty="0">
                <a:solidFill>
                  <a:srgbClr val="000000"/>
                </a:solidFill>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p>
        </p:txBody>
      </p:sp>
      <p:cxnSp>
        <p:nvCxnSpPr>
          <p:cNvPr id="12" name="Straight Connector 11">
            <a:extLst>
              <a:ext uri="{FF2B5EF4-FFF2-40B4-BE49-F238E27FC236}">
                <a16:creationId xmlns:a16="http://schemas.microsoft.com/office/drawing/2014/main" xmlns="" id="{05E69C0C-87D1-CF43-EC97-FF18EFBCD56F}"/>
              </a:ext>
            </a:extLst>
          </p:cNvPr>
          <p:cNvCxnSpPr>
            <a:cxnSpLocks/>
          </p:cNvCxnSpPr>
          <p:nvPr/>
        </p:nvCxnSpPr>
        <p:spPr>
          <a:xfrm>
            <a:off x="1249680" y="1107440"/>
            <a:ext cx="121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0536B91C-4CB3-A75E-CDE6-2F6E728C50F5}"/>
              </a:ext>
            </a:extLst>
          </p:cNvPr>
          <p:cNvCxnSpPr>
            <a:cxnSpLocks/>
          </p:cNvCxnSpPr>
          <p:nvPr/>
        </p:nvCxnSpPr>
        <p:spPr>
          <a:xfrm>
            <a:off x="1473200" y="165608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xmlns=""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xmlns=""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xmlns=""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effectLst/>
                  <a:latin typeface="Cambria" panose="02040503050406030204" pitchFamily="18" charset="0"/>
                  <a:ea typeface="Cambria" panose="02040503050406030204" pitchFamily="18" charset="0"/>
                </a:rPr>
                <a:t>biểu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thị</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quan</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hệ</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đối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lập</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43915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47B0D91C-85C7-5D75-852F-EC34E3F83E77}"/>
              </a:ext>
            </a:extLst>
          </p:cNvPr>
          <p:cNvSpPr txBox="1"/>
          <p:nvPr/>
        </p:nvSpPr>
        <p:spPr>
          <a:xfrm>
            <a:off x="701040" y="616635"/>
            <a:ext cx="1099312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Dân ca quan họ không những là niềm tự hào của người dân Kinh Bắc mà còn là niềm tự hào của cả dân tộc Việt Nam.</a:t>
            </a:r>
          </a:p>
        </p:txBody>
      </p:sp>
      <p:cxnSp>
        <p:nvCxnSpPr>
          <p:cNvPr id="12" name="Straight Connector 11">
            <a:extLst>
              <a:ext uri="{FF2B5EF4-FFF2-40B4-BE49-F238E27FC236}">
                <a16:creationId xmlns:a16="http://schemas.microsoft.com/office/drawing/2014/main" xmlns="" id="{05E69C0C-87D1-CF43-EC97-FF18EFBCD56F}"/>
              </a:ext>
            </a:extLst>
          </p:cNvPr>
          <p:cNvCxnSpPr>
            <a:cxnSpLocks/>
          </p:cNvCxnSpPr>
          <p:nvPr/>
        </p:nvCxnSpPr>
        <p:spPr>
          <a:xfrm>
            <a:off x="4013200" y="1117600"/>
            <a:ext cx="2235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0536B91C-4CB3-A75E-CDE6-2F6E728C50F5}"/>
              </a:ext>
            </a:extLst>
          </p:cNvPr>
          <p:cNvCxnSpPr>
            <a:cxnSpLocks/>
          </p:cNvCxnSpPr>
          <p:nvPr/>
        </p:nvCxnSpPr>
        <p:spPr>
          <a:xfrm>
            <a:off x="2438400" y="161544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xmlns=""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xmlns=""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xmlns=""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tăng</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tiến</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5335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47B0D91C-85C7-5D75-852F-EC34E3F83E77}"/>
              </a:ext>
            </a:extLst>
          </p:cNvPr>
          <p:cNvSpPr txBox="1"/>
          <p:nvPr/>
        </p:nvSpPr>
        <p:spPr>
          <a:xfrm>
            <a:off x="701040" y="616635"/>
            <a:ext cx="1099312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Nếu bạn thực sự yêu thích ba lê thì bạn nên theo học từ khi còn nhỏ.</a:t>
            </a:r>
          </a:p>
        </p:txBody>
      </p:sp>
      <p:cxnSp>
        <p:nvCxnSpPr>
          <p:cNvPr id="12" name="Straight Connector 11">
            <a:extLst>
              <a:ext uri="{FF2B5EF4-FFF2-40B4-BE49-F238E27FC236}">
                <a16:creationId xmlns:a16="http://schemas.microsoft.com/office/drawing/2014/main" xmlns="" id="{05E69C0C-87D1-CF43-EC97-FF18EFBCD56F}"/>
              </a:ext>
            </a:extLst>
          </p:cNvPr>
          <p:cNvCxnSpPr>
            <a:cxnSpLocks/>
          </p:cNvCxnSpPr>
          <p:nvPr/>
        </p:nvCxnSpPr>
        <p:spPr>
          <a:xfrm>
            <a:off x="1188720" y="1178560"/>
            <a:ext cx="9042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0536B91C-4CB3-A75E-CDE6-2F6E728C50F5}"/>
              </a:ext>
            </a:extLst>
          </p:cNvPr>
          <p:cNvCxnSpPr>
            <a:cxnSpLocks/>
          </p:cNvCxnSpPr>
          <p:nvPr/>
        </p:nvCxnSpPr>
        <p:spPr>
          <a:xfrm>
            <a:off x="9093200" y="1229360"/>
            <a:ext cx="7518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xmlns=""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xmlns=""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xmlns=""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điều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kiện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893497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AE64712-9ED8-2992-8AC2-66A048BB9B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81"/>
          <a:stretch/>
        </p:blipFill>
        <p:spPr>
          <a:xfrm>
            <a:off x="0" y="0"/>
            <a:ext cx="12195460" cy="6858000"/>
          </a:xfrm>
          <a:prstGeom prst="rect">
            <a:avLst/>
          </a:prstGeom>
        </p:spPr>
      </p:pic>
      <p:sp>
        <p:nvSpPr>
          <p:cNvPr id="9" name="Rectangle: Rounded Corners 8">
            <a:extLst>
              <a:ext uri="{FF2B5EF4-FFF2-40B4-BE49-F238E27FC236}">
                <a16:creationId xmlns:a16="http://schemas.microsoft.com/office/drawing/2014/main" xmlns=""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9" name="Picture 18" descr="A picture containing grass, field, outdoor, plant&#10;&#10;Description automatically generated">
            <a:extLst>
              <a:ext uri="{FF2B5EF4-FFF2-40B4-BE49-F238E27FC236}">
                <a16:creationId xmlns:a16="http://schemas.microsoft.com/office/drawing/2014/main" xmlns="" id="{CF8B785E-DA6F-39C4-F227-4035C636A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776"/>
          <a:stretch/>
        </p:blipFill>
        <p:spPr>
          <a:xfrm>
            <a:off x="0" y="3429001"/>
            <a:ext cx="12195460" cy="3428999"/>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xmlns="" id="{A485A4A3-6310-B075-E05E-9D26C6B6C031}"/>
              </a:ext>
            </a:extLst>
          </p:cNvPr>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p:blipFill>
        <p:spPr>
          <a:xfrm>
            <a:off x="1290320" y="1503000"/>
            <a:ext cx="7264527" cy="4032000"/>
          </a:xfrm>
          <a:prstGeom prst="rect">
            <a:avLst/>
          </a:prstGeom>
        </p:spPr>
      </p:pic>
      <p:pic>
        <p:nvPicPr>
          <p:cNvPr id="49" name="Picture 48">
            <a:extLst>
              <a:ext uri="{FF2B5EF4-FFF2-40B4-BE49-F238E27FC236}">
                <a16:creationId xmlns:a16="http://schemas.microsoft.com/office/drawing/2014/main" xmlns="" id="{2D223806-4D68-6117-0AFA-76224E7F5837}"/>
              </a:ext>
            </a:extLst>
          </p:cNvPr>
          <p:cNvPicPr>
            <a:picLocks noChangeAspect="1"/>
          </p:cNvPicPr>
          <p:nvPr/>
        </p:nvPicPr>
        <p:blipFill>
          <a:blip r:embed="rId5"/>
          <a:stretch>
            <a:fillRect/>
          </a:stretch>
        </p:blipFill>
        <p:spPr>
          <a:xfrm flipH="1">
            <a:off x="8554847" y="1791000"/>
            <a:ext cx="3121152" cy="4608000"/>
          </a:xfrm>
          <a:prstGeom prst="rect">
            <a:avLst/>
          </a:prstGeom>
        </p:spPr>
      </p:pic>
      <p:grpSp>
        <p:nvGrpSpPr>
          <p:cNvPr id="67" name="Group 66">
            <a:extLst>
              <a:ext uri="{FF2B5EF4-FFF2-40B4-BE49-F238E27FC236}">
                <a16:creationId xmlns:a16="http://schemas.microsoft.com/office/drawing/2014/main" xmlns="" id="{4601E2E6-B70F-266E-5BF0-D96F2D3193E4}"/>
              </a:ext>
            </a:extLst>
          </p:cNvPr>
          <p:cNvGrpSpPr/>
          <p:nvPr/>
        </p:nvGrpSpPr>
        <p:grpSpPr>
          <a:xfrm>
            <a:off x="8170079" y="458999"/>
            <a:ext cx="1945344" cy="2448000"/>
            <a:chOff x="8170079" y="458999"/>
            <a:chExt cx="1945344" cy="2448000"/>
          </a:xfrm>
        </p:grpSpPr>
        <p:pic>
          <p:nvPicPr>
            <p:cNvPr id="65" name="Picture 64">
              <a:extLst>
                <a:ext uri="{FF2B5EF4-FFF2-40B4-BE49-F238E27FC236}">
                  <a16:creationId xmlns:a16="http://schemas.microsoft.com/office/drawing/2014/main" xmlns="" id="{210034CD-D3C0-C530-52B5-724E4F94342F}"/>
                </a:ext>
              </a:extLst>
            </p:cNvPr>
            <p:cNvPicPr>
              <a:picLocks noChangeAspect="1"/>
            </p:cNvPicPr>
            <p:nvPr/>
          </p:nvPicPr>
          <p:blipFill>
            <a:blip r:embed="rId6"/>
            <a:stretch>
              <a:fillRect/>
            </a:stretch>
          </p:blipFill>
          <p:spPr>
            <a:xfrm>
              <a:off x="8170079" y="458999"/>
              <a:ext cx="1945344" cy="2448000"/>
            </a:xfrm>
            <a:prstGeom prst="rect">
              <a:avLst/>
            </a:prstGeom>
          </p:spPr>
        </p:pic>
        <p:sp>
          <p:nvSpPr>
            <p:cNvPr id="66" name="TextBox 65">
              <a:extLst>
                <a:ext uri="{FF2B5EF4-FFF2-40B4-BE49-F238E27FC236}">
                  <a16:creationId xmlns:a16="http://schemas.microsoft.com/office/drawing/2014/main" xmlns="" id="{77426F71-8C12-FBBE-EBB5-CB1E1B0FD44E}"/>
                </a:ext>
              </a:extLst>
            </p:cNvPr>
            <p:cNvSpPr txBox="1"/>
            <p:nvPr/>
          </p:nvSpPr>
          <p:spPr>
            <a:xfrm>
              <a:off x="8221537" y="832311"/>
              <a:ext cx="175193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Kết</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luận</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xmlns="" id="{CEA38621-EC1D-6127-5BAF-D05100043C03}"/>
              </a:ext>
            </a:extLst>
          </p:cNvPr>
          <p:cNvSpPr txBox="1"/>
          <p:nvPr/>
        </p:nvSpPr>
        <p:spPr>
          <a:xfrm>
            <a:off x="1717040" y="2082800"/>
            <a:ext cx="6482080" cy="3046988"/>
          </a:xfrm>
          <a:prstGeom prst="rect">
            <a:avLst/>
          </a:prstGeom>
          <a:noFill/>
        </p:spPr>
        <p:txBody>
          <a:bodyPr wrap="square" rtlCol="0">
            <a:spAutoFit/>
          </a:bodyPr>
          <a:lstStyle/>
          <a:p>
            <a:pPr algn="just"/>
            <a:r>
              <a:rPr lang="en-US" sz="4800" dirty="0" err="1">
                <a:solidFill>
                  <a:schemeClr val="bg1"/>
                </a:solidFill>
                <a:effectLst/>
                <a:ea typeface="Calibri" panose="020F0502020204030204" pitchFamily="34" charset="0"/>
              </a:rPr>
              <a:t>Các</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kết</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không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chỉ</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đơn</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lẻ</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mà</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có</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thành</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cặp</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với</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nhau</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nối</a:t>
            </a:r>
            <a:r>
              <a:rPr lang="en-US" sz="4800" dirty="0">
                <a:solidFill>
                  <a:schemeClr val="bg1"/>
                </a:solidFill>
                <a:effectLst/>
                <a:ea typeface="Calibri" panose="020F0502020204030204" pitchFamily="34" charset="0"/>
              </a:rPr>
              <a:t>.</a:t>
            </a:r>
            <a:endParaRPr lang="en-US" sz="4800" dirty="0">
              <a:solidFill>
                <a:schemeClr val="bg1"/>
              </a:solidFill>
            </a:endParaRPr>
          </a:p>
        </p:txBody>
      </p:sp>
    </p:spTree>
    <p:extLst>
      <p:ext uri="{BB962C8B-B14F-4D97-AF65-F5344CB8AC3E}">
        <p14:creationId xmlns:p14="http://schemas.microsoft.com/office/powerpoint/2010/main" val="3448150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3D6C0225-C3FE-D37E-DBF9-40DAAFA24FD8}"/>
              </a:ext>
            </a:extLst>
          </p:cNvPr>
          <p:cNvPicPr>
            <a:picLocks noChangeAspect="1"/>
          </p:cNvPicPr>
          <p:nvPr/>
        </p:nvPicPr>
        <p:blipFill>
          <a:blip r:embed="rId3"/>
          <a:stretch>
            <a:fillRect/>
          </a:stretch>
        </p:blipFill>
        <p:spPr>
          <a:xfrm>
            <a:off x="802141" y="1432152"/>
            <a:ext cx="10529888" cy="3098161"/>
          </a:xfrm>
          <a:prstGeom prst="rect">
            <a:avLst/>
          </a:prstGeom>
        </p:spPr>
      </p:pic>
    </p:spTree>
    <p:extLst>
      <p:ext uri="{BB962C8B-B14F-4D97-AF65-F5344CB8AC3E}">
        <p14:creationId xmlns:p14="http://schemas.microsoft.com/office/powerpoint/2010/main" val="24075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xmlns=""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xmlns="" id="{C4A0B6DC-5541-1C80-0777-D7B82CBA90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1" name="TextBox 10">
            <a:extLst>
              <a:ext uri="{FF2B5EF4-FFF2-40B4-BE49-F238E27FC236}">
                <a16:creationId xmlns:a16="http://schemas.microsoft.com/office/drawing/2014/main" xmlns="" id="{38FB65CB-A635-775A-C436-0E3C3E8B4F6F}"/>
              </a:ext>
            </a:extLst>
          </p:cNvPr>
          <p:cNvSpPr txBox="1"/>
          <p:nvPr/>
        </p:nvSpPr>
        <p:spPr>
          <a:xfrm>
            <a:off x="849085" y="1219199"/>
            <a:ext cx="11103429" cy="5264646"/>
          </a:xfrm>
          <a:prstGeom prst="rect">
            <a:avLst/>
          </a:prstGeom>
          <a:noFill/>
        </p:spPr>
        <p:txBody>
          <a:bodyPr wrap="square" rtlCol="0">
            <a:spAutoFit/>
          </a:bodyPr>
          <a:lstStyle/>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a. Cậu thích xem phim hài </a:t>
            </a:r>
            <a:r>
              <a:rPr lang="vi-VN" sz="3800" b="1" i="0" dirty="0">
                <a:solidFill>
                  <a:srgbClr val="000000"/>
                </a:solidFill>
                <a:effectLst/>
                <a:latin typeface="Calibri" panose="020F0502020204030204" pitchFamily="34" charset="0"/>
                <a:cs typeface="Calibri" panose="020F0502020204030204" pitchFamily="34" charset="0"/>
              </a:rPr>
              <a:t>hay</a:t>
            </a:r>
            <a:r>
              <a:rPr lang="vi-VN" sz="3800" b="0" i="0" dirty="0">
                <a:solidFill>
                  <a:srgbClr val="000000"/>
                </a:solidFill>
                <a:effectLst/>
                <a:latin typeface="Calibri" panose="020F0502020204030204" pitchFamily="34" charset="0"/>
                <a:cs typeface="Calibri" panose="020F0502020204030204" pitchFamily="34" charset="0"/>
              </a:rPr>
              <a:t> phim hành động?</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b. Tranh Đông Hồ giản dị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tinh tế.</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c. </a:t>
            </a:r>
            <a:r>
              <a:rPr lang="vi-VN" sz="3800" b="1" i="0" dirty="0">
                <a:solidFill>
                  <a:srgbClr val="000000"/>
                </a:solidFill>
                <a:effectLst/>
                <a:latin typeface="Calibri" panose="020F0502020204030204" pitchFamily="34" charset="0"/>
                <a:cs typeface="Calibri" panose="020F0502020204030204" pitchFamily="34" charset="0"/>
              </a:rPr>
              <a:t>Nếu</a:t>
            </a:r>
            <a:r>
              <a:rPr lang="vi-VN" sz="3800" b="0" i="0" dirty="0">
                <a:solidFill>
                  <a:srgbClr val="000000"/>
                </a:solidFill>
                <a:effectLst/>
                <a:latin typeface="Calibri" panose="020F0502020204030204" pitchFamily="34" charset="0"/>
                <a:cs typeface="Calibri" panose="020F0502020204030204" pitchFamily="34" charset="0"/>
              </a:rPr>
              <a:t> bạn muốn chơi pi-a-nô thành thạo </a:t>
            </a:r>
            <a:r>
              <a:rPr lang="vi-VN" sz="3800" b="1" i="0" dirty="0">
                <a:solidFill>
                  <a:srgbClr val="000000"/>
                </a:solidFill>
                <a:effectLst/>
                <a:latin typeface="Calibri" panose="020F0502020204030204" pitchFamily="34" charset="0"/>
                <a:cs typeface="Calibri" panose="020F0502020204030204" pitchFamily="34" charset="0"/>
              </a:rPr>
              <a:t>thì</a:t>
            </a:r>
            <a:r>
              <a:rPr lang="vi-VN" sz="3800" b="0" i="0" dirty="0">
                <a:solidFill>
                  <a:srgbClr val="000000"/>
                </a:solidFill>
                <a:effectLst/>
                <a:latin typeface="Calibri" panose="020F0502020204030204" pitchFamily="34" charset="0"/>
                <a:cs typeface="Calibri" panose="020F0502020204030204" pitchFamily="34" charset="0"/>
              </a:rPr>
              <a:t> bạn phải kiên trì.</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d. </a:t>
            </a:r>
            <a:r>
              <a:rPr lang="vi-VN" sz="3800" b="1" i="0" dirty="0">
                <a:solidFill>
                  <a:srgbClr val="000000"/>
                </a:solidFill>
                <a:effectLst/>
                <a:latin typeface="Calibri" panose="020F0502020204030204" pitchFamily="34" charset="0"/>
                <a:cs typeface="Calibri" panose="020F0502020204030204" pitchFamily="34" charset="0"/>
              </a:rPr>
              <a:t>Nhờ</a:t>
            </a:r>
            <a:r>
              <a:rPr lang="vi-VN" sz="3800" b="0" i="0" dirty="0">
                <a:solidFill>
                  <a:srgbClr val="000000"/>
                </a:solidFill>
                <a:effectLst/>
                <a:latin typeface="Calibri" panose="020F0502020204030204" pitchFamily="34" charset="0"/>
                <a:cs typeface="Calibri" panose="020F0502020204030204" pitchFamily="34" charset="0"/>
              </a:rPr>
              <a:t> khổ công luyện tập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Lê-ô-nác-đô đa Vin-xi đã trở thành một danh hoạ kiệt xuất của thế giới.</a:t>
            </a:r>
          </a:p>
        </p:txBody>
      </p:sp>
      <p:pic>
        <p:nvPicPr>
          <p:cNvPr id="1026" name="Picture 2" descr="Hình ảnh Bằng Tay Hoa Trang Trí PNG , Bông Hoa, Năm Bông Hoa, Hồng PNG miễn  phí tải tập tin PSDComment và Vector">
            <a:extLst>
              <a:ext uri="{FF2B5EF4-FFF2-40B4-BE49-F238E27FC236}">
                <a16:creationId xmlns:a16="http://schemas.microsoft.com/office/drawing/2014/main" xmlns="" id="{50F82349-F5D0-06AE-6171-2C562B1C922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02086" y="1055913"/>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ằng Tay Hoa Trang Trí PNG , Bông Hoa, Năm Bông Hoa, Hồng PNG miễn  phí tải tập tin PSDComment và Vector">
            <a:extLst>
              <a:ext uri="{FF2B5EF4-FFF2-40B4-BE49-F238E27FC236}">
                <a16:creationId xmlns:a16="http://schemas.microsoft.com/office/drawing/2014/main" xmlns="" id="{35BC6482-A9B4-7D87-EA29-DA9C10999E1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19057" y="193765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Hồng PNG miễn  phí tải tập tin PSDComment và Vector">
            <a:extLst>
              <a:ext uri="{FF2B5EF4-FFF2-40B4-BE49-F238E27FC236}">
                <a16:creationId xmlns:a16="http://schemas.microsoft.com/office/drawing/2014/main" xmlns="" id="{734A96B6-D7C0-3B8D-F288-305EBAF85A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2764970"/>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Hồng PNG miễn  phí tải tập tin PSDComment và Vector">
            <a:extLst>
              <a:ext uri="{FF2B5EF4-FFF2-40B4-BE49-F238E27FC236}">
                <a16:creationId xmlns:a16="http://schemas.microsoft.com/office/drawing/2014/main" xmlns="" id="{56E0A3EB-3E92-2934-7B4E-F991B7A8854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799" y="279762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ằng Tay Hoa Trang Trí PNG , Bông Hoa, Năm Bông Hoa, Hồng PNG miễn  phí tải tập tin PSDComment và Vector">
            <a:extLst>
              <a:ext uri="{FF2B5EF4-FFF2-40B4-BE49-F238E27FC236}">
                <a16:creationId xmlns:a16="http://schemas.microsoft.com/office/drawing/2014/main" xmlns="" id="{E3C6DCDA-5C7D-F849-60C0-2E346F20ED5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Hồng PNG miễn  phí tải tập tin PSDComment và Vector">
            <a:extLst>
              <a:ext uri="{FF2B5EF4-FFF2-40B4-BE49-F238E27FC236}">
                <a16:creationId xmlns:a16="http://schemas.microsoft.com/office/drawing/2014/main" xmlns="" id="{89CDB7E1-A999-7A90-A2B8-22BD7FD9E39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435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46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xmlns=""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Viết 2 – 3 câu có kết từ để giới thiệu về một trong những bức tranh, bức ảnh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xmlns="" id="{C4A0B6DC-5541-1C80-0777-D7B82CBA90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9" name="Picture 8">
            <a:extLst>
              <a:ext uri="{FF2B5EF4-FFF2-40B4-BE49-F238E27FC236}">
                <a16:creationId xmlns:a16="http://schemas.microsoft.com/office/drawing/2014/main" xmlns="" id="{9B93882B-C656-4CAE-0C68-13C2EF939A35}"/>
              </a:ext>
            </a:extLst>
          </p:cNvPr>
          <p:cNvPicPr>
            <a:picLocks noChangeAspect="1"/>
          </p:cNvPicPr>
          <p:nvPr/>
        </p:nvPicPr>
        <p:blipFill>
          <a:blip r:embed="rId4"/>
          <a:stretch>
            <a:fillRect/>
          </a:stretch>
        </p:blipFill>
        <p:spPr>
          <a:xfrm>
            <a:off x="2914649" y="1302883"/>
            <a:ext cx="6185807" cy="5008947"/>
          </a:xfrm>
          <a:prstGeom prst="rect">
            <a:avLst/>
          </a:prstGeom>
        </p:spPr>
      </p:pic>
    </p:spTree>
    <p:extLst>
      <p:ext uri="{BB962C8B-B14F-4D97-AF65-F5344CB8AC3E}">
        <p14:creationId xmlns:p14="http://schemas.microsoft.com/office/powerpoint/2010/main" val="369180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EDF2C130-F875-D887-976E-E6C330D0548C}"/>
              </a:ext>
            </a:extLst>
          </p:cNvPr>
          <p:cNvPicPr>
            <a:picLocks noChangeAspect="1"/>
          </p:cNvPicPr>
          <p:nvPr/>
        </p:nvPicPr>
        <p:blipFill>
          <a:blip r:embed="rId3"/>
          <a:stretch>
            <a:fillRect/>
          </a:stretch>
        </p:blipFill>
        <p:spPr>
          <a:xfrm>
            <a:off x="574221" y="1588634"/>
            <a:ext cx="4076700" cy="3571875"/>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xmlns="" id="{63C300A4-B7DA-D0AD-9FDB-183EE1DC93D9}"/>
              </a:ext>
            </a:extLst>
          </p:cNvPr>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p:blipFill>
        <p:spPr>
          <a:xfrm>
            <a:off x="4822371" y="806313"/>
            <a:ext cx="6912429" cy="5246143"/>
          </a:xfrm>
          <a:prstGeom prst="rect">
            <a:avLst/>
          </a:prstGeom>
        </p:spPr>
      </p:pic>
      <p:sp>
        <p:nvSpPr>
          <p:cNvPr id="12" name="TextBox 11">
            <a:extLst>
              <a:ext uri="{FF2B5EF4-FFF2-40B4-BE49-F238E27FC236}">
                <a16:creationId xmlns:a16="http://schemas.microsoft.com/office/drawing/2014/main" xmlns="" id="{311FB829-3A0F-D4E0-412B-0C68DD6A4BDC}"/>
              </a:ext>
            </a:extLst>
          </p:cNvPr>
          <p:cNvSpPr txBox="1"/>
          <p:nvPr/>
        </p:nvSpPr>
        <p:spPr>
          <a:xfrm>
            <a:off x="5148942" y="1088571"/>
            <a:ext cx="6368143" cy="4524315"/>
          </a:xfrm>
          <a:prstGeom prst="rect">
            <a:avLst/>
          </a:prstGeom>
          <a:noFill/>
        </p:spPr>
        <p:txBody>
          <a:bodyPr wrap="square" rtlCol="0">
            <a:spAutoFit/>
          </a:bodyPr>
          <a:lstStyle/>
          <a:p>
            <a:pPr algn="just"/>
            <a:r>
              <a:rPr lang="vi-VN" sz="3200" dirty="0">
                <a:solidFill>
                  <a:schemeClr val="bg1"/>
                </a:solidFill>
              </a:rPr>
              <a:t>Tác phẩm điêu khắc Những người tắm biển của Pi-cát-xô thật độc đáo. Ông thể hiện ý tưởng người đi tắm biển chỉ bằng các hình tam giác, hình chữ nhật hoặc hình tròn. Đây là sự sáng tạo của riêng ông, trừu tượng, khó hiểu nhưng hấp dẫn. (Kết từ: của, bằng, hoặc, nhưng)</a:t>
            </a:r>
            <a:endParaRPr lang="en-US" sz="3200" dirty="0">
              <a:solidFill>
                <a:schemeClr val="bg1"/>
              </a:solidFill>
            </a:endParaRPr>
          </a:p>
        </p:txBody>
      </p:sp>
    </p:spTree>
    <p:extLst>
      <p:ext uri="{BB962C8B-B14F-4D97-AF65-F5344CB8AC3E}">
        <p14:creationId xmlns:p14="http://schemas.microsoft.com/office/powerpoint/2010/main" val="1673664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sport&#10;&#10;Description automatically generated">
            <a:extLst>
              <a:ext uri="{FF2B5EF4-FFF2-40B4-BE49-F238E27FC236}">
                <a16:creationId xmlns:a16="http://schemas.microsoft.com/office/drawing/2014/main" xmlns="" id="{7B5862ED-6EEE-0F9B-F37B-5ECBEDAFF3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92" r="14142"/>
          <a:stretch/>
        </p:blipFill>
        <p:spPr>
          <a:xfrm>
            <a:off x="0" y="0"/>
            <a:ext cx="12192000" cy="6858000"/>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xmlns="" id="{45AAA7E3-82F0-8A46-C512-31A868AD2AB8}"/>
              </a:ext>
            </a:extLst>
          </p:cNvPr>
          <p:cNvPicPr>
            <a:picLocks noChangeAspect="1"/>
          </p:cNvPicPr>
          <p:nvPr/>
        </p:nvPicPr>
        <p:blipFill rotWithShape="1">
          <a:blip r:embed="rId5">
            <a:extLst>
              <a:ext uri="{28A0092B-C50C-407E-A947-70E740481C1C}">
                <a14:useLocalDpi xmlns:a14="http://schemas.microsoft.com/office/drawing/2010/main" val="0"/>
              </a:ext>
            </a:extLst>
          </a:blip>
          <a:srcRect l="5373" t="24369" r="5373" b="24369"/>
          <a:stretch/>
        </p:blipFill>
        <p:spPr>
          <a:xfrm>
            <a:off x="2166425" y="639000"/>
            <a:ext cx="10025575" cy="5580000"/>
          </a:xfrm>
          <a:prstGeom prst="rect">
            <a:avLst/>
          </a:prstGeom>
        </p:spPr>
      </p:pic>
      <p:sp>
        <p:nvSpPr>
          <p:cNvPr id="18" name="TextBox 17">
            <a:extLst>
              <a:ext uri="{FF2B5EF4-FFF2-40B4-BE49-F238E27FC236}">
                <a16:creationId xmlns:a16="http://schemas.microsoft.com/office/drawing/2014/main" xmlns="" id="{E8388BED-869E-5E75-06FC-F79425219CE7}"/>
              </a:ext>
            </a:extLst>
          </p:cNvPr>
          <p:cNvSpPr txBox="1"/>
          <p:nvPr/>
        </p:nvSpPr>
        <p:spPr>
          <a:xfrm>
            <a:off x="6545595" y="997242"/>
            <a:ext cx="2576634" cy="923330"/>
          </a:xfrm>
          <a:prstGeom prst="rect">
            <a:avLst/>
          </a:prstGeom>
          <a:noFill/>
        </p:spPr>
        <p:txBody>
          <a:bodyPr wrap="square" rtlCol="0">
            <a:spAutoFit/>
          </a:bodyPr>
          <a:lstStyle/>
          <a:p>
            <a:r>
              <a:rPr lang="en-US" sz="5400" b="1" dirty="0" err="1">
                <a:solidFill>
                  <a:srgbClr val="FF0000"/>
                </a:solidFill>
                <a:latin typeface="Cambria" panose="02040503050406030204" pitchFamily="18" charset="0"/>
                <a:ea typeface="Cambria" panose="02040503050406030204" pitchFamily="18" charset="0"/>
              </a:rPr>
              <a:t>Dặn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dò</a:t>
            </a:r>
            <a:endParaRPr lang="en-US" sz="54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xmlns="" id="{FAD79EC6-7074-637B-81EC-14F0E6C7DE12}"/>
              </a:ext>
            </a:extLst>
          </p:cNvPr>
          <p:cNvSpPr txBox="1"/>
          <p:nvPr/>
        </p:nvSpPr>
        <p:spPr>
          <a:xfrm>
            <a:off x="3459495" y="2205871"/>
            <a:ext cx="7358743" cy="584775"/>
          </a:xfrm>
          <a:prstGeom prst="rect">
            <a:avLst/>
          </a:prstGeom>
          <a:noFill/>
        </p:spPr>
        <p:txBody>
          <a:bodyPr wrap="square" rtlCol="0">
            <a:spAutoFit/>
          </a:bodyPr>
          <a:lstStyle/>
          <a:p>
            <a:r>
              <a:rPr lang="en-US" sz="3200" dirty="0">
                <a:solidFill>
                  <a:srgbClr val="003399"/>
                </a:solidFill>
              </a:rPr>
              <a:t>……………………..</a:t>
            </a:r>
          </a:p>
        </p:txBody>
      </p:sp>
      <p:pic>
        <p:nvPicPr>
          <p:cNvPr id="23" name="Picture 22">
            <a:extLst>
              <a:ext uri="{FF2B5EF4-FFF2-40B4-BE49-F238E27FC236}">
                <a16:creationId xmlns:a16="http://schemas.microsoft.com/office/drawing/2014/main" xmlns="" id="{97B5B133-B12B-7414-E12D-24ACA3949F25}"/>
              </a:ext>
            </a:extLst>
          </p:cNvPr>
          <p:cNvPicPr>
            <a:picLocks noChangeAspect="1"/>
          </p:cNvPicPr>
          <p:nvPr/>
        </p:nvPicPr>
        <p:blipFill>
          <a:blip r:embed="rId6"/>
          <a:stretch>
            <a:fillRect/>
          </a:stretch>
        </p:blipFill>
        <p:spPr>
          <a:xfrm flipH="1">
            <a:off x="130402" y="1594033"/>
            <a:ext cx="2215936" cy="4608000"/>
          </a:xfrm>
          <a:prstGeom prst="rect">
            <a:avLst/>
          </a:prstGeom>
        </p:spPr>
      </p:pic>
    </p:spTree>
    <p:extLst>
      <p:ext uri="{BB962C8B-B14F-4D97-AF65-F5344CB8AC3E}">
        <p14:creationId xmlns:p14="http://schemas.microsoft.com/office/powerpoint/2010/main" val="356357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9"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9"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9"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9"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picture containing graphical user interface&#10;&#10;Description automatically generated">
            <a:extLst>
              <a:ext uri="{FF2B5EF4-FFF2-40B4-BE49-F238E27FC236}">
                <a16:creationId xmlns:a16="http://schemas.microsoft.com/office/drawing/2014/main" xmlns=""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nvGrpSpPr>
          <p:cNvPr id="45" name="Group 44">
            <a:extLst>
              <a:ext uri="{FF2B5EF4-FFF2-40B4-BE49-F238E27FC236}">
                <a16:creationId xmlns:a16="http://schemas.microsoft.com/office/drawing/2014/main" xmlns="" id="{1CA14B3C-87C3-2122-95F1-9B89E7B57F4B}"/>
              </a:ext>
            </a:extLst>
          </p:cNvPr>
          <p:cNvGrpSpPr/>
          <p:nvPr/>
        </p:nvGrpSpPr>
        <p:grpSpPr>
          <a:xfrm>
            <a:off x="5125666" y="135771"/>
            <a:ext cx="6930768" cy="5868000"/>
            <a:chOff x="4227089" y="495000"/>
            <a:chExt cx="6930768" cy="5868000"/>
          </a:xfrm>
        </p:grpSpPr>
        <p:pic>
          <p:nvPicPr>
            <p:cNvPr id="29" name="Picture 28">
              <a:extLst>
                <a:ext uri="{FF2B5EF4-FFF2-40B4-BE49-F238E27FC236}">
                  <a16:creationId xmlns:a16="http://schemas.microsoft.com/office/drawing/2014/main" xmlns="" id="{584775D6-7834-05FD-48EF-4856B0B072FD}"/>
                </a:ext>
              </a:extLst>
            </p:cNvPr>
            <p:cNvPicPr>
              <a:picLocks noChangeAspect="1"/>
            </p:cNvPicPr>
            <p:nvPr/>
          </p:nvPicPr>
          <p:blipFill rotWithShape="1">
            <a:blip r:embed="rId3"/>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xmlns="" id="{97568BE0-D9F0-DB91-B015-21D685AE745B}"/>
                </a:ext>
              </a:extLst>
            </p:cNvPr>
            <p:cNvSpPr txBox="1"/>
            <p:nvPr/>
          </p:nvSpPr>
          <p:spPr>
            <a:xfrm>
              <a:off x="8579379" y="4967866"/>
              <a:ext cx="1651731"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algn="ctr"/>
              <a:r>
                <a:rPr lang="en-US" sz="3200" b="1">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rPr>
                <a:t>TẬP VIẾT</a:t>
              </a:r>
            </a:p>
          </p:txBody>
        </p:sp>
      </p:grpSp>
      <p:grpSp>
        <p:nvGrpSpPr>
          <p:cNvPr id="8" name="Group 7"/>
          <p:cNvGrpSpPr/>
          <p:nvPr/>
        </p:nvGrpSpPr>
        <p:grpSpPr>
          <a:xfrm>
            <a:off x="2754929" y="1368216"/>
            <a:ext cx="2203648" cy="4608000"/>
            <a:chOff x="2418461" y="1530511"/>
            <a:chExt cx="2203648" cy="4608000"/>
          </a:xfrm>
        </p:grpSpPr>
        <p:pic>
          <p:nvPicPr>
            <p:cNvPr id="9" name="Picture 8">
              <a:extLst>
                <a:ext uri="{FF2B5EF4-FFF2-40B4-BE49-F238E27FC236}">
                  <a16:creationId xmlns:a16="http://schemas.microsoft.com/office/drawing/2014/main" xmlns="" id="{38D8016B-AC90-B90D-D578-DBB30740986E}"/>
                </a:ext>
              </a:extLst>
            </p:cNvPr>
            <p:cNvPicPr>
              <a:picLocks noChangeAspect="1"/>
            </p:cNvPicPr>
            <p:nvPr/>
          </p:nvPicPr>
          <p:blipFill>
            <a:blip r:embed="rId5"/>
            <a:stretch>
              <a:fillRect/>
            </a:stretch>
          </p:blipFill>
          <p:spPr>
            <a:xfrm>
              <a:off x="2418461" y="1530511"/>
              <a:ext cx="2203648" cy="460800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2" name="Picture 1">
            <a:extLst>
              <a:ext uri="{FF2B5EF4-FFF2-40B4-BE49-F238E27FC236}">
                <a16:creationId xmlns:a16="http://schemas.microsoft.com/office/drawing/2014/main" xmlns="" id="{68396756-F867-7C17-7E69-EDCEA2D2D7C5}"/>
              </a:ext>
            </a:extLst>
          </p:cNvPr>
          <p:cNvPicPr>
            <a:picLocks noChangeAspect="1"/>
          </p:cNvPicPr>
          <p:nvPr/>
        </p:nvPicPr>
        <p:blipFill>
          <a:blip r:embed="rId7"/>
          <a:stretch>
            <a:fillRect/>
          </a:stretch>
        </p:blipFill>
        <p:spPr>
          <a:xfrm>
            <a:off x="6482918" y="1514756"/>
            <a:ext cx="4102964" cy="2304488"/>
          </a:xfrm>
          <a:prstGeom prst="rect">
            <a:avLst/>
          </a:prstGeom>
        </p:spPr>
      </p:pic>
    </p:spTree>
    <p:extLst>
      <p:ext uri="{BB962C8B-B14F-4D97-AF65-F5344CB8AC3E}">
        <p14:creationId xmlns:p14="http://schemas.microsoft.com/office/powerpoint/2010/main" val="106605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37" name="Group 36">
            <a:extLst>
              <a:ext uri="{FF2B5EF4-FFF2-40B4-BE49-F238E27FC236}">
                <a16:creationId xmlns:a16="http://schemas.microsoft.com/office/drawing/2014/main" xmlns="" id="{9838C62E-C30E-D7A0-BCC5-16A23771FCDC}"/>
              </a:ext>
            </a:extLst>
          </p:cNvPr>
          <p:cNvGrpSpPr/>
          <p:nvPr/>
        </p:nvGrpSpPr>
        <p:grpSpPr>
          <a:xfrm rot="20810244">
            <a:off x="5705947" y="137290"/>
            <a:ext cx="3044096" cy="3312000"/>
            <a:chOff x="6135169" y="458999"/>
            <a:chExt cx="3044096" cy="3312000"/>
          </a:xfrm>
        </p:grpSpPr>
        <p:pic>
          <p:nvPicPr>
            <p:cNvPr id="35" name="Picture 34">
              <a:extLst>
                <a:ext uri="{FF2B5EF4-FFF2-40B4-BE49-F238E27FC236}">
                  <a16:creationId xmlns:a16="http://schemas.microsoft.com/office/drawing/2014/main" xmlns=""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xmlns="" id="{0193A50C-9959-88F3-D879-7BEFF423EBFC}"/>
                </a:ext>
              </a:extLst>
            </p:cNvPr>
            <p:cNvSpPr txBox="1"/>
            <p:nvPr/>
          </p:nvSpPr>
          <p:spPr>
            <a:xfrm rot="789756">
              <a:off x="6305907" y="945805"/>
              <a:ext cx="2750904" cy="2308324"/>
            </a:xfrm>
            <a:prstGeom prst="rect">
              <a:avLst/>
            </a:prstGeom>
            <a:noFill/>
          </p:spPr>
          <p:txBody>
            <a:bodyPr wrap="square" rtlCol="0">
              <a:spAutoFit/>
            </a:bodyPr>
            <a:lstStyle/>
            <a:p>
              <a:pPr marL="0" marR="0" algn="ctr">
                <a:spcBef>
                  <a:spcPts val="0"/>
                </a:spcBef>
                <a:spcAft>
                  <a:spcPts val="800"/>
                </a:spcAft>
              </a:pPr>
              <a:r>
                <a:rPr lang="en-US" sz="3600" b="1" kern="100" dirty="0" err="1">
                  <a:effectLst/>
                  <a:ea typeface="Calibri" panose="020F0502020204030204" pitchFamily="34" charset="0"/>
                  <a:cs typeface="Times New Roman" panose="02020603050405020304" pitchFamily="18" charset="0"/>
                </a:rPr>
                <a:t>Kể</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tên</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những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loại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em</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đã</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học</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a:extLst>
              <a:ext uri="{FF2B5EF4-FFF2-40B4-BE49-F238E27FC236}">
                <a16:creationId xmlns:a16="http://schemas.microsoft.com/office/drawing/2014/main" xmlns="" id="{47FF3A05-6180-219A-2BB0-EDD42A0DE31D}"/>
              </a:ext>
            </a:extLst>
          </p:cNvPr>
          <p:cNvPicPr>
            <a:picLocks noChangeAspect="1"/>
          </p:cNvPicPr>
          <p:nvPr/>
        </p:nvPicPr>
        <p:blipFill rotWithShape="1">
          <a:blip r:embed="rId6"/>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xmlns="" id="{9F240775-87A1-05D8-0AFF-6E0C7B59679E}"/>
              </a:ext>
            </a:extLst>
          </p:cNvPr>
          <p:cNvPicPr>
            <a:picLocks noChangeAspect="1"/>
          </p:cNvPicPr>
          <p:nvPr/>
        </p:nvPicPr>
        <p:blipFill>
          <a:blip r:embed="rId7"/>
          <a:stretch>
            <a:fillRect/>
          </a:stretch>
        </p:blipFill>
        <p:spPr>
          <a:xfrm>
            <a:off x="8420024" y="1791000"/>
            <a:ext cx="2215936" cy="4608000"/>
          </a:xfrm>
          <a:prstGeom prst="rect">
            <a:avLst/>
          </a:prstGeom>
        </p:spPr>
      </p:pic>
      <p:sp>
        <p:nvSpPr>
          <p:cNvPr id="2" name="TextBox 1">
            <a:extLst>
              <a:ext uri="{FF2B5EF4-FFF2-40B4-BE49-F238E27FC236}">
                <a16:creationId xmlns:a16="http://schemas.microsoft.com/office/drawing/2014/main" xmlns="" id="{B8E5BE70-27D2-9A96-598A-FED283151C89}"/>
              </a:ext>
            </a:extLst>
          </p:cNvPr>
          <p:cNvSpPr txBox="1"/>
          <p:nvPr/>
        </p:nvSpPr>
        <p:spPr>
          <a:xfrm>
            <a:off x="803357" y="3419057"/>
            <a:ext cx="5768479" cy="1569660"/>
          </a:xfrm>
          <a:custGeom>
            <a:avLst/>
            <a:gdLst>
              <a:gd name="connsiteX0" fmla="*/ 0 w 5768479"/>
              <a:gd name="connsiteY0" fmla="*/ 187289 h 1123712"/>
              <a:gd name="connsiteX1" fmla="*/ 187289 w 5768479"/>
              <a:gd name="connsiteY1" fmla="*/ 0 h 1123712"/>
              <a:gd name="connsiteX2" fmla="*/ 786611 w 5768479"/>
              <a:gd name="connsiteY2" fmla="*/ 0 h 1123712"/>
              <a:gd name="connsiteX3" fmla="*/ 1439873 w 5768479"/>
              <a:gd name="connsiteY3" fmla="*/ 0 h 1123712"/>
              <a:gd name="connsiteX4" fmla="*/ 2147073 w 5768479"/>
              <a:gd name="connsiteY4" fmla="*/ 0 h 1123712"/>
              <a:gd name="connsiteX5" fmla="*/ 2638517 w 5768479"/>
              <a:gd name="connsiteY5" fmla="*/ 0 h 1123712"/>
              <a:gd name="connsiteX6" fmla="*/ 3345718 w 5768479"/>
              <a:gd name="connsiteY6" fmla="*/ 0 h 1123712"/>
              <a:gd name="connsiteX7" fmla="*/ 3945040 w 5768479"/>
              <a:gd name="connsiteY7" fmla="*/ 0 h 1123712"/>
              <a:gd name="connsiteX8" fmla="*/ 4490423 w 5768479"/>
              <a:gd name="connsiteY8" fmla="*/ 0 h 1123712"/>
              <a:gd name="connsiteX9" fmla="*/ 5581190 w 5768479"/>
              <a:gd name="connsiteY9" fmla="*/ 0 h 1123712"/>
              <a:gd name="connsiteX10" fmla="*/ 5768479 w 5768479"/>
              <a:gd name="connsiteY10" fmla="*/ 187289 h 1123712"/>
              <a:gd name="connsiteX11" fmla="*/ 5768479 w 5768479"/>
              <a:gd name="connsiteY11" fmla="*/ 569347 h 1123712"/>
              <a:gd name="connsiteX12" fmla="*/ 5768479 w 5768479"/>
              <a:gd name="connsiteY12" fmla="*/ 936423 h 1123712"/>
              <a:gd name="connsiteX13" fmla="*/ 5581190 w 5768479"/>
              <a:gd name="connsiteY13" fmla="*/ 1123712 h 1123712"/>
              <a:gd name="connsiteX14" fmla="*/ 5035807 w 5768479"/>
              <a:gd name="connsiteY14" fmla="*/ 1123712 h 1123712"/>
              <a:gd name="connsiteX15" fmla="*/ 4544362 w 5768479"/>
              <a:gd name="connsiteY15" fmla="*/ 1123712 h 1123712"/>
              <a:gd name="connsiteX16" fmla="*/ 4052918 w 5768479"/>
              <a:gd name="connsiteY16" fmla="*/ 1123712 h 1123712"/>
              <a:gd name="connsiteX17" fmla="*/ 3561474 w 5768479"/>
              <a:gd name="connsiteY17" fmla="*/ 1123712 h 1123712"/>
              <a:gd name="connsiteX18" fmla="*/ 3016090 w 5768479"/>
              <a:gd name="connsiteY18" fmla="*/ 1123712 h 1123712"/>
              <a:gd name="connsiteX19" fmla="*/ 2578585 w 5768479"/>
              <a:gd name="connsiteY19" fmla="*/ 1123712 h 1123712"/>
              <a:gd name="connsiteX20" fmla="*/ 1871385 w 5768479"/>
              <a:gd name="connsiteY20" fmla="*/ 1123712 h 1123712"/>
              <a:gd name="connsiteX21" fmla="*/ 1326001 w 5768479"/>
              <a:gd name="connsiteY21" fmla="*/ 1123712 h 1123712"/>
              <a:gd name="connsiteX22" fmla="*/ 187289 w 5768479"/>
              <a:gd name="connsiteY22" fmla="*/ 1123712 h 1123712"/>
              <a:gd name="connsiteX23" fmla="*/ 0 w 5768479"/>
              <a:gd name="connsiteY23" fmla="*/ 936423 h 1123712"/>
              <a:gd name="connsiteX24" fmla="*/ 0 w 5768479"/>
              <a:gd name="connsiteY24" fmla="*/ 576839 h 1123712"/>
              <a:gd name="connsiteX25" fmla="*/ 0 w 5768479"/>
              <a:gd name="connsiteY25"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8479" h="1123712" fill="none" extrusionOk="0">
                <a:moveTo>
                  <a:pt x="0" y="187289"/>
                </a:moveTo>
                <a:cubicBezTo>
                  <a:pt x="1540" y="85769"/>
                  <a:pt x="70435" y="15054"/>
                  <a:pt x="187289" y="0"/>
                </a:cubicBezTo>
                <a:cubicBezTo>
                  <a:pt x="448142" y="-27068"/>
                  <a:pt x="642688" y="44378"/>
                  <a:pt x="786611" y="0"/>
                </a:cubicBezTo>
                <a:cubicBezTo>
                  <a:pt x="930534" y="-44378"/>
                  <a:pt x="1228340" y="35922"/>
                  <a:pt x="1439873" y="0"/>
                </a:cubicBezTo>
                <a:cubicBezTo>
                  <a:pt x="1651406" y="-35922"/>
                  <a:pt x="1989641" y="71695"/>
                  <a:pt x="2147073" y="0"/>
                </a:cubicBezTo>
                <a:cubicBezTo>
                  <a:pt x="2304505" y="-71695"/>
                  <a:pt x="2457081" y="22494"/>
                  <a:pt x="2638517" y="0"/>
                </a:cubicBezTo>
                <a:cubicBezTo>
                  <a:pt x="2819953" y="-22494"/>
                  <a:pt x="3068790" y="51320"/>
                  <a:pt x="3345718" y="0"/>
                </a:cubicBezTo>
                <a:cubicBezTo>
                  <a:pt x="3622646" y="-51320"/>
                  <a:pt x="3684148" y="46998"/>
                  <a:pt x="3945040" y="0"/>
                </a:cubicBezTo>
                <a:cubicBezTo>
                  <a:pt x="4205932" y="-46998"/>
                  <a:pt x="4231001" y="48699"/>
                  <a:pt x="4490423" y="0"/>
                </a:cubicBezTo>
                <a:cubicBezTo>
                  <a:pt x="4749845" y="-48699"/>
                  <a:pt x="5213645" y="124988"/>
                  <a:pt x="5581190" y="0"/>
                </a:cubicBezTo>
                <a:cubicBezTo>
                  <a:pt x="5691428" y="17559"/>
                  <a:pt x="5770628" y="91109"/>
                  <a:pt x="5768479" y="187289"/>
                </a:cubicBezTo>
                <a:cubicBezTo>
                  <a:pt x="5790762" y="317731"/>
                  <a:pt x="5727029" y="418559"/>
                  <a:pt x="5768479" y="569347"/>
                </a:cubicBezTo>
                <a:cubicBezTo>
                  <a:pt x="5809929" y="720135"/>
                  <a:pt x="5735524" y="760922"/>
                  <a:pt x="5768479" y="936423"/>
                </a:cubicBezTo>
                <a:cubicBezTo>
                  <a:pt x="5779401" y="1046513"/>
                  <a:pt x="5685464" y="1151866"/>
                  <a:pt x="5581190" y="1123712"/>
                </a:cubicBezTo>
                <a:cubicBezTo>
                  <a:pt x="5341477" y="1176762"/>
                  <a:pt x="5230096" y="1065787"/>
                  <a:pt x="5035807" y="1123712"/>
                </a:cubicBezTo>
                <a:cubicBezTo>
                  <a:pt x="4841518" y="1181637"/>
                  <a:pt x="4786030" y="1112026"/>
                  <a:pt x="4544362" y="1123712"/>
                </a:cubicBezTo>
                <a:cubicBezTo>
                  <a:pt x="4302694" y="1135398"/>
                  <a:pt x="4255643" y="1098555"/>
                  <a:pt x="4052918" y="1123712"/>
                </a:cubicBezTo>
                <a:cubicBezTo>
                  <a:pt x="3850193" y="1148869"/>
                  <a:pt x="3707388" y="1108623"/>
                  <a:pt x="3561474" y="1123712"/>
                </a:cubicBezTo>
                <a:cubicBezTo>
                  <a:pt x="3415560" y="1138801"/>
                  <a:pt x="3269236" y="1095091"/>
                  <a:pt x="3016090" y="1123712"/>
                </a:cubicBezTo>
                <a:cubicBezTo>
                  <a:pt x="2762944" y="1152333"/>
                  <a:pt x="2772178" y="1095367"/>
                  <a:pt x="2578585" y="1123712"/>
                </a:cubicBezTo>
                <a:cubicBezTo>
                  <a:pt x="2384993" y="1152057"/>
                  <a:pt x="2038116" y="1073267"/>
                  <a:pt x="1871385" y="1123712"/>
                </a:cubicBezTo>
                <a:cubicBezTo>
                  <a:pt x="1704654" y="1174157"/>
                  <a:pt x="1500106" y="1091111"/>
                  <a:pt x="1326001" y="1123712"/>
                </a:cubicBezTo>
                <a:cubicBezTo>
                  <a:pt x="1151896" y="1156313"/>
                  <a:pt x="560936" y="1058730"/>
                  <a:pt x="187289" y="1123712"/>
                </a:cubicBezTo>
                <a:cubicBezTo>
                  <a:pt x="86122" y="1134408"/>
                  <a:pt x="-4575" y="1032603"/>
                  <a:pt x="0" y="936423"/>
                </a:cubicBezTo>
                <a:cubicBezTo>
                  <a:pt x="-9377" y="759844"/>
                  <a:pt x="19100" y="707580"/>
                  <a:pt x="0" y="576839"/>
                </a:cubicBezTo>
                <a:cubicBezTo>
                  <a:pt x="-19100" y="446098"/>
                  <a:pt x="37533" y="369105"/>
                  <a:pt x="0" y="187289"/>
                </a:cubicBezTo>
                <a:close/>
              </a:path>
              <a:path w="5768479" h="1123712" stroke="0" extrusionOk="0">
                <a:moveTo>
                  <a:pt x="0" y="187289"/>
                </a:moveTo>
                <a:cubicBezTo>
                  <a:pt x="12980" y="97226"/>
                  <a:pt x="89601" y="26199"/>
                  <a:pt x="187289" y="0"/>
                </a:cubicBezTo>
                <a:cubicBezTo>
                  <a:pt x="348871" y="-18738"/>
                  <a:pt x="530566" y="14702"/>
                  <a:pt x="786611" y="0"/>
                </a:cubicBezTo>
                <a:cubicBezTo>
                  <a:pt x="1042656" y="-14702"/>
                  <a:pt x="1296842" y="83261"/>
                  <a:pt x="1493812" y="0"/>
                </a:cubicBezTo>
                <a:cubicBezTo>
                  <a:pt x="1690782" y="-83261"/>
                  <a:pt x="1896826" y="58847"/>
                  <a:pt x="2201012" y="0"/>
                </a:cubicBezTo>
                <a:cubicBezTo>
                  <a:pt x="2505198" y="-58847"/>
                  <a:pt x="2514654" y="14848"/>
                  <a:pt x="2638517" y="0"/>
                </a:cubicBezTo>
                <a:cubicBezTo>
                  <a:pt x="2762381" y="-14848"/>
                  <a:pt x="2981904" y="31851"/>
                  <a:pt x="3129962" y="0"/>
                </a:cubicBezTo>
                <a:cubicBezTo>
                  <a:pt x="3278020" y="-31851"/>
                  <a:pt x="3498064" y="56513"/>
                  <a:pt x="3675345" y="0"/>
                </a:cubicBezTo>
                <a:cubicBezTo>
                  <a:pt x="3852626" y="-56513"/>
                  <a:pt x="4035130" y="47630"/>
                  <a:pt x="4220728" y="0"/>
                </a:cubicBezTo>
                <a:cubicBezTo>
                  <a:pt x="4406326" y="-47630"/>
                  <a:pt x="4551186" y="46656"/>
                  <a:pt x="4658234" y="0"/>
                </a:cubicBezTo>
                <a:cubicBezTo>
                  <a:pt x="4765282" y="-46656"/>
                  <a:pt x="5281529" y="41744"/>
                  <a:pt x="5581190" y="0"/>
                </a:cubicBezTo>
                <a:cubicBezTo>
                  <a:pt x="5671413" y="-552"/>
                  <a:pt x="5783037" y="97926"/>
                  <a:pt x="5768479" y="187289"/>
                </a:cubicBezTo>
                <a:cubicBezTo>
                  <a:pt x="5799412" y="297259"/>
                  <a:pt x="5756859" y="460769"/>
                  <a:pt x="5768479" y="546873"/>
                </a:cubicBezTo>
                <a:cubicBezTo>
                  <a:pt x="5780099" y="632977"/>
                  <a:pt x="5736688" y="837297"/>
                  <a:pt x="5768479" y="936423"/>
                </a:cubicBezTo>
                <a:cubicBezTo>
                  <a:pt x="5778743" y="1042236"/>
                  <a:pt x="5665878" y="1103914"/>
                  <a:pt x="5581190" y="1123712"/>
                </a:cubicBezTo>
                <a:cubicBezTo>
                  <a:pt x="5283597" y="1189216"/>
                  <a:pt x="5050967" y="1077420"/>
                  <a:pt x="4873990" y="1123712"/>
                </a:cubicBezTo>
                <a:cubicBezTo>
                  <a:pt x="4697013" y="1170004"/>
                  <a:pt x="4415869" y="1055251"/>
                  <a:pt x="4274667" y="1123712"/>
                </a:cubicBezTo>
                <a:cubicBezTo>
                  <a:pt x="4133465" y="1192173"/>
                  <a:pt x="4034821" y="1096450"/>
                  <a:pt x="3837162" y="1123712"/>
                </a:cubicBezTo>
                <a:cubicBezTo>
                  <a:pt x="3639503" y="1150974"/>
                  <a:pt x="3535772" y="1088096"/>
                  <a:pt x="3399657" y="1123712"/>
                </a:cubicBezTo>
                <a:cubicBezTo>
                  <a:pt x="3263542" y="1159328"/>
                  <a:pt x="3019301" y="1110213"/>
                  <a:pt x="2854273" y="1123712"/>
                </a:cubicBezTo>
                <a:cubicBezTo>
                  <a:pt x="2689245" y="1137211"/>
                  <a:pt x="2559336" y="1105852"/>
                  <a:pt x="2362829" y="1123712"/>
                </a:cubicBezTo>
                <a:cubicBezTo>
                  <a:pt x="2166322" y="1141572"/>
                  <a:pt x="2000064" y="1058428"/>
                  <a:pt x="1709568" y="1123712"/>
                </a:cubicBezTo>
                <a:cubicBezTo>
                  <a:pt x="1419072" y="1188996"/>
                  <a:pt x="1359880" y="1112265"/>
                  <a:pt x="1272062" y="1123712"/>
                </a:cubicBezTo>
                <a:cubicBezTo>
                  <a:pt x="1184244" y="1135159"/>
                  <a:pt x="940901" y="1100119"/>
                  <a:pt x="780618" y="1123712"/>
                </a:cubicBezTo>
                <a:cubicBezTo>
                  <a:pt x="620335" y="1147305"/>
                  <a:pt x="329593" y="1098350"/>
                  <a:pt x="187289" y="1123712"/>
                </a:cubicBezTo>
                <a:cubicBezTo>
                  <a:pt x="63753" y="1113363"/>
                  <a:pt x="-11108" y="1048988"/>
                  <a:pt x="0" y="936423"/>
                </a:cubicBezTo>
                <a:cubicBezTo>
                  <a:pt x="-29844" y="859515"/>
                  <a:pt x="22707" y="739356"/>
                  <a:pt x="0" y="554365"/>
                </a:cubicBezTo>
                <a:cubicBezTo>
                  <a:pt x="-22707" y="369374"/>
                  <a:pt x="24563" y="345156"/>
                  <a:pt x="0" y="187289"/>
                </a:cubicBezTo>
                <a:close/>
              </a:path>
            </a:pathLst>
          </a:custGeom>
          <a:solidFill>
            <a:srgbClr val="FFD5E6"/>
          </a:solidFill>
          <a:ln w="19050">
            <a:solidFill>
              <a:schemeClr val="bg1"/>
            </a:solidFill>
            <a:extLst>
              <a:ext uri="{C807C97D-BFC1-408E-A445-0C87EB9F89A2}">
                <ask:lineSketchStyleProps xmlns="" xmlns:ask="http://schemas.microsoft.com/office/drawing/2018/sketchyshapes" sd="1285638566">
                  <a:custGeom>
                    <a:avLst/>
                    <a:gdLst>
                      <a:gd name="connsiteX0" fmla="*/ 0 w 5768479"/>
                      <a:gd name="connsiteY0" fmla="*/ 261615 h 1569660"/>
                      <a:gd name="connsiteX1" fmla="*/ 187289 w 5768479"/>
                      <a:gd name="connsiteY1" fmla="*/ 0 h 1569660"/>
                      <a:gd name="connsiteX2" fmla="*/ 786611 w 5768479"/>
                      <a:gd name="connsiteY2" fmla="*/ 0 h 1569660"/>
                      <a:gd name="connsiteX3" fmla="*/ 1439873 w 5768479"/>
                      <a:gd name="connsiteY3" fmla="*/ 0 h 1569660"/>
                      <a:gd name="connsiteX4" fmla="*/ 2147073 w 5768479"/>
                      <a:gd name="connsiteY4" fmla="*/ 0 h 1569660"/>
                      <a:gd name="connsiteX5" fmla="*/ 2638517 w 5768479"/>
                      <a:gd name="connsiteY5" fmla="*/ 0 h 1569660"/>
                      <a:gd name="connsiteX6" fmla="*/ 3345718 w 5768479"/>
                      <a:gd name="connsiteY6" fmla="*/ 0 h 1569660"/>
                      <a:gd name="connsiteX7" fmla="*/ 3945040 w 5768479"/>
                      <a:gd name="connsiteY7" fmla="*/ 0 h 1569660"/>
                      <a:gd name="connsiteX8" fmla="*/ 4490423 w 5768479"/>
                      <a:gd name="connsiteY8" fmla="*/ 0 h 1569660"/>
                      <a:gd name="connsiteX9" fmla="*/ 5581190 w 5768479"/>
                      <a:gd name="connsiteY9" fmla="*/ 0 h 1569660"/>
                      <a:gd name="connsiteX10" fmla="*/ 5768479 w 5768479"/>
                      <a:gd name="connsiteY10" fmla="*/ 261615 h 1569660"/>
                      <a:gd name="connsiteX11" fmla="*/ 5768479 w 5768479"/>
                      <a:gd name="connsiteY11" fmla="*/ 795293 h 1569660"/>
                      <a:gd name="connsiteX12" fmla="*/ 5768479 w 5768479"/>
                      <a:gd name="connsiteY12" fmla="*/ 1308044 h 1569660"/>
                      <a:gd name="connsiteX13" fmla="*/ 5581190 w 5768479"/>
                      <a:gd name="connsiteY13" fmla="*/ 1569660 h 1569660"/>
                      <a:gd name="connsiteX14" fmla="*/ 5035807 w 5768479"/>
                      <a:gd name="connsiteY14" fmla="*/ 1569660 h 1569660"/>
                      <a:gd name="connsiteX15" fmla="*/ 4544362 w 5768479"/>
                      <a:gd name="connsiteY15" fmla="*/ 1569660 h 1569660"/>
                      <a:gd name="connsiteX16" fmla="*/ 4052918 w 5768479"/>
                      <a:gd name="connsiteY16" fmla="*/ 1569660 h 1569660"/>
                      <a:gd name="connsiteX17" fmla="*/ 3561474 w 5768479"/>
                      <a:gd name="connsiteY17" fmla="*/ 1569660 h 1569660"/>
                      <a:gd name="connsiteX18" fmla="*/ 3016090 w 5768479"/>
                      <a:gd name="connsiteY18" fmla="*/ 1569660 h 1569660"/>
                      <a:gd name="connsiteX19" fmla="*/ 2578585 w 5768479"/>
                      <a:gd name="connsiteY19" fmla="*/ 1569660 h 1569660"/>
                      <a:gd name="connsiteX20" fmla="*/ 1871385 w 5768479"/>
                      <a:gd name="connsiteY20" fmla="*/ 1569660 h 1569660"/>
                      <a:gd name="connsiteX21" fmla="*/ 1326001 w 5768479"/>
                      <a:gd name="connsiteY21" fmla="*/ 1569660 h 1569660"/>
                      <a:gd name="connsiteX22" fmla="*/ 187289 w 5768479"/>
                      <a:gd name="connsiteY22" fmla="*/ 1569660 h 1569660"/>
                      <a:gd name="connsiteX23" fmla="*/ 0 w 5768479"/>
                      <a:gd name="connsiteY23" fmla="*/ 1308044 h 1569660"/>
                      <a:gd name="connsiteX24" fmla="*/ 0 w 5768479"/>
                      <a:gd name="connsiteY24" fmla="*/ 805759 h 1569660"/>
                      <a:gd name="connsiteX25" fmla="*/ 0 w 5768479"/>
                      <a:gd name="connsiteY25" fmla="*/ 261615 h 1569660"/>
                      <a:gd name="connsiteX0" fmla="*/ 0 w 5768479"/>
                      <a:gd name="connsiteY0" fmla="*/ 261615 h 1569660"/>
                      <a:gd name="connsiteX1" fmla="*/ 187289 w 5768479"/>
                      <a:gd name="connsiteY1" fmla="*/ 0 h 1569660"/>
                      <a:gd name="connsiteX2" fmla="*/ 786611 w 5768479"/>
                      <a:gd name="connsiteY2" fmla="*/ 0 h 1569660"/>
                      <a:gd name="connsiteX3" fmla="*/ 1493812 w 5768479"/>
                      <a:gd name="connsiteY3" fmla="*/ 0 h 1569660"/>
                      <a:gd name="connsiteX4" fmla="*/ 2201012 w 5768479"/>
                      <a:gd name="connsiteY4" fmla="*/ 0 h 1569660"/>
                      <a:gd name="connsiteX5" fmla="*/ 2638517 w 5768479"/>
                      <a:gd name="connsiteY5" fmla="*/ 0 h 1569660"/>
                      <a:gd name="connsiteX6" fmla="*/ 3129962 w 5768479"/>
                      <a:gd name="connsiteY6" fmla="*/ 0 h 1569660"/>
                      <a:gd name="connsiteX7" fmla="*/ 3675345 w 5768479"/>
                      <a:gd name="connsiteY7" fmla="*/ 0 h 1569660"/>
                      <a:gd name="connsiteX8" fmla="*/ 4220728 w 5768479"/>
                      <a:gd name="connsiteY8" fmla="*/ 0 h 1569660"/>
                      <a:gd name="connsiteX9" fmla="*/ 4658234 w 5768479"/>
                      <a:gd name="connsiteY9" fmla="*/ 0 h 1569660"/>
                      <a:gd name="connsiteX10" fmla="*/ 5581190 w 5768479"/>
                      <a:gd name="connsiteY10" fmla="*/ 0 h 1569660"/>
                      <a:gd name="connsiteX11" fmla="*/ 5768479 w 5768479"/>
                      <a:gd name="connsiteY11" fmla="*/ 261615 h 1569660"/>
                      <a:gd name="connsiteX12" fmla="*/ 5768479 w 5768479"/>
                      <a:gd name="connsiteY12" fmla="*/ 763900 h 1569660"/>
                      <a:gd name="connsiteX13" fmla="*/ 5768479 w 5768479"/>
                      <a:gd name="connsiteY13" fmla="*/ 1308044 h 1569660"/>
                      <a:gd name="connsiteX14" fmla="*/ 5581190 w 5768479"/>
                      <a:gd name="connsiteY14" fmla="*/ 1569660 h 1569660"/>
                      <a:gd name="connsiteX15" fmla="*/ 4873990 w 5768479"/>
                      <a:gd name="connsiteY15" fmla="*/ 1569660 h 1569660"/>
                      <a:gd name="connsiteX16" fmla="*/ 4274667 w 5768479"/>
                      <a:gd name="connsiteY16" fmla="*/ 1569660 h 1569660"/>
                      <a:gd name="connsiteX17" fmla="*/ 3837162 w 5768479"/>
                      <a:gd name="connsiteY17" fmla="*/ 1569660 h 1569660"/>
                      <a:gd name="connsiteX18" fmla="*/ 3399657 w 5768479"/>
                      <a:gd name="connsiteY18" fmla="*/ 1569660 h 1569660"/>
                      <a:gd name="connsiteX19" fmla="*/ 2854273 w 5768479"/>
                      <a:gd name="connsiteY19" fmla="*/ 1569660 h 1569660"/>
                      <a:gd name="connsiteX20" fmla="*/ 2362829 w 5768479"/>
                      <a:gd name="connsiteY20" fmla="*/ 1569660 h 1569660"/>
                      <a:gd name="connsiteX21" fmla="*/ 1709568 w 5768479"/>
                      <a:gd name="connsiteY21" fmla="*/ 1569660 h 1569660"/>
                      <a:gd name="connsiteX22" fmla="*/ 1272062 w 5768479"/>
                      <a:gd name="connsiteY22" fmla="*/ 1569660 h 1569660"/>
                      <a:gd name="connsiteX23" fmla="*/ 780618 w 5768479"/>
                      <a:gd name="connsiteY23" fmla="*/ 1569660 h 1569660"/>
                      <a:gd name="connsiteX24" fmla="*/ 187289 w 5768479"/>
                      <a:gd name="connsiteY24" fmla="*/ 1569660 h 1569660"/>
                      <a:gd name="connsiteX25" fmla="*/ 0 w 5768479"/>
                      <a:gd name="connsiteY25" fmla="*/ 1308044 h 1569660"/>
                      <a:gd name="connsiteX26" fmla="*/ 0 w 5768479"/>
                      <a:gd name="connsiteY26" fmla="*/ 774366 h 1569660"/>
                      <a:gd name="connsiteX27" fmla="*/ 0 w 5768479"/>
                      <a:gd name="connsiteY27"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8479" h="1569660" fill="none" extrusionOk="0">
                        <a:moveTo>
                          <a:pt x="0" y="261615"/>
                        </a:moveTo>
                        <a:cubicBezTo>
                          <a:pt x="28229" y="124678"/>
                          <a:pt x="76630" y="22499"/>
                          <a:pt x="187289" y="0"/>
                        </a:cubicBezTo>
                        <a:cubicBezTo>
                          <a:pt x="465257" y="-35318"/>
                          <a:pt x="623619" y="99377"/>
                          <a:pt x="786611" y="0"/>
                        </a:cubicBezTo>
                        <a:cubicBezTo>
                          <a:pt x="925134" y="-62738"/>
                          <a:pt x="1189581" y="57716"/>
                          <a:pt x="1439873" y="0"/>
                        </a:cubicBezTo>
                        <a:cubicBezTo>
                          <a:pt x="1657625" y="-60637"/>
                          <a:pt x="1982691" y="84952"/>
                          <a:pt x="2147073" y="0"/>
                        </a:cubicBezTo>
                        <a:cubicBezTo>
                          <a:pt x="2265141" y="-77221"/>
                          <a:pt x="2438483" y="42906"/>
                          <a:pt x="2638517" y="0"/>
                        </a:cubicBezTo>
                        <a:cubicBezTo>
                          <a:pt x="2864757" y="3363"/>
                          <a:pt x="3023399" y="46232"/>
                          <a:pt x="3345718" y="0"/>
                        </a:cubicBezTo>
                        <a:cubicBezTo>
                          <a:pt x="3630424" y="-78563"/>
                          <a:pt x="3690245" y="35570"/>
                          <a:pt x="3945040" y="0"/>
                        </a:cubicBezTo>
                        <a:cubicBezTo>
                          <a:pt x="4245483" y="-71551"/>
                          <a:pt x="4230390" y="50173"/>
                          <a:pt x="4490423" y="0"/>
                        </a:cubicBezTo>
                        <a:cubicBezTo>
                          <a:pt x="4720280" y="-153052"/>
                          <a:pt x="5132708" y="239468"/>
                          <a:pt x="5581190" y="0"/>
                        </a:cubicBezTo>
                        <a:cubicBezTo>
                          <a:pt x="5686275" y="17423"/>
                          <a:pt x="5743400" y="114371"/>
                          <a:pt x="5768479" y="261615"/>
                        </a:cubicBezTo>
                        <a:cubicBezTo>
                          <a:pt x="5800354" y="457464"/>
                          <a:pt x="5739289" y="564290"/>
                          <a:pt x="5768479" y="795293"/>
                        </a:cubicBezTo>
                        <a:cubicBezTo>
                          <a:pt x="5819288" y="1011064"/>
                          <a:pt x="5737121" y="1039897"/>
                          <a:pt x="5768479" y="1308044"/>
                        </a:cubicBezTo>
                        <a:cubicBezTo>
                          <a:pt x="5748964" y="1455643"/>
                          <a:pt x="5660907" y="1610095"/>
                          <a:pt x="5581190" y="1569660"/>
                        </a:cubicBezTo>
                        <a:cubicBezTo>
                          <a:pt x="5341383" y="1648473"/>
                          <a:pt x="5273560" y="1483034"/>
                          <a:pt x="5035807" y="1569660"/>
                        </a:cubicBezTo>
                        <a:cubicBezTo>
                          <a:pt x="4819770" y="1643007"/>
                          <a:pt x="4789127" y="1570323"/>
                          <a:pt x="4544362" y="1569660"/>
                        </a:cubicBezTo>
                        <a:cubicBezTo>
                          <a:pt x="4293458" y="1602904"/>
                          <a:pt x="4272106" y="1541821"/>
                          <a:pt x="4052918" y="1569660"/>
                        </a:cubicBezTo>
                        <a:cubicBezTo>
                          <a:pt x="3824848" y="1599183"/>
                          <a:pt x="3711430" y="1551304"/>
                          <a:pt x="3561474" y="1569660"/>
                        </a:cubicBezTo>
                        <a:cubicBezTo>
                          <a:pt x="3425272" y="1636502"/>
                          <a:pt x="3260803" y="1516303"/>
                          <a:pt x="3016090" y="1569660"/>
                        </a:cubicBezTo>
                        <a:cubicBezTo>
                          <a:pt x="2754635" y="1615885"/>
                          <a:pt x="2769594" y="1528790"/>
                          <a:pt x="2578585" y="1569660"/>
                        </a:cubicBezTo>
                        <a:cubicBezTo>
                          <a:pt x="2413851" y="1573229"/>
                          <a:pt x="2006622" y="1531780"/>
                          <a:pt x="1871385" y="1569660"/>
                        </a:cubicBezTo>
                        <a:cubicBezTo>
                          <a:pt x="1740107" y="1673088"/>
                          <a:pt x="1495696" y="1515579"/>
                          <a:pt x="1326001" y="1569660"/>
                        </a:cubicBezTo>
                        <a:cubicBezTo>
                          <a:pt x="1200648" y="1543403"/>
                          <a:pt x="533979" y="1502973"/>
                          <a:pt x="187289" y="1569660"/>
                        </a:cubicBezTo>
                        <a:cubicBezTo>
                          <a:pt x="86569" y="1579614"/>
                          <a:pt x="-9773" y="1426736"/>
                          <a:pt x="0" y="1308044"/>
                        </a:cubicBezTo>
                        <a:cubicBezTo>
                          <a:pt x="-360" y="1065208"/>
                          <a:pt x="32131" y="978121"/>
                          <a:pt x="0" y="805759"/>
                        </a:cubicBezTo>
                        <a:cubicBezTo>
                          <a:pt x="-10387" y="623782"/>
                          <a:pt x="25289" y="537361"/>
                          <a:pt x="0" y="261615"/>
                        </a:cubicBezTo>
                        <a:close/>
                      </a:path>
                      <a:path w="5768479" h="1569660" stroke="0" extrusionOk="0">
                        <a:moveTo>
                          <a:pt x="0" y="261615"/>
                        </a:moveTo>
                        <a:cubicBezTo>
                          <a:pt x="16811" y="127023"/>
                          <a:pt x="100016" y="34204"/>
                          <a:pt x="187289" y="0"/>
                        </a:cubicBezTo>
                        <a:cubicBezTo>
                          <a:pt x="346745" y="-49493"/>
                          <a:pt x="537106" y="14221"/>
                          <a:pt x="786611" y="0"/>
                        </a:cubicBezTo>
                        <a:cubicBezTo>
                          <a:pt x="1026613" y="5099"/>
                          <a:pt x="1290320" y="121659"/>
                          <a:pt x="1493812" y="0"/>
                        </a:cubicBezTo>
                        <a:cubicBezTo>
                          <a:pt x="1675072" y="-119792"/>
                          <a:pt x="1854217" y="37935"/>
                          <a:pt x="2201012" y="0"/>
                        </a:cubicBezTo>
                        <a:cubicBezTo>
                          <a:pt x="2503133" y="-106999"/>
                          <a:pt x="2533222" y="7340"/>
                          <a:pt x="2638517" y="0"/>
                        </a:cubicBezTo>
                        <a:cubicBezTo>
                          <a:pt x="2801400" y="-30759"/>
                          <a:pt x="2963068" y="43654"/>
                          <a:pt x="3129962" y="0"/>
                        </a:cubicBezTo>
                        <a:cubicBezTo>
                          <a:pt x="3330738" y="-59981"/>
                          <a:pt x="3500829" y="74457"/>
                          <a:pt x="3675345" y="0"/>
                        </a:cubicBezTo>
                        <a:cubicBezTo>
                          <a:pt x="3877309" y="-103442"/>
                          <a:pt x="4059277" y="22810"/>
                          <a:pt x="4220728" y="0"/>
                        </a:cubicBezTo>
                        <a:cubicBezTo>
                          <a:pt x="4426380" y="-75967"/>
                          <a:pt x="4530845" y="61373"/>
                          <a:pt x="4658234" y="0"/>
                        </a:cubicBezTo>
                        <a:cubicBezTo>
                          <a:pt x="4785116" y="-89980"/>
                          <a:pt x="5304396" y="81572"/>
                          <a:pt x="5581190" y="0"/>
                        </a:cubicBezTo>
                        <a:cubicBezTo>
                          <a:pt x="5669788" y="-3615"/>
                          <a:pt x="5777182" y="147708"/>
                          <a:pt x="5768479" y="261615"/>
                        </a:cubicBezTo>
                        <a:cubicBezTo>
                          <a:pt x="5783916" y="412910"/>
                          <a:pt x="5739363" y="647691"/>
                          <a:pt x="5768479" y="763900"/>
                        </a:cubicBezTo>
                        <a:cubicBezTo>
                          <a:pt x="5795079" y="921632"/>
                          <a:pt x="5729677" y="1152542"/>
                          <a:pt x="5768479" y="1308044"/>
                        </a:cubicBezTo>
                        <a:cubicBezTo>
                          <a:pt x="5783316" y="1451295"/>
                          <a:pt x="5673567" y="1518322"/>
                          <a:pt x="5581190" y="1569660"/>
                        </a:cubicBezTo>
                        <a:cubicBezTo>
                          <a:pt x="5272085" y="1659563"/>
                          <a:pt x="5068916" y="1522681"/>
                          <a:pt x="4873990" y="1569660"/>
                        </a:cubicBezTo>
                        <a:cubicBezTo>
                          <a:pt x="4670934" y="1630929"/>
                          <a:pt x="4412310" y="1482642"/>
                          <a:pt x="4274667" y="1569660"/>
                        </a:cubicBezTo>
                        <a:cubicBezTo>
                          <a:pt x="4085002" y="1657241"/>
                          <a:pt x="4018384" y="1517284"/>
                          <a:pt x="3837162" y="1569660"/>
                        </a:cubicBezTo>
                        <a:cubicBezTo>
                          <a:pt x="3615843" y="1630932"/>
                          <a:pt x="3514911" y="1531382"/>
                          <a:pt x="3399657" y="1569660"/>
                        </a:cubicBezTo>
                        <a:cubicBezTo>
                          <a:pt x="3257669" y="1624897"/>
                          <a:pt x="3054482" y="1560475"/>
                          <a:pt x="2854273" y="1569660"/>
                        </a:cubicBezTo>
                        <a:cubicBezTo>
                          <a:pt x="2712336" y="1584807"/>
                          <a:pt x="2570972" y="1547948"/>
                          <a:pt x="2362829" y="1569660"/>
                        </a:cubicBezTo>
                        <a:cubicBezTo>
                          <a:pt x="2208722" y="1555630"/>
                          <a:pt x="1997596" y="1491344"/>
                          <a:pt x="1709568" y="1569660"/>
                        </a:cubicBezTo>
                        <a:cubicBezTo>
                          <a:pt x="1425039" y="1666400"/>
                          <a:pt x="1377681" y="1558672"/>
                          <a:pt x="1272062" y="1569660"/>
                        </a:cubicBezTo>
                        <a:cubicBezTo>
                          <a:pt x="1204308" y="1611384"/>
                          <a:pt x="938004" y="1539637"/>
                          <a:pt x="780618" y="1569660"/>
                        </a:cubicBezTo>
                        <a:cubicBezTo>
                          <a:pt x="611616" y="1597951"/>
                          <a:pt x="341900" y="1544093"/>
                          <a:pt x="187289" y="1569660"/>
                        </a:cubicBezTo>
                        <a:cubicBezTo>
                          <a:pt x="74225" y="1562822"/>
                          <a:pt x="-15239" y="1463729"/>
                          <a:pt x="0" y="1308044"/>
                        </a:cubicBezTo>
                        <a:cubicBezTo>
                          <a:pt x="-46472" y="1206087"/>
                          <a:pt x="43652" y="1040628"/>
                          <a:pt x="0" y="774366"/>
                        </a:cubicBezTo>
                        <a:cubicBezTo>
                          <a:pt x="-27572" y="500542"/>
                          <a:pt x="33048" y="491593"/>
                          <a:pt x="0" y="261615"/>
                        </a:cubicBezTo>
                        <a:close/>
                      </a:path>
                      <a:path w="5768479" h="1569660" fill="none" stroke="0" extrusionOk="0">
                        <a:moveTo>
                          <a:pt x="0" y="261615"/>
                        </a:moveTo>
                        <a:cubicBezTo>
                          <a:pt x="11032" y="129587"/>
                          <a:pt x="72857" y="32064"/>
                          <a:pt x="187289" y="0"/>
                        </a:cubicBezTo>
                        <a:cubicBezTo>
                          <a:pt x="492626" y="-33385"/>
                          <a:pt x="641006" y="56276"/>
                          <a:pt x="786611" y="0"/>
                        </a:cubicBezTo>
                        <a:cubicBezTo>
                          <a:pt x="953837" y="-57840"/>
                          <a:pt x="1245309" y="56595"/>
                          <a:pt x="1439873" y="0"/>
                        </a:cubicBezTo>
                        <a:cubicBezTo>
                          <a:pt x="1655963" y="-100206"/>
                          <a:pt x="1945143" y="130539"/>
                          <a:pt x="2147073" y="0"/>
                        </a:cubicBezTo>
                        <a:cubicBezTo>
                          <a:pt x="2296732" y="-102834"/>
                          <a:pt x="2431973" y="58577"/>
                          <a:pt x="2638517" y="0"/>
                        </a:cubicBezTo>
                        <a:cubicBezTo>
                          <a:pt x="2847334" y="-48120"/>
                          <a:pt x="3034976" y="112038"/>
                          <a:pt x="3345718" y="0"/>
                        </a:cubicBezTo>
                        <a:cubicBezTo>
                          <a:pt x="3646585" y="-107249"/>
                          <a:pt x="3664677" y="85102"/>
                          <a:pt x="3945040" y="0"/>
                        </a:cubicBezTo>
                        <a:cubicBezTo>
                          <a:pt x="4192000" y="-86931"/>
                          <a:pt x="4257238" y="64022"/>
                          <a:pt x="4490423" y="0"/>
                        </a:cubicBezTo>
                        <a:cubicBezTo>
                          <a:pt x="4763266" y="-76275"/>
                          <a:pt x="5228680" y="160316"/>
                          <a:pt x="5581190" y="0"/>
                        </a:cubicBezTo>
                        <a:cubicBezTo>
                          <a:pt x="5674697" y="37763"/>
                          <a:pt x="5767149" y="126188"/>
                          <a:pt x="5768479" y="261615"/>
                        </a:cubicBezTo>
                        <a:cubicBezTo>
                          <a:pt x="5813214" y="440828"/>
                          <a:pt x="5726596" y="621498"/>
                          <a:pt x="5768479" y="795293"/>
                        </a:cubicBezTo>
                        <a:cubicBezTo>
                          <a:pt x="5817107" y="1027960"/>
                          <a:pt x="5739903" y="1037347"/>
                          <a:pt x="5768479" y="1308044"/>
                        </a:cubicBezTo>
                        <a:cubicBezTo>
                          <a:pt x="5752396" y="1456150"/>
                          <a:pt x="5669222" y="1587093"/>
                          <a:pt x="5581190" y="1569660"/>
                        </a:cubicBezTo>
                        <a:cubicBezTo>
                          <a:pt x="5359002" y="1655540"/>
                          <a:pt x="5220752" y="1478742"/>
                          <a:pt x="5035807" y="1569660"/>
                        </a:cubicBezTo>
                        <a:cubicBezTo>
                          <a:pt x="4825700" y="1672696"/>
                          <a:pt x="4773381" y="1523553"/>
                          <a:pt x="4544362" y="1569660"/>
                        </a:cubicBezTo>
                        <a:cubicBezTo>
                          <a:pt x="4287164" y="1590204"/>
                          <a:pt x="4271073" y="1539870"/>
                          <a:pt x="4052918" y="1569660"/>
                        </a:cubicBezTo>
                        <a:cubicBezTo>
                          <a:pt x="3823089" y="1601469"/>
                          <a:pt x="3716133" y="1552311"/>
                          <a:pt x="3561474" y="1569660"/>
                        </a:cubicBezTo>
                        <a:cubicBezTo>
                          <a:pt x="3408512" y="1634614"/>
                          <a:pt x="3274925" y="1507614"/>
                          <a:pt x="3016090" y="1569660"/>
                        </a:cubicBezTo>
                        <a:cubicBezTo>
                          <a:pt x="2765160" y="1617464"/>
                          <a:pt x="2767254" y="1537611"/>
                          <a:pt x="2578585" y="1569660"/>
                        </a:cubicBezTo>
                        <a:cubicBezTo>
                          <a:pt x="2357208" y="1615084"/>
                          <a:pt x="2041499" y="1505447"/>
                          <a:pt x="1871385" y="1569660"/>
                        </a:cubicBezTo>
                        <a:cubicBezTo>
                          <a:pt x="1724667" y="1658538"/>
                          <a:pt x="1491309" y="1546367"/>
                          <a:pt x="1326001" y="1569660"/>
                        </a:cubicBezTo>
                        <a:cubicBezTo>
                          <a:pt x="1150267" y="1666920"/>
                          <a:pt x="581375" y="1442391"/>
                          <a:pt x="187289" y="1569660"/>
                        </a:cubicBezTo>
                        <a:cubicBezTo>
                          <a:pt x="116238" y="1566353"/>
                          <a:pt x="-18014" y="1429151"/>
                          <a:pt x="0" y="1308044"/>
                        </a:cubicBezTo>
                        <a:cubicBezTo>
                          <a:pt x="-14603" y="1057746"/>
                          <a:pt x="39762" y="982422"/>
                          <a:pt x="0" y="805759"/>
                        </a:cubicBezTo>
                        <a:cubicBezTo>
                          <a:pt x="-30379" y="625574"/>
                          <a:pt x="32071" y="515322"/>
                          <a:pt x="0" y="261615"/>
                        </a:cubicBezTo>
                        <a:close/>
                      </a:path>
                    </a:pathLst>
                  </a:custGeom>
                  <ask:type>
                    <ask:lineSketchScribble/>
                  </ask:type>
                </ask:lineSketchStyleProps>
              </a:ext>
            </a:extLst>
          </a:ln>
        </p:spPr>
        <p:txBody>
          <a:bodyPr wrap="square">
            <a:spAutoFit/>
          </a:bodyPr>
          <a:lstStyle/>
          <a:p>
            <a:pPr algn="just"/>
            <a:r>
              <a:rPr lang="en-US" sz="4800" b="1" dirty="0">
                <a:solidFill>
                  <a:srgbClr val="FF0066"/>
                </a:solidFill>
                <a:latin typeface="Calibri" panose="020F0502020204030204" pitchFamily="34" charset="0"/>
                <a:cs typeface="Calibri" panose="020F0502020204030204" pitchFamily="34" charset="0"/>
              </a:rPr>
              <a:t>Danh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động</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tính</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đại</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a:t>
            </a:r>
            <a:endParaRPr lang="vi-VN" sz="4800" b="1" dirty="0">
              <a:solidFill>
                <a:srgbClr val="FF006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868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xmlns="" id="{9838C62E-C30E-D7A0-BCC5-16A23771FCDC}"/>
              </a:ext>
            </a:extLst>
          </p:cNvPr>
          <p:cNvGrpSpPr/>
          <p:nvPr/>
        </p:nvGrpSpPr>
        <p:grpSpPr>
          <a:xfrm rot="20810244">
            <a:off x="4760131" y="246412"/>
            <a:ext cx="4002503" cy="3312000"/>
            <a:chOff x="6135169" y="458999"/>
            <a:chExt cx="3044096" cy="3312000"/>
          </a:xfrm>
        </p:grpSpPr>
        <p:pic>
          <p:nvPicPr>
            <p:cNvPr id="35" name="Picture 34">
              <a:extLst>
                <a:ext uri="{FF2B5EF4-FFF2-40B4-BE49-F238E27FC236}">
                  <a16:creationId xmlns:a16="http://schemas.microsoft.com/office/drawing/2014/main" xmlns=""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xmlns="" id="{0193A50C-9959-88F3-D879-7BEFF423EBFC}"/>
                </a:ext>
              </a:extLst>
            </p:cNvPr>
            <p:cNvSpPr txBox="1"/>
            <p:nvPr/>
          </p:nvSpPr>
          <p:spPr>
            <a:xfrm rot="789756">
              <a:off x="6297087" y="1227773"/>
              <a:ext cx="2750904" cy="1754326"/>
            </a:xfrm>
            <a:prstGeom prst="rect">
              <a:avLst/>
            </a:prstGeom>
            <a:noFill/>
          </p:spPr>
          <p:txBody>
            <a:bodyPr wrap="square" rtlCol="0">
              <a:spAutoFit/>
            </a:bodyPr>
            <a:lstStyle/>
            <a:p>
              <a:pPr marL="0" marR="0" algn="ctr">
                <a:spcBef>
                  <a:spcPts val="0"/>
                </a:spcBef>
                <a:spcAft>
                  <a:spcPts val="800"/>
                </a:spcAft>
              </a:pPr>
              <a:r>
                <a:rPr lang="en-US" sz="3600" b="1" kern="100" dirty="0" err="1">
                  <a:effectLst/>
                  <a:ea typeface="Calibri" panose="020F0502020204030204" pitchFamily="34" charset="0"/>
                  <a:cs typeface="Times New Roman" panose="02020603050405020304" pitchFamily="18" charset="0"/>
                </a:rPr>
                <a:t>Lấy</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ví</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dụ</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về</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danh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động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tính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a:extLst>
              <a:ext uri="{FF2B5EF4-FFF2-40B4-BE49-F238E27FC236}">
                <a16:creationId xmlns:a16="http://schemas.microsoft.com/office/drawing/2014/main" xmlns="" id="{47FF3A05-6180-219A-2BB0-EDD42A0DE31D}"/>
              </a:ext>
            </a:extLst>
          </p:cNvPr>
          <p:cNvPicPr>
            <a:picLocks noChangeAspect="1"/>
          </p:cNvPicPr>
          <p:nvPr/>
        </p:nvPicPr>
        <p:blipFill rotWithShape="1">
          <a:blip r:embed="rId6"/>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xmlns="" id="{9F240775-87A1-05D8-0AFF-6E0C7B59679E}"/>
              </a:ext>
            </a:extLst>
          </p:cNvPr>
          <p:cNvPicPr>
            <a:picLocks noChangeAspect="1"/>
          </p:cNvPicPr>
          <p:nvPr/>
        </p:nvPicPr>
        <p:blipFill>
          <a:blip r:embed="rId7"/>
          <a:stretch>
            <a:fillRect/>
          </a:stretch>
        </p:blipFill>
        <p:spPr>
          <a:xfrm>
            <a:off x="8420024" y="1791000"/>
            <a:ext cx="2215936" cy="4608000"/>
          </a:xfrm>
          <a:prstGeom prst="rect">
            <a:avLst/>
          </a:prstGeom>
        </p:spPr>
      </p:pic>
    </p:spTree>
    <p:extLst>
      <p:ext uri="{BB962C8B-B14F-4D97-AF65-F5344CB8AC3E}">
        <p14:creationId xmlns:p14="http://schemas.microsoft.com/office/powerpoint/2010/main" val="1982276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1979DA3-F43B-7089-516D-50A070950DBC}"/>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0" dirty="0" err="1">
                  <a:effectLst/>
                  <a:latin typeface="Arial" panose="020B0604020202020204" pitchFamily="34" charset="0"/>
                </a:rPr>
                <a:t>Nguyễn</a:t>
              </a:r>
              <a:r>
                <a:rPr lang="en-US" sz="1800" i="0" dirty="0">
                  <a:effectLst/>
                  <a:latin typeface="Arial" panose="020B0604020202020204" pitchFamily="34" charset="0"/>
                </a:rPr>
                <a:t> </a:t>
              </a:r>
              <a:r>
                <a:rPr lang="en-US" sz="1800" i="0" dirty="0" err="1">
                  <a:effectLst/>
                  <a:latin typeface="Arial" panose="020B0604020202020204" pitchFamily="34" charset="0"/>
                </a:rPr>
                <a:t>Thị</a:t>
              </a:r>
              <a:r>
                <a:rPr lang="en-US" sz="1800" i="0" dirty="0">
                  <a:effectLst/>
                  <a:latin typeface="Arial" panose="020B0604020202020204" pitchFamily="34" charset="0"/>
                </a:rPr>
                <a:t> </a:t>
              </a:r>
              <a:r>
                <a:rPr lang="en-US" sz="1800" i="0" dirty="0" err="1">
                  <a:effectLst/>
                  <a:latin typeface="Arial" panose="020B0604020202020204" pitchFamily="34" charset="0"/>
                </a:rPr>
                <a:t>Ái</a:t>
              </a:r>
              <a:r>
                <a:rPr lang="en-US" sz="1800" i="0" dirty="0">
                  <a:effectLst/>
                  <a:latin typeface="Arial" panose="020B0604020202020204" pitchFamily="34" charset="0"/>
                </a:rPr>
                <a:t> </a:t>
              </a:r>
              <a:r>
                <a:rPr lang="en-US" sz="1800" i="0" dirty="0" err="1">
                  <a:effectLst/>
                  <a:latin typeface="Arial" panose="020B0604020202020204" pitchFamily="34" charset="0"/>
                </a:rPr>
                <a:t>Quyên</a:t>
              </a:r>
              <a:endParaRPr lang="en-US" dirty="0"/>
            </a:p>
          </p:txBody>
        </p:sp>
        <p:pic>
          <p:nvPicPr>
            <p:cNvPr id="19" name="Picture 18" descr="A picture containing graphical user interface&#10;&#10;Description automatically generated">
              <a:extLst>
                <a:ext uri="{FF2B5EF4-FFF2-40B4-BE49-F238E27FC236}">
                  <a16:creationId xmlns:a16="http://schemas.microsoft.com/office/drawing/2014/main" xmlns=""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pic>
        <p:nvPicPr>
          <p:cNvPr id="29" name="Picture 28">
            <a:extLst>
              <a:ext uri="{FF2B5EF4-FFF2-40B4-BE49-F238E27FC236}">
                <a16:creationId xmlns:a16="http://schemas.microsoft.com/office/drawing/2014/main" xmlns="" id="{584775D6-7834-05FD-48EF-4856B0B072FD}"/>
              </a:ext>
            </a:extLst>
          </p:cNvPr>
          <p:cNvPicPr>
            <a:picLocks noChangeAspect="1"/>
          </p:cNvPicPr>
          <p:nvPr/>
        </p:nvPicPr>
        <p:blipFill rotWithShape="1">
          <a:blip r:embed="rId3"/>
          <a:srcRect l="6254" t="15789" r="5161" b="9210"/>
          <a:stretch/>
        </p:blipFill>
        <p:spPr>
          <a:xfrm>
            <a:off x="2844800" y="135770"/>
            <a:ext cx="9211634" cy="6518247"/>
          </a:xfrm>
          <a:prstGeom prst="rect">
            <a:avLst/>
          </a:prstGeom>
        </p:spPr>
      </p:pic>
      <p:grpSp>
        <p:nvGrpSpPr>
          <p:cNvPr id="4" name="Group 3"/>
          <p:cNvGrpSpPr/>
          <p:nvPr/>
        </p:nvGrpSpPr>
        <p:grpSpPr>
          <a:xfrm>
            <a:off x="828810" y="1530511"/>
            <a:ext cx="2203648" cy="4608000"/>
            <a:chOff x="2418461" y="1530511"/>
            <a:chExt cx="2203648" cy="4608000"/>
          </a:xfrm>
        </p:grpSpPr>
        <p:pic>
          <p:nvPicPr>
            <p:cNvPr id="7" name="Picture 6">
              <a:extLst>
                <a:ext uri="{FF2B5EF4-FFF2-40B4-BE49-F238E27FC236}">
                  <a16:creationId xmlns:a16="http://schemas.microsoft.com/office/drawing/2014/main" xmlns="" id="{38D8016B-AC90-B90D-D578-DBB30740986E}"/>
                </a:ext>
              </a:extLst>
            </p:cNvPr>
            <p:cNvPicPr>
              <a:picLocks noChangeAspect="1"/>
            </p:cNvPicPr>
            <p:nvPr/>
          </p:nvPicPr>
          <p:blipFill>
            <a:blip r:embed="rId4"/>
            <a:stretch>
              <a:fillRect/>
            </a:stretch>
          </p:blipFill>
          <p:spPr>
            <a:xfrm>
              <a:off x="2418461" y="1530511"/>
              <a:ext cx="2203648" cy="4608000"/>
            </a:xfrm>
            <a:prstGeom prst="rect">
              <a:avLst/>
            </a:prstGeom>
          </p:spPr>
        </p:pic>
        <p:pic>
          <p:nvPicPr>
            <p:cNvPr id="16"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6" name="Picture 5">
            <a:extLst>
              <a:ext uri="{FF2B5EF4-FFF2-40B4-BE49-F238E27FC236}">
                <a16:creationId xmlns:a16="http://schemas.microsoft.com/office/drawing/2014/main" xmlns="" id="{9B3D0CD7-AD0C-5C66-45C5-AB53080F863A}"/>
              </a:ext>
            </a:extLst>
          </p:cNvPr>
          <p:cNvPicPr>
            <a:picLocks noChangeAspect="1"/>
          </p:cNvPicPr>
          <p:nvPr/>
        </p:nvPicPr>
        <p:blipFill>
          <a:blip r:embed="rId6"/>
          <a:stretch>
            <a:fillRect/>
          </a:stretch>
        </p:blipFill>
        <p:spPr>
          <a:xfrm>
            <a:off x="5083878" y="686781"/>
            <a:ext cx="4279763" cy="810838"/>
          </a:xfrm>
          <a:prstGeom prst="rect">
            <a:avLst/>
          </a:prstGeom>
        </p:spPr>
      </p:pic>
      <p:pic>
        <p:nvPicPr>
          <p:cNvPr id="8" name="Picture 7">
            <a:extLst>
              <a:ext uri="{FF2B5EF4-FFF2-40B4-BE49-F238E27FC236}">
                <a16:creationId xmlns:a16="http://schemas.microsoft.com/office/drawing/2014/main" xmlns="" id="{D1D309DD-5A1D-5B69-6DDD-B0AD0D2AE957}"/>
              </a:ext>
            </a:extLst>
          </p:cNvPr>
          <p:cNvPicPr>
            <a:picLocks noChangeAspect="1"/>
          </p:cNvPicPr>
          <p:nvPr/>
        </p:nvPicPr>
        <p:blipFill>
          <a:blip r:embed="rId7"/>
          <a:stretch>
            <a:fillRect/>
          </a:stretch>
        </p:blipFill>
        <p:spPr>
          <a:xfrm>
            <a:off x="7956158" y="5068797"/>
            <a:ext cx="3188484" cy="621846"/>
          </a:xfrm>
          <a:prstGeom prst="rect">
            <a:avLst/>
          </a:prstGeom>
        </p:spPr>
      </p:pic>
      <p:pic>
        <p:nvPicPr>
          <p:cNvPr id="9" name="Picture 8">
            <a:extLst>
              <a:ext uri="{FF2B5EF4-FFF2-40B4-BE49-F238E27FC236}">
                <a16:creationId xmlns:a16="http://schemas.microsoft.com/office/drawing/2014/main" xmlns="" id="{479A591B-CBC3-B9C7-7772-B3D9C475BD54}"/>
              </a:ext>
            </a:extLst>
          </p:cNvPr>
          <p:cNvPicPr>
            <a:picLocks noChangeAspect="1"/>
          </p:cNvPicPr>
          <p:nvPr/>
        </p:nvPicPr>
        <p:blipFill>
          <a:blip r:embed="rId8"/>
          <a:stretch>
            <a:fillRect/>
          </a:stretch>
        </p:blipFill>
        <p:spPr>
          <a:xfrm>
            <a:off x="2578208" y="798345"/>
            <a:ext cx="9230144" cy="5322269"/>
          </a:xfrm>
          <a:prstGeom prst="rect">
            <a:avLst/>
          </a:prstGeom>
        </p:spPr>
      </p:pic>
    </p:spTree>
    <p:extLst>
      <p:ext uri="{BB962C8B-B14F-4D97-AF65-F5344CB8AC3E}">
        <p14:creationId xmlns:p14="http://schemas.microsoft.com/office/powerpoint/2010/main" val="296438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xmlns=""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320" y="918000"/>
            <a:ext cx="6997363"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a:extLst>
                <a:ext uri="{FF2B5EF4-FFF2-40B4-BE49-F238E27FC236}">
                  <a16:creationId xmlns:a16="http://schemas.microsoft.com/office/drawing/2014/main" xmlns="" id="{0A684ED8-28A8-1E8A-12CC-4958D73998E4}"/>
                </a:ext>
              </a:extLst>
            </p:cNvPr>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6" name="Picture 5" descr="A neon colored word on a black background&#10;&#10;Description automatically generated">
            <a:extLst>
              <a:ext uri="{FF2B5EF4-FFF2-40B4-BE49-F238E27FC236}">
                <a16:creationId xmlns:a16="http://schemas.microsoft.com/office/drawing/2014/main" xmlns="" id="{EB8800E9-FE11-6B0D-978A-2A4CE1DFA3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1948" y="2275840"/>
            <a:ext cx="5490969" cy="1866546"/>
          </a:xfrm>
          <a:prstGeom prst="rect">
            <a:avLst/>
          </a:prstGeom>
        </p:spPr>
      </p:pic>
    </p:spTree>
    <p:extLst>
      <p:ext uri="{BB962C8B-B14F-4D97-AF65-F5344CB8AC3E}">
        <p14:creationId xmlns:p14="http://schemas.microsoft.com/office/powerpoint/2010/main" val="1933584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2" name="Group 1">
            <a:extLst>
              <a:ext uri="{FF2B5EF4-FFF2-40B4-BE49-F238E27FC236}">
                <a16:creationId xmlns:a16="http://schemas.microsoft.com/office/drawing/2014/main" xmlns="" id="{37EA5D80-8B49-E5A8-B576-6630A6D8DC10}"/>
              </a:ext>
            </a:extLst>
          </p:cNvPr>
          <p:cNvGrpSpPr/>
          <p:nvPr/>
        </p:nvGrpSpPr>
        <p:grpSpPr>
          <a:xfrm>
            <a:off x="597279" y="-91440"/>
            <a:ext cx="11482961" cy="1044000"/>
            <a:chOff x="515999" y="0"/>
            <a:chExt cx="11482961" cy="1044000"/>
          </a:xfrm>
        </p:grpSpPr>
        <p:sp>
          <p:nvSpPr>
            <p:cNvPr id="3" name="Rectangle: Rounded Corners 16">
              <a:extLst>
                <a:ext uri="{FF2B5EF4-FFF2-40B4-BE49-F238E27FC236}">
                  <a16:creationId xmlns:a16="http://schemas.microsoft.com/office/drawing/2014/main" xmlns=""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220" y="31159"/>
                            <a:pt x="29000" y="2771"/>
                            <a:pt x="82942" y="0"/>
                          </a:cubicBezTo>
                          <a:cubicBezTo>
                            <a:pt x="2143465" y="-92351"/>
                            <a:pt x="9019684" y="104030"/>
                            <a:pt x="11263432" y="0"/>
                          </a:cubicBezTo>
                          <a:cubicBezTo>
                            <a:pt x="11307382" y="2172"/>
                            <a:pt x="11350185" y="29465"/>
                            <a:pt x="11346374" y="82942"/>
                          </a:cubicBezTo>
                          <a:cubicBezTo>
                            <a:pt x="11338289" y="244919"/>
                            <a:pt x="11333171" y="382450"/>
                            <a:pt x="11346374" y="491531"/>
                          </a:cubicBezTo>
                          <a:cubicBezTo>
                            <a:pt x="11346000" y="542904"/>
                            <a:pt x="11304279" y="567011"/>
                            <a:pt x="11263432" y="574473"/>
                          </a:cubicBezTo>
                          <a:cubicBezTo>
                            <a:pt x="6695719" y="437847"/>
                            <a:pt x="1696821" y="565650"/>
                            <a:pt x="82942" y="574473"/>
                          </a:cubicBezTo>
                          <a:cubicBezTo>
                            <a:pt x="37508" y="567174"/>
                            <a:pt x="2781" y="542620"/>
                            <a:pt x="0" y="491531"/>
                          </a:cubicBezTo>
                          <a:cubicBezTo>
                            <a:pt x="24640" y="405180"/>
                            <a:pt x="-27775" y="183803"/>
                            <a:pt x="0" y="82942"/>
                          </a:cubicBezTo>
                          <a:close/>
                        </a:path>
                        <a:path w="11346374" h="574473" stroke="0" extrusionOk="0">
                          <a:moveTo>
                            <a:pt x="0" y="82942"/>
                          </a:moveTo>
                          <a:cubicBezTo>
                            <a:pt x="148" y="37911"/>
                            <a:pt x="32618" y="-6924"/>
                            <a:pt x="82942" y="0"/>
                          </a:cubicBezTo>
                          <a:cubicBezTo>
                            <a:pt x="3754884" y="-168373"/>
                            <a:pt x="8137706" y="-141978"/>
                            <a:pt x="11263432" y="0"/>
                          </a:cubicBezTo>
                          <a:cubicBezTo>
                            <a:pt x="11307776" y="1693"/>
                            <a:pt x="11349018" y="35760"/>
                            <a:pt x="11346374" y="82942"/>
                          </a:cubicBezTo>
                          <a:cubicBezTo>
                            <a:pt x="11332589" y="283589"/>
                            <a:pt x="11309839" y="429706"/>
                            <a:pt x="11346374" y="491531"/>
                          </a:cubicBezTo>
                          <a:cubicBezTo>
                            <a:pt x="11342463" y="543285"/>
                            <a:pt x="11313864" y="577198"/>
                            <a:pt x="11263432" y="574473"/>
                          </a:cubicBezTo>
                          <a:cubicBezTo>
                            <a:pt x="7258623" y="662374"/>
                            <a:pt x="2211314" y="678193"/>
                            <a:pt x="82942" y="574473"/>
                          </a:cubicBezTo>
                          <a:cubicBezTo>
                            <a:pt x="32558" y="580744"/>
                            <a:pt x="840" y="538531"/>
                            <a:pt x="0" y="491531"/>
                          </a:cubicBezTo>
                          <a:cubicBezTo>
                            <a:pt x="-15292" y="368118"/>
                            <a:pt x="-13927" y="252659"/>
                            <a:pt x="0" y="82942"/>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F9AA"/>
                </a:solidFill>
              </a:endParaRPr>
            </a:p>
          </p:txBody>
        </p:sp>
        <p:sp>
          <p:nvSpPr>
            <p:cNvPr id="4" name="TextBox 3">
              <a:extLst>
                <a:ext uri="{FF2B5EF4-FFF2-40B4-BE49-F238E27FC236}">
                  <a16:creationId xmlns:a16="http://schemas.microsoft.com/office/drawing/2014/main" xmlns="" id="{C908EEBA-7C5D-5E1A-089B-71EF258EAA5E}"/>
                </a:ext>
              </a:extLst>
            </p:cNvPr>
            <p:cNvSpPr txBox="1"/>
            <p:nvPr/>
          </p:nvSpPr>
          <p:spPr>
            <a:xfrm>
              <a:off x="1918548" y="397669"/>
              <a:ext cx="9623211"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1. C</a:t>
              </a:r>
              <a:r>
                <a:rPr lang="vi-VN" sz="3600" b="0" i="0" dirty="0">
                  <a:solidFill>
                    <a:srgbClr val="000000"/>
                  </a:solidFill>
                  <a:effectLst/>
                  <a:latin typeface="Cambria" panose="02040503050406030204" pitchFamily="18" charset="0"/>
                  <a:ea typeface="Cambria" panose="02040503050406030204" pitchFamily="18" charset="0"/>
                </a:rPr>
                <a:t>ác từ in đậm dưới đây được dùng để làm gì?</a:t>
              </a:r>
              <a:endParaRPr lang="en-US" sz="3600" dirty="0">
                <a:ln w="0"/>
                <a:solidFill>
                  <a:srgbClr val="4C7716"/>
                </a:solidFill>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xmlns="" id="{C4A0B6DC-5541-1C80-0777-D7B82CBA90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3" name="TextBox 12">
            <a:extLst>
              <a:ext uri="{FF2B5EF4-FFF2-40B4-BE49-F238E27FC236}">
                <a16:creationId xmlns:a16="http://schemas.microsoft.com/office/drawing/2014/main" xmlns="" id="{14FCD00C-FD73-D6DF-4535-4FF4AD696266}"/>
              </a:ext>
            </a:extLst>
          </p:cNvPr>
          <p:cNvSpPr txBox="1"/>
          <p:nvPr/>
        </p:nvSpPr>
        <p:spPr>
          <a:xfrm>
            <a:off x="822960" y="1432560"/>
            <a:ext cx="6593840" cy="5509200"/>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Em Thuý</a:t>
            </a:r>
            <a:r>
              <a:rPr lang="vi-VN" sz="3200" b="0" i="0" dirty="0">
                <a:solidFill>
                  <a:srgbClr val="000000"/>
                </a:solidFill>
                <a:effectLst/>
                <a:latin typeface="Cambria" panose="02040503050406030204" pitchFamily="18" charset="0"/>
                <a:ea typeface="Cambria" panose="02040503050406030204" pitchFamily="18" charset="0"/>
              </a:rPr>
              <a:t> là bức tranh sơn dầu </a:t>
            </a:r>
            <a:r>
              <a:rPr lang="vi-VN" sz="3200" b="1" i="0" dirty="0">
                <a:solidFill>
                  <a:srgbClr val="000000"/>
                </a:solidFill>
                <a:effectLst/>
                <a:latin typeface="Cambria" panose="02040503050406030204" pitchFamily="18" charset="0"/>
                <a:ea typeface="Cambria" panose="02040503050406030204" pitchFamily="18" charset="0"/>
              </a:rPr>
              <a:t>do</a:t>
            </a:r>
            <a:r>
              <a:rPr lang="vi-VN" sz="3200" b="0" i="0" dirty="0">
                <a:solidFill>
                  <a:srgbClr val="000000"/>
                </a:solidFill>
                <a:effectLst/>
                <a:latin typeface="Cambria" panose="02040503050406030204" pitchFamily="18" charset="0"/>
                <a:ea typeface="Cambria" panose="02040503050406030204" pitchFamily="18" charset="0"/>
              </a:rPr>
              <a:t> hoạ sĩ Trần Văn Cần sáng tác </a:t>
            </a:r>
            <a:r>
              <a:rPr lang="vi-VN" sz="3200" b="1" i="0" dirty="0">
                <a:solidFill>
                  <a:srgbClr val="000000"/>
                </a:solidFill>
                <a:effectLst/>
                <a:latin typeface="Cambria" panose="02040503050406030204" pitchFamily="18" charset="0"/>
                <a:ea typeface="Cambria" panose="02040503050406030204" pitchFamily="18" charset="0"/>
              </a:rPr>
              <a:t>vào</a:t>
            </a:r>
            <a:r>
              <a:rPr lang="vi-VN" sz="3200" b="0" i="0" dirty="0">
                <a:solidFill>
                  <a:srgbClr val="000000"/>
                </a:solidFill>
                <a:effectLst/>
                <a:latin typeface="Cambria" panose="02040503050406030204" pitchFamily="18" charset="0"/>
                <a:ea typeface="Cambria" panose="02040503050406030204" pitchFamily="18" charset="0"/>
              </a:rPr>
              <a:t> năm 1943. Bức tranh về một bé gái 8 tuổi, có mái tóc ngắn, đôi mắt mở to, trong sáng </a:t>
            </a:r>
            <a:r>
              <a:rPr lang="vi-VN" sz="3200" b="1" i="0" dirty="0">
                <a:solidFill>
                  <a:srgbClr val="000000"/>
                </a:solidFill>
                <a:effectLst/>
                <a:latin typeface="Cambria" panose="02040503050406030204" pitchFamily="18" charset="0"/>
                <a:ea typeface="Cambria" panose="02040503050406030204" pitchFamily="18" charset="0"/>
              </a:rPr>
              <a:t>và</a:t>
            </a:r>
            <a:r>
              <a:rPr lang="vi-VN" sz="3200" b="0" i="0" dirty="0">
                <a:solidFill>
                  <a:srgbClr val="000000"/>
                </a:solidFill>
                <a:effectLst/>
                <a:latin typeface="Cambria" panose="02040503050406030204" pitchFamily="18" charset="0"/>
                <a:ea typeface="Cambria" panose="02040503050406030204" pitchFamily="18" charset="0"/>
              </a:rPr>
              <a:t> nét mặt thơ ngày. Bức tranh được coi là một </a:t>
            </a:r>
            <a:r>
              <a:rPr lang="vi-VN" sz="3200" b="1" i="0" dirty="0">
                <a:solidFill>
                  <a:srgbClr val="000000"/>
                </a:solidFill>
                <a:effectLst/>
                <a:latin typeface="Cambria" panose="02040503050406030204" pitchFamily="18" charset="0"/>
                <a:ea typeface="Cambria" panose="02040503050406030204" pitchFamily="18" charset="0"/>
              </a:rPr>
              <a:t>trong</a:t>
            </a:r>
            <a:r>
              <a:rPr lang="vi-VN" sz="3200" b="0" i="0" dirty="0">
                <a:solidFill>
                  <a:srgbClr val="000000"/>
                </a:solidFill>
                <a:effectLst/>
                <a:latin typeface="Cambria" panose="02040503050406030204" pitchFamily="18" charset="0"/>
                <a:ea typeface="Cambria" panose="02040503050406030204" pitchFamily="18" charset="0"/>
              </a:rPr>
              <a:t> những tác phẩm xuất sắc nhất </a:t>
            </a:r>
            <a:r>
              <a:rPr lang="vi-VN" sz="3200" b="1" i="0" dirty="0">
                <a:solidFill>
                  <a:srgbClr val="000000"/>
                </a:solidFill>
                <a:effectLst/>
                <a:latin typeface="Cambria" panose="02040503050406030204" pitchFamily="18" charset="0"/>
                <a:ea typeface="Cambria" panose="02040503050406030204" pitchFamily="18" charset="0"/>
              </a:rPr>
              <a:t>của</a:t>
            </a:r>
            <a:r>
              <a:rPr lang="vi-VN" sz="3200" b="0" i="0" dirty="0">
                <a:solidFill>
                  <a:srgbClr val="000000"/>
                </a:solidFill>
                <a:effectLst/>
                <a:latin typeface="Cambria" panose="02040503050406030204" pitchFamily="18" charset="0"/>
                <a:ea typeface="Cambria" panose="02040503050406030204" pitchFamily="18" charset="0"/>
              </a:rPr>
              <a:t> tranh chân dung Việt Nam thế kỉ XX.</a:t>
            </a:r>
          </a:p>
          <a:p>
            <a:pPr algn="r"/>
            <a:r>
              <a:rPr lang="vi-VN" sz="3200" b="0" i="0" dirty="0">
                <a:solidFill>
                  <a:srgbClr val="000000"/>
                </a:solidFill>
                <a:effectLst/>
                <a:latin typeface="Cambria" panose="02040503050406030204" pitchFamily="18" charset="0"/>
                <a:ea typeface="Cambria" panose="02040503050406030204" pitchFamily="18" charset="0"/>
              </a:rPr>
              <a:t>(Hà Phan)</a:t>
            </a:r>
          </a:p>
          <a:p>
            <a:endParaRPr lang="en-US" sz="32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xmlns="" id="{DA299128-A772-862A-B9AF-B78B524C4128}"/>
              </a:ext>
            </a:extLst>
          </p:cNvPr>
          <p:cNvPicPr>
            <a:picLocks noChangeAspect="1"/>
          </p:cNvPicPr>
          <p:nvPr/>
        </p:nvPicPr>
        <p:blipFill>
          <a:blip r:embed="rId4"/>
          <a:stretch>
            <a:fillRect/>
          </a:stretch>
        </p:blipFill>
        <p:spPr>
          <a:xfrm>
            <a:off x="7987665" y="1284922"/>
            <a:ext cx="3267942" cy="4790758"/>
          </a:xfrm>
          <a:prstGeom prst="rect">
            <a:avLst/>
          </a:prstGeom>
        </p:spPr>
      </p:pic>
    </p:spTree>
    <p:extLst>
      <p:ext uri="{BB962C8B-B14F-4D97-AF65-F5344CB8AC3E}">
        <p14:creationId xmlns:p14="http://schemas.microsoft.com/office/powerpoint/2010/main" val="291087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37EA5D80-8B49-E5A8-B576-6630A6D8DC10}"/>
              </a:ext>
            </a:extLst>
          </p:cNvPr>
          <p:cNvGrpSpPr/>
          <p:nvPr/>
        </p:nvGrpSpPr>
        <p:grpSpPr>
          <a:xfrm>
            <a:off x="597279" y="-91440"/>
            <a:ext cx="11482961" cy="1044000"/>
            <a:chOff x="515999" y="0"/>
            <a:chExt cx="11482961" cy="1044000"/>
          </a:xfrm>
        </p:grpSpPr>
        <p:sp>
          <p:nvSpPr>
            <p:cNvPr id="3" name="Rectangle: Rounded Corners 16">
              <a:extLst>
                <a:ext uri="{FF2B5EF4-FFF2-40B4-BE49-F238E27FC236}">
                  <a16:creationId xmlns:a16="http://schemas.microsoft.com/office/drawing/2014/main" xmlns=""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220" y="31159"/>
                            <a:pt x="29000" y="2771"/>
                            <a:pt x="82942" y="0"/>
                          </a:cubicBezTo>
                          <a:cubicBezTo>
                            <a:pt x="2143465" y="-92351"/>
                            <a:pt x="9019684" y="104030"/>
                            <a:pt x="11263432" y="0"/>
                          </a:cubicBezTo>
                          <a:cubicBezTo>
                            <a:pt x="11307382" y="2172"/>
                            <a:pt x="11350185" y="29465"/>
                            <a:pt x="11346374" y="82942"/>
                          </a:cubicBezTo>
                          <a:cubicBezTo>
                            <a:pt x="11338289" y="244919"/>
                            <a:pt x="11333171" y="382450"/>
                            <a:pt x="11346374" y="491531"/>
                          </a:cubicBezTo>
                          <a:cubicBezTo>
                            <a:pt x="11346000" y="542904"/>
                            <a:pt x="11304279" y="567011"/>
                            <a:pt x="11263432" y="574473"/>
                          </a:cubicBezTo>
                          <a:cubicBezTo>
                            <a:pt x="6695719" y="437847"/>
                            <a:pt x="1696821" y="565650"/>
                            <a:pt x="82942" y="574473"/>
                          </a:cubicBezTo>
                          <a:cubicBezTo>
                            <a:pt x="37508" y="567174"/>
                            <a:pt x="2781" y="542620"/>
                            <a:pt x="0" y="491531"/>
                          </a:cubicBezTo>
                          <a:cubicBezTo>
                            <a:pt x="24640" y="405180"/>
                            <a:pt x="-27775" y="183803"/>
                            <a:pt x="0" y="82942"/>
                          </a:cubicBezTo>
                          <a:close/>
                        </a:path>
                        <a:path w="11346374" h="574473" stroke="0" extrusionOk="0">
                          <a:moveTo>
                            <a:pt x="0" y="82942"/>
                          </a:moveTo>
                          <a:cubicBezTo>
                            <a:pt x="148" y="37911"/>
                            <a:pt x="32618" y="-6924"/>
                            <a:pt x="82942" y="0"/>
                          </a:cubicBezTo>
                          <a:cubicBezTo>
                            <a:pt x="3754884" y="-168373"/>
                            <a:pt x="8137706" y="-141978"/>
                            <a:pt x="11263432" y="0"/>
                          </a:cubicBezTo>
                          <a:cubicBezTo>
                            <a:pt x="11307776" y="1693"/>
                            <a:pt x="11349018" y="35760"/>
                            <a:pt x="11346374" y="82942"/>
                          </a:cubicBezTo>
                          <a:cubicBezTo>
                            <a:pt x="11332589" y="283589"/>
                            <a:pt x="11309839" y="429706"/>
                            <a:pt x="11346374" y="491531"/>
                          </a:cubicBezTo>
                          <a:cubicBezTo>
                            <a:pt x="11342463" y="543285"/>
                            <a:pt x="11313864" y="577198"/>
                            <a:pt x="11263432" y="574473"/>
                          </a:cubicBezTo>
                          <a:cubicBezTo>
                            <a:pt x="7258623" y="662374"/>
                            <a:pt x="2211314" y="678193"/>
                            <a:pt x="82942" y="574473"/>
                          </a:cubicBezTo>
                          <a:cubicBezTo>
                            <a:pt x="32558" y="580744"/>
                            <a:pt x="840" y="538531"/>
                            <a:pt x="0" y="491531"/>
                          </a:cubicBezTo>
                          <a:cubicBezTo>
                            <a:pt x="-15292" y="368118"/>
                            <a:pt x="-13927" y="252659"/>
                            <a:pt x="0" y="82942"/>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C908EEBA-7C5D-5E1A-089B-71EF258EAA5E}"/>
                </a:ext>
              </a:extLst>
            </p:cNvPr>
            <p:cNvSpPr txBox="1"/>
            <p:nvPr/>
          </p:nvSpPr>
          <p:spPr>
            <a:xfrm>
              <a:off x="1918548" y="397669"/>
              <a:ext cx="96232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C</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ác từ in đậm dưới đây được dùng để làm gì?</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xmlns="" id="{C4A0B6DC-5541-1C80-0777-D7B82CBA90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3" name="TextBox 12">
            <a:extLst>
              <a:ext uri="{FF2B5EF4-FFF2-40B4-BE49-F238E27FC236}">
                <a16:creationId xmlns:a16="http://schemas.microsoft.com/office/drawing/2014/main" xmlns="" id="{14FCD00C-FD73-D6DF-4535-4FF4AD696266}"/>
              </a:ext>
            </a:extLst>
          </p:cNvPr>
          <p:cNvSpPr txBox="1"/>
          <p:nvPr/>
        </p:nvSpPr>
        <p:spPr>
          <a:xfrm>
            <a:off x="589280" y="1432560"/>
            <a:ext cx="5902960"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Thuý</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là bức tranh sơn dầu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hoạ sĩ Trần Văn Cần sáng tác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năm 1943. Bức tranh về một bé gái 8 tuổi, có mái tóc ngắn, đôi mắt mở to, trong sáng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nét mặt thơ ngày. Bức tranh được coi là một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tác phẩm xuất sắc nhất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tranh chân dung Việt Nam thế kỉ XX.</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(Hà Phan)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xmlns="" id="{98141714-D734-B92F-6255-CD870E3CB1D2}"/>
              </a:ext>
            </a:extLst>
          </p:cNvPr>
          <p:cNvSpPr txBox="1"/>
          <p:nvPr/>
        </p:nvSpPr>
        <p:spPr>
          <a:xfrm>
            <a:off x="6644641" y="1590256"/>
            <a:ext cx="5252720" cy="954107"/>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 xmlns:ask="http://schemas.microsoft.com/office/drawing/2018/sketchyshapes" sd="1285638566">
                  <a:custGeom>
                    <a:avLst/>
                    <a:gdLst>
                      <a:gd name="connsiteX0" fmla="*/ 0 w 5252720"/>
                      <a:gd name="connsiteY0" fmla="*/ 159020 h 954107"/>
                      <a:gd name="connsiteX1" fmla="*/ 154358 w 5252720"/>
                      <a:gd name="connsiteY1" fmla="*/ 0 h 954107"/>
                      <a:gd name="connsiteX2" fmla="*/ 747638 w 5252720"/>
                      <a:gd name="connsiteY2" fmla="*/ 0 h 954107"/>
                      <a:gd name="connsiteX3" fmla="*/ 1143158 w 5252720"/>
                      <a:gd name="connsiteY3" fmla="*/ 0 h 954107"/>
                      <a:gd name="connsiteX4" fmla="*/ 1736439 w 5252720"/>
                      <a:gd name="connsiteY4" fmla="*/ 0 h 954107"/>
                      <a:gd name="connsiteX5" fmla="*/ 2230839 w 5252720"/>
                      <a:gd name="connsiteY5" fmla="*/ 0 h 954107"/>
                      <a:gd name="connsiteX6" fmla="*/ 2675800 w 5252720"/>
                      <a:gd name="connsiteY6" fmla="*/ 0 h 954107"/>
                      <a:gd name="connsiteX7" fmla="*/ 3269080 w 5252720"/>
                      <a:gd name="connsiteY7" fmla="*/ 0 h 954107"/>
                      <a:gd name="connsiteX8" fmla="*/ 3812920 w 5252720"/>
                      <a:gd name="connsiteY8" fmla="*/ 0 h 954107"/>
                      <a:gd name="connsiteX9" fmla="*/ 4307320 w 5252720"/>
                      <a:gd name="connsiteY9" fmla="*/ 0 h 954107"/>
                      <a:gd name="connsiteX10" fmla="*/ 5098361 w 5252720"/>
                      <a:gd name="connsiteY10" fmla="*/ 0 h 954107"/>
                      <a:gd name="connsiteX11" fmla="*/ 5252720 w 5252720"/>
                      <a:gd name="connsiteY11" fmla="*/ 159020 h 954107"/>
                      <a:gd name="connsiteX12" fmla="*/ 5252720 w 5252720"/>
                      <a:gd name="connsiteY12" fmla="*/ 457971 h 954107"/>
                      <a:gd name="connsiteX13" fmla="*/ 5252720 w 5252720"/>
                      <a:gd name="connsiteY13" fmla="*/ 795086 h 954107"/>
                      <a:gd name="connsiteX14" fmla="*/ 5098361 w 5252720"/>
                      <a:gd name="connsiteY14" fmla="*/ 954107 h 954107"/>
                      <a:gd name="connsiteX15" fmla="*/ 4752281 w 5252720"/>
                      <a:gd name="connsiteY15" fmla="*/ 954107 h 954107"/>
                      <a:gd name="connsiteX16" fmla="*/ 4307320 w 5252720"/>
                      <a:gd name="connsiteY16" fmla="*/ 954107 h 954107"/>
                      <a:gd name="connsiteX17" fmla="*/ 3961240 w 5252720"/>
                      <a:gd name="connsiteY17" fmla="*/ 954107 h 954107"/>
                      <a:gd name="connsiteX18" fmla="*/ 3367960 w 5252720"/>
                      <a:gd name="connsiteY18" fmla="*/ 954107 h 954107"/>
                      <a:gd name="connsiteX19" fmla="*/ 2923000 w 5252720"/>
                      <a:gd name="connsiteY19" fmla="*/ 954107 h 954107"/>
                      <a:gd name="connsiteX20" fmla="*/ 2379159 w 5252720"/>
                      <a:gd name="connsiteY20" fmla="*/ 954107 h 954107"/>
                      <a:gd name="connsiteX21" fmla="*/ 1785879 w 5252720"/>
                      <a:gd name="connsiteY21" fmla="*/ 954107 h 954107"/>
                      <a:gd name="connsiteX22" fmla="*/ 1291479 w 5252720"/>
                      <a:gd name="connsiteY22" fmla="*/ 954107 h 954107"/>
                      <a:gd name="connsiteX23" fmla="*/ 698198 w 5252720"/>
                      <a:gd name="connsiteY23" fmla="*/ 954107 h 954107"/>
                      <a:gd name="connsiteX24" fmla="*/ 154358 w 5252720"/>
                      <a:gd name="connsiteY24" fmla="*/ 954107 h 954107"/>
                      <a:gd name="connsiteX25" fmla="*/ 0 w 5252720"/>
                      <a:gd name="connsiteY25" fmla="*/ 795086 h 954107"/>
                      <a:gd name="connsiteX26" fmla="*/ 0 w 5252720"/>
                      <a:gd name="connsiteY26" fmla="*/ 477053 h 954107"/>
                      <a:gd name="connsiteX27" fmla="*/ 0 w 5252720"/>
                      <a:gd name="connsiteY27" fmla="*/ 159020 h 954107"/>
                      <a:gd name="connsiteX0" fmla="*/ 0 w 5252720"/>
                      <a:gd name="connsiteY0" fmla="*/ 159020 h 954107"/>
                      <a:gd name="connsiteX1" fmla="*/ 154358 w 5252720"/>
                      <a:gd name="connsiteY1" fmla="*/ 0 h 954107"/>
                      <a:gd name="connsiteX2" fmla="*/ 648758 w 5252720"/>
                      <a:gd name="connsiteY2" fmla="*/ 0 h 954107"/>
                      <a:gd name="connsiteX3" fmla="*/ 1242038 w 5252720"/>
                      <a:gd name="connsiteY3" fmla="*/ 0 h 954107"/>
                      <a:gd name="connsiteX4" fmla="*/ 1835319 w 5252720"/>
                      <a:gd name="connsiteY4" fmla="*/ 0 h 954107"/>
                      <a:gd name="connsiteX5" fmla="*/ 2181399 w 5252720"/>
                      <a:gd name="connsiteY5" fmla="*/ 0 h 954107"/>
                      <a:gd name="connsiteX6" fmla="*/ 2576919 w 5252720"/>
                      <a:gd name="connsiteY6" fmla="*/ 0 h 954107"/>
                      <a:gd name="connsiteX7" fmla="*/ 3021880 w 5252720"/>
                      <a:gd name="connsiteY7" fmla="*/ 0 h 954107"/>
                      <a:gd name="connsiteX8" fmla="*/ 3466840 w 5252720"/>
                      <a:gd name="connsiteY8" fmla="*/ 0 h 954107"/>
                      <a:gd name="connsiteX9" fmla="*/ 3812920 w 5252720"/>
                      <a:gd name="connsiteY9" fmla="*/ 0 h 954107"/>
                      <a:gd name="connsiteX10" fmla="*/ 4208441 w 5252720"/>
                      <a:gd name="connsiteY10" fmla="*/ 0 h 954107"/>
                      <a:gd name="connsiteX11" fmla="*/ 5098361 w 5252720"/>
                      <a:gd name="connsiteY11" fmla="*/ 0 h 954107"/>
                      <a:gd name="connsiteX12" fmla="*/ 5252720 w 5252720"/>
                      <a:gd name="connsiteY12" fmla="*/ 159020 h 954107"/>
                      <a:gd name="connsiteX13" fmla="*/ 5252720 w 5252720"/>
                      <a:gd name="connsiteY13" fmla="*/ 457971 h 954107"/>
                      <a:gd name="connsiteX14" fmla="*/ 5252720 w 5252720"/>
                      <a:gd name="connsiteY14" fmla="*/ 795086 h 954107"/>
                      <a:gd name="connsiteX15" fmla="*/ 5098361 w 5252720"/>
                      <a:gd name="connsiteY15" fmla="*/ 954107 h 954107"/>
                      <a:gd name="connsiteX16" fmla="*/ 4603961 w 5252720"/>
                      <a:gd name="connsiteY16" fmla="*/ 954107 h 954107"/>
                      <a:gd name="connsiteX17" fmla="*/ 4257881 w 5252720"/>
                      <a:gd name="connsiteY17" fmla="*/ 954107 h 954107"/>
                      <a:gd name="connsiteX18" fmla="*/ 3911801 w 5252720"/>
                      <a:gd name="connsiteY18" fmla="*/ 954107 h 954107"/>
                      <a:gd name="connsiteX19" fmla="*/ 3466840 w 5252720"/>
                      <a:gd name="connsiteY19" fmla="*/ 954107 h 954107"/>
                      <a:gd name="connsiteX20" fmla="*/ 3071320 w 5252720"/>
                      <a:gd name="connsiteY20" fmla="*/ 954107 h 954107"/>
                      <a:gd name="connsiteX21" fmla="*/ 2527480 w 5252720"/>
                      <a:gd name="connsiteY21" fmla="*/ 954107 h 954107"/>
                      <a:gd name="connsiteX22" fmla="*/ 2181399 w 5252720"/>
                      <a:gd name="connsiteY22" fmla="*/ 954107 h 954107"/>
                      <a:gd name="connsiteX23" fmla="*/ 1785879 w 5252720"/>
                      <a:gd name="connsiteY23" fmla="*/ 954107 h 954107"/>
                      <a:gd name="connsiteX24" fmla="*/ 1390359 w 5252720"/>
                      <a:gd name="connsiteY24" fmla="*/ 954107 h 954107"/>
                      <a:gd name="connsiteX25" fmla="*/ 846518 w 5252720"/>
                      <a:gd name="connsiteY25" fmla="*/ 954107 h 954107"/>
                      <a:gd name="connsiteX26" fmla="*/ 154358 w 5252720"/>
                      <a:gd name="connsiteY26" fmla="*/ 954107 h 954107"/>
                      <a:gd name="connsiteX27" fmla="*/ 0 w 5252720"/>
                      <a:gd name="connsiteY27" fmla="*/ 795086 h 954107"/>
                      <a:gd name="connsiteX28" fmla="*/ 0 w 5252720"/>
                      <a:gd name="connsiteY28" fmla="*/ 464331 h 954107"/>
                      <a:gd name="connsiteX29" fmla="*/ 0 w 5252720"/>
                      <a:gd name="connsiteY29" fmla="*/ 15902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954107" fill="none" extrusionOk="0">
                        <a:moveTo>
                          <a:pt x="0" y="159020"/>
                        </a:moveTo>
                        <a:cubicBezTo>
                          <a:pt x="-5651" y="73287"/>
                          <a:pt x="43113" y="17578"/>
                          <a:pt x="154358" y="0"/>
                        </a:cubicBezTo>
                        <a:cubicBezTo>
                          <a:pt x="410135" y="-60261"/>
                          <a:pt x="492972" y="23160"/>
                          <a:pt x="747638" y="0"/>
                        </a:cubicBezTo>
                        <a:cubicBezTo>
                          <a:pt x="983762" y="-57724"/>
                          <a:pt x="997088" y="17989"/>
                          <a:pt x="1143158" y="0"/>
                        </a:cubicBezTo>
                        <a:cubicBezTo>
                          <a:pt x="1303627" y="14004"/>
                          <a:pt x="1506814" y="18289"/>
                          <a:pt x="1736439" y="0"/>
                        </a:cubicBezTo>
                        <a:cubicBezTo>
                          <a:pt x="1951146" y="-42887"/>
                          <a:pt x="2029434" y="-917"/>
                          <a:pt x="2230839" y="0"/>
                        </a:cubicBezTo>
                        <a:cubicBezTo>
                          <a:pt x="2435913" y="-4693"/>
                          <a:pt x="2520607" y="7099"/>
                          <a:pt x="2675800" y="0"/>
                        </a:cubicBezTo>
                        <a:cubicBezTo>
                          <a:pt x="2817492" y="-48005"/>
                          <a:pt x="3005850" y="25924"/>
                          <a:pt x="3269080" y="0"/>
                        </a:cubicBezTo>
                        <a:cubicBezTo>
                          <a:pt x="3497621" y="-26371"/>
                          <a:pt x="3644853" y="22381"/>
                          <a:pt x="3812920" y="0"/>
                        </a:cubicBezTo>
                        <a:cubicBezTo>
                          <a:pt x="3995144" y="4379"/>
                          <a:pt x="4152474" y="2940"/>
                          <a:pt x="4307320" y="0"/>
                        </a:cubicBezTo>
                        <a:cubicBezTo>
                          <a:pt x="4503315" y="-1011"/>
                          <a:pt x="4847899" y="-51470"/>
                          <a:pt x="5098361" y="0"/>
                        </a:cubicBezTo>
                        <a:cubicBezTo>
                          <a:pt x="5175624" y="-13321"/>
                          <a:pt x="5236785" y="76816"/>
                          <a:pt x="5252720" y="159020"/>
                        </a:cubicBezTo>
                        <a:cubicBezTo>
                          <a:pt x="5253115" y="243902"/>
                          <a:pt x="5222027" y="337261"/>
                          <a:pt x="5252720" y="457971"/>
                        </a:cubicBezTo>
                        <a:cubicBezTo>
                          <a:pt x="5268848" y="571745"/>
                          <a:pt x="5252481" y="702728"/>
                          <a:pt x="5252720" y="795086"/>
                        </a:cubicBezTo>
                        <a:cubicBezTo>
                          <a:pt x="5259697" y="911534"/>
                          <a:pt x="5202231" y="959917"/>
                          <a:pt x="5098361" y="954107"/>
                        </a:cubicBezTo>
                        <a:cubicBezTo>
                          <a:pt x="4946443" y="987158"/>
                          <a:pt x="4892618" y="953730"/>
                          <a:pt x="4752281" y="954107"/>
                        </a:cubicBezTo>
                        <a:cubicBezTo>
                          <a:pt x="4637470" y="991127"/>
                          <a:pt x="4442924" y="884770"/>
                          <a:pt x="4307320" y="954107"/>
                        </a:cubicBezTo>
                        <a:cubicBezTo>
                          <a:pt x="4133394" y="994540"/>
                          <a:pt x="4027289" y="931770"/>
                          <a:pt x="3961240" y="954107"/>
                        </a:cubicBezTo>
                        <a:cubicBezTo>
                          <a:pt x="3895324" y="936911"/>
                          <a:pt x="3603384" y="970812"/>
                          <a:pt x="3367960" y="954107"/>
                        </a:cubicBezTo>
                        <a:cubicBezTo>
                          <a:pt x="3116101" y="967624"/>
                          <a:pt x="3093824" y="918486"/>
                          <a:pt x="2923000" y="954107"/>
                        </a:cubicBezTo>
                        <a:cubicBezTo>
                          <a:pt x="2756137" y="968056"/>
                          <a:pt x="2485527" y="928198"/>
                          <a:pt x="2379159" y="954107"/>
                        </a:cubicBezTo>
                        <a:cubicBezTo>
                          <a:pt x="2260064" y="964347"/>
                          <a:pt x="2055310" y="936818"/>
                          <a:pt x="1785879" y="954107"/>
                        </a:cubicBezTo>
                        <a:cubicBezTo>
                          <a:pt x="1521784" y="968303"/>
                          <a:pt x="1495466" y="894323"/>
                          <a:pt x="1291479" y="954107"/>
                        </a:cubicBezTo>
                        <a:cubicBezTo>
                          <a:pt x="1112624" y="1009917"/>
                          <a:pt x="927597" y="902650"/>
                          <a:pt x="698198" y="954107"/>
                        </a:cubicBezTo>
                        <a:cubicBezTo>
                          <a:pt x="473945" y="987422"/>
                          <a:pt x="398017" y="900897"/>
                          <a:pt x="154358" y="954107"/>
                        </a:cubicBezTo>
                        <a:cubicBezTo>
                          <a:pt x="76934" y="950351"/>
                          <a:pt x="2837" y="858212"/>
                          <a:pt x="0" y="795086"/>
                        </a:cubicBezTo>
                        <a:cubicBezTo>
                          <a:pt x="-35027" y="725492"/>
                          <a:pt x="10180" y="562045"/>
                          <a:pt x="0" y="477053"/>
                        </a:cubicBezTo>
                        <a:cubicBezTo>
                          <a:pt x="-37828" y="394449"/>
                          <a:pt x="12317" y="223921"/>
                          <a:pt x="0" y="159020"/>
                        </a:cubicBezTo>
                        <a:close/>
                      </a:path>
                      <a:path w="5252720" h="954107" stroke="0" extrusionOk="0">
                        <a:moveTo>
                          <a:pt x="0" y="159020"/>
                        </a:moveTo>
                        <a:cubicBezTo>
                          <a:pt x="10307" y="77865"/>
                          <a:pt x="89097" y="11237"/>
                          <a:pt x="154358" y="0"/>
                        </a:cubicBezTo>
                        <a:cubicBezTo>
                          <a:pt x="280708" y="-18357"/>
                          <a:pt x="432068" y="58386"/>
                          <a:pt x="648758" y="0"/>
                        </a:cubicBezTo>
                        <a:cubicBezTo>
                          <a:pt x="870376" y="-67470"/>
                          <a:pt x="992766" y="62009"/>
                          <a:pt x="1242038" y="0"/>
                        </a:cubicBezTo>
                        <a:cubicBezTo>
                          <a:pt x="1531888" y="-105014"/>
                          <a:pt x="1683514" y="53573"/>
                          <a:pt x="1835319" y="0"/>
                        </a:cubicBezTo>
                        <a:cubicBezTo>
                          <a:pt x="2004803" y="-70725"/>
                          <a:pt x="2103760" y="30061"/>
                          <a:pt x="2181399" y="0"/>
                        </a:cubicBezTo>
                        <a:cubicBezTo>
                          <a:pt x="2268947" y="-46110"/>
                          <a:pt x="2470101" y="28261"/>
                          <a:pt x="2576919" y="0"/>
                        </a:cubicBezTo>
                        <a:cubicBezTo>
                          <a:pt x="2673852" y="-50739"/>
                          <a:pt x="2867557" y="32757"/>
                          <a:pt x="3021880" y="0"/>
                        </a:cubicBezTo>
                        <a:cubicBezTo>
                          <a:pt x="3152259" y="-11369"/>
                          <a:pt x="3234552" y="40823"/>
                          <a:pt x="3466840" y="0"/>
                        </a:cubicBezTo>
                        <a:cubicBezTo>
                          <a:pt x="3684427" y="-35671"/>
                          <a:pt x="3657839" y="13394"/>
                          <a:pt x="3812920" y="0"/>
                        </a:cubicBezTo>
                        <a:cubicBezTo>
                          <a:pt x="3974468" y="-28732"/>
                          <a:pt x="4036257" y="25065"/>
                          <a:pt x="4208441" y="0"/>
                        </a:cubicBezTo>
                        <a:cubicBezTo>
                          <a:pt x="4334774" y="-35419"/>
                          <a:pt x="4784190" y="65973"/>
                          <a:pt x="5098361" y="0"/>
                        </a:cubicBezTo>
                        <a:cubicBezTo>
                          <a:pt x="5157338" y="4896"/>
                          <a:pt x="5225854" y="73166"/>
                          <a:pt x="5252720" y="159020"/>
                        </a:cubicBezTo>
                        <a:cubicBezTo>
                          <a:pt x="5261524" y="267184"/>
                          <a:pt x="5243194" y="370829"/>
                          <a:pt x="5252720" y="457971"/>
                        </a:cubicBezTo>
                        <a:cubicBezTo>
                          <a:pt x="5247033" y="544271"/>
                          <a:pt x="5209600" y="634647"/>
                          <a:pt x="5252720" y="795086"/>
                        </a:cubicBezTo>
                        <a:cubicBezTo>
                          <a:pt x="5228206" y="887503"/>
                          <a:pt x="5194534" y="946160"/>
                          <a:pt x="5098361" y="954107"/>
                        </a:cubicBezTo>
                        <a:cubicBezTo>
                          <a:pt x="4983478" y="1007062"/>
                          <a:pt x="4801546" y="931049"/>
                          <a:pt x="4603961" y="954107"/>
                        </a:cubicBezTo>
                        <a:cubicBezTo>
                          <a:pt x="4449163" y="985176"/>
                          <a:pt x="4337366" y="948582"/>
                          <a:pt x="4257881" y="954107"/>
                        </a:cubicBezTo>
                        <a:cubicBezTo>
                          <a:pt x="4191150" y="984175"/>
                          <a:pt x="4085682" y="929336"/>
                          <a:pt x="3911801" y="954107"/>
                        </a:cubicBezTo>
                        <a:cubicBezTo>
                          <a:pt x="3756317" y="990153"/>
                          <a:pt x="3633525" y="947714"/>
                          <a:pt x="3466840" y="954107"/>
                        </a:cubicBezTo>
                        <a:cubicBezTo>
                          <a:pt x="3269633" y="979489"/>
                          <a:pt x="3271552" y="928179"/>
                          <a:pt x="3071320" y="954107"/>
                        </a:cubicBezTo>
                        <a:cubicBezTo>
                          <a:pt x="2895457" y="998204"/>
                          <a:pt x="2735471" y="908157"/>
                          <a:pt x="2527480" y="954107"/>
                        </a:cubicBezTo>
                        <a:cubicBezTo>
                          <a:pt x="2284921" y="993914"/>
                          <a:pt x="2290570" y="933700"/>
                          <a:pt x="2181399" y="954107"/>
                        </a:cubicBezTo>
                        <a:cubicBezTo>
                          <a:pt x="2074048" y="951722"/>
                          <a:pt x="1918249" y="926061"/>
                          <a:pt x="1785879" y="954107"/>
                        </a:cubicBezTo>
                        <a:cubicBezTo>
                          <a:pt x="1687906" y="1041286"/>
                          <a:pt x="1543846" y="898530"/>
                          <a:pt x="1390359" y="954107"/>
                        </a:cubicBezTo>
                        <a:cubicBezTo>
                          <a:pt x="1254331" y="1012348"/>
                          <a:pt x="981723" y="895298"/>
                          <a:pt x="846518" y="954107"/>
                        </a:cubicBezTo>
                        <a:cubicBezTo>
                          <a:pt x="696586" y="1018076"/>
                          <a:pt x="442077" y="954070"/>
                          <a:pt x="154358" y="954107"/>
                        </a:cubicBezTo>
                        <a:cubicBezTo>
                          <a:pt x="88734" y="915526"/>
                          <a:pt x="-1163" y="886862"/>
                          <a:pt x="0" y="795086"/>
                        </a:cubicBezTo>
                        <a:cubicBezTo>
                          <a:pt x="-39365" y="695623"/>
                          <a:pt x="57470" y="607753"/>
                          <a:pt x="0" y="464331"/>
                        </a:cubicBezTo>
                        <a:cubicBezTo>
                          <a:pt x="-48068" y="352265"/>
                          <a:pt x="25130" y="276621"/>
                          <a:pt x="0" y="159020"/>
                        </a:cubicBezTo>
                        <a:close/>
                      </a:path>
                      <a:path w="5252720" h="954107" fill="none" stroke="0" extrusionOk="0">
                        <a:moveTo>
                          <a:pt x="0" y="159020"/>
                        </a:moveTo>
                        <a:cubicBezTo>
                          <a:pt x="9035" y="78528"/>
                          <a:pt x="65145" y="21179"/>
                          <a:pt x="154358" y="0"/>
                        </a:cubicBezTo>
                        <a:cubicBezTo>
                          <a:pt x="439729" y="-50051"/>
                          <a:pt x="496950" y="16850"/>
                          <a:pt x="747638" y="0"/>
                        </a:cubicBezTo>
                        <a:cubicBezTo>
                          <a:pt x="999931" y="-56486"/>
                          <a:pt x="1022224" y="12626"/>
                          <a:pt x="1143158" y="0"/>
                        </a:cubicBezTo>
                        <a:cubicBezTo>
                          <a:pt x="1276298" y="-30749"/>
                          <a:pt x="1500808" y="54918"/>
                          <a:pt x="1736439" y="0"/>
                        </a:cubicBezTo>
                        <a:cubicBezTo>
                          <a:pt x="1919023" y="-40173"/>
                          <a:pt x="2023664" y="9399"/>
                          <a:pt x="2230839" y="0"/>
                        </a:cubicBezTo>
                        <a:cubicBezTo>
                          <a:pt x="2443838" y="-10729"/>
                          <a:pt x="2510636" y="21399"/>
                          <a:pt x="2675800" y="0"/>
                        </a:cubicBezTo>
                        <a:cubicBezTo>
                          <a:pt x="2840798" y="-24088"/>
                          <a:pt x="2994852" y="41204"/>
                          <a:pt x="3269080" y="0"/>
                        </a:cubicBezTo>
                        <a:cubicBezTo>
                          <a:pt x="3491483" y="-37676"/>
                          <a:pt x="3659459" y="24529"/>
                          <a:pt x="3812920" y="0"/>
                        </a:cubicBezTo>
                        <a:cubicBezTo>
                          <a:pt x="4009138" y="-47292"/>
                          <a:pt x="4166597" y="-3804"/>
                          <a:pt x="4307320" y="0"/>
                        </a:cubicBezTo>
                        <a:cubicBezTo>
                          <a:pt x="4449701" y="-1223"/>
                          <a:pt x="4789362" y="-11193"/>
                          <a:pt x="5098361" y="0"/>
                        </a:cubicBezTo>
                        <a:cubicBezTo>
                          <a:pt x="5185741" y="-13410"/>
                          <a:pt x="5246311" y="87555"/>
                          <a:pt x="5252720" y="159020"/>
                        </a:cubicBezTo>
                        <a:cubicBezTo>
                          <a:pt x="5262307" y="252333"/>
                          <a:pt x="5219045" y="332419"/>
                          <a:pt x="5252720" y="457971"/>
                        </a:cubicBezTo>
                        <a:cubicBezTo>
                          <a:pt x="5269381" y="574400"/>
                          <a:pt x="5242618" y="682395"/>
                          <a:pt x="5252720" y="795086"/>
                        </a:cubicBezTo>
                        <a:cubicBezTo>
                          <a:pt x="5287015" y="904128"/>
                          <a:pt x="5168547" y="935427"/>
                          <a:pt x="5098361" y="954107"/>
                        </a:cubicBezTo>
                        <a:cubicBezTo>
                          <a:pt x="4942744" y="1007718"/>
                          <a:pt x="4867295" y="928920"/>
                          <a:pt x="4752281" y="954107"/>
                        </a:cubicBezTo>
                        <a:cubicBezTo>
                          <a:pt x="4588700" y="980379"/>
                          <a:pt x="4475276" y="926584"/>
                          <a:pt x="4307320" y="954107"/>
                        </a:cubicBezTo>
                        <a:cubicBezTo>
                          <a:pt x="4142515" y="983733"/>
                          <a:pt x="4051940" y="943807"/>
                          <a:pt x="3961240" y="954107"/>
                        </a:cubicBezTo>
                        <a:cubicBezTo>
                          <a:pt x="3868096" y="993297"/>
                          <a:pt x="3630145" y="932893"/>
                          <a:pt x="3367960" y="954107"/>
                        </a:cubicBezTo>
                        <a:cubicBezTo>
                          <a:pt x="3111929" y="970395"/>
                          <a:pt x="3096592" y="930360"/>
                          <a:pt x="2923000" y="954107"/>
                        </a:cubicBezTo>
                        <a:cubicBezTo>
                          <a:pt x="2713551" y="987860"/>
                          <a:pt x="2511524" y="934118"/>
                          <a:pt x="2379159" y="954107"/>
                        </a:cubicBezTo>
                        <a:cubicBezTo>
                          <a:pt x="2283005" y="1017279"/>
                          <a:pt x="2037768" y="992634"/>
                          <a:pt x="1785879" y="954107"/>
                        </a:cubicBezTo>
                        <a:cubicBezTo>
                          <a:pt x="1514062" y="975297"/>
                          <a:pt x="1495469" y="887553"/>
                          <a:pt x="1291479" y="954107"/>
                        </a:cubicBezTo>
                        <a:cubicBezTo>
                          <a:pt x="1143531" y="978704"/>
                          <a:pt x="925385" y="866478"/>
                          <a:pt x="698198" y="954107"/>
                        </a:cubicBezTo>
                        <a:cubicBezTo>
                          <a:pt x="422842" y="1003967"/>
                          <a:pt x="379103" y="904994"/>
                          <a:pt x="154358" y="954107"/>
                        </a:cubicBezTo>
                        <a:cubicBezTo>
                          <a:pt x="58244" y="966967"/>
                          <a:pt x="-28486" y="867098"/>
                          <a:pt x="0" y="795086"/>
                        </a:cubicBezTo>
                        <a:cubicBezTo>
                          <a:pt x="-9187" y="725031"/>
                          <a:pt x="20397" y="555818"/>
                          <a:pt x="0" y="477053"/>
                        </a:cubicBezTo>
                        <a:cubicBezTo>
                          <a:pt x="-13572" y="399470"/>
                          <a:pt x="8309" y="239156"/>
                          <a:pt x="0" y="159020"/>
                        </a:cubicBezTo>
                        <a:close/>
                      </a:path>
                    </a:pathLst>
                  </a:custGeom>
                  <ask:type>
                    <ask:lineSketchScribble/>
                  </ask:type>
                </ask:lineSketchStyleProps>
              </a:ext>
            </a:extLst>
          </a:ln>
        </p:spPr>
        <p:txBody>
          <a:bodyPr wrap="square">
            <a:spAutoFit/>
          </a:bodyPr>
          <a:lstStyle/>
          <a:p>
            <a:pPr algn="just"/>
            <a:r>
              <a:rPr lang="nl-NL" sz="2800" dirty="0">
                <a:latin typeface="Cambria" panose="02040503050406030204" pitchFamily="18" charset="0"/>
                <a:ea typeface="Cambria" panose="02040503050406030204" pitchFamily="18" charset="0"/>
              </a:rPr>
              <a:t>Từ </a:t>
            </a:r>
            <a:r>
              <a:rPr lang="nl-NL" sz="2800" b="1" dirty="0">
                <a:latin typeface="Cambria" panose="02040503050406030204" pitchFamily="18" charset="0"/>
                <a:ea typeface="Cambria" panose="02040503050406030204" pitchFamily="18" charset="0"/>
              </a:rPr>
              <a:t>do</a:t>
            </a:r>
            <a:r>
              <a:rPr lang="nl-NL" sz="2800" dirty="0">
                <a:latin typeface="Cambria" panose="02040503050406030204" pitchFamily="18" charset="0"/>
                <a:ea typeface="Cambria" panose="02040503050406030204" pitchFamily="18" charset="0"/>
              </a:rPr>
              <a:t> nối bức tranh sơn dầu với hoạ sĩ Trần Văn Cần sáng tác.</a:t>
            </a:r>
            <a:endParaRPr lang="en-US" sz="28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F343C84D-3FB3-F10C-2934-BE1E633FB840}"/>
              </a:ext>
            </a:extLst>
          </p:cNvPr>
          <p:cNvSpPr txBox="1"/>
          <p:nvPr/>
        </p:nvSpPr>
        <p:spPr>
          <a:xfrm>
            <a:off x="6634481" y="275865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 xmlns:ask="http://schemas.microsoft.com/office/drawing/2018/sketchyshape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nl-NL" sz="2400" dirty="0">
                <a:latin typeface="Cambria" panose="02040503050406030204" pitchFamily="18" charset="0"/>
                <a:ea typeface="Cambria" panose="02040503050406030204" pitchFamily="18" charset="0"/>
              </a:rPr>
              <a:t>Từ </a:t>
            </a:r>
            <a:r>
              <a:rPr lang="nl-NL" sz="2400" b="1" dirty="0">
                <a:latin typeface="Cambria" panose="02040503050406030204" pitchFamily="18" charset="0"/>
                <a:ea typeface="Cambria" panose="02040503050406030204" pitchFamily="18" charset="0"/>
              </a:rPr>
              <a:t>vào</a:t>
            </a:r>
            <a:r>
              <a:rPr lang="nl-NL" sz="2400" dirty="0">
                <a:latin typeface="Cambria" panose="02040503050406030204" pitchFamily="18" charset="0"/>
                <a:ea typeface="Cambria" panose="02040503050406030204" pitchFamily="18" charset="0"/>
              </a:rPr>
              <a:t> nối sáng tác với năm 1943.</a:t>
            </a:r>
            <a:endParaRPr lang="en-US" sz="24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1247EC67-53A1-E55E-B5F2-2251855FC37D}"/>
              </a:ext>
            </a:extLst>
          </p:cNvPr>
          <p:cNvSpPr txBox="1"/>
          <p:nvPr/>
        </p:nvSpPr>
        <p:spPr>
          <a:xfrm>
            <a:off x="6593841" y="359177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 xmlns:ask="http://schemas.microsoft.com/office/drawing/2018/sketchyshape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ngây</a:t>
            </a:r>
            <a:r>
              <a:rPr lang="en-US" sz="2400"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xmlns="" id="{57FA4DB1-6F98-5C60-F80C-36418F5A8737}"/>
              </a:ext>
            </a:extLst>
          </p:cNvPr>
          <p:cNvSpPr txBox="1"/>
          <p:nvPr/>
        </p:nvSpPr>
        <p:spPr>
          <a:xfrm>
            <a:off x="6624321" y="433345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 xmlns:ask="http://schemas.microsoft.com/office/drawing/2018/sketchyshape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a:t>
            </a:r>
          </a:p>
        </p:txBody>
      </p:sp>
      <p:sp>
        <p:nvSpPr>
          <p:cNvPr id="16" name="TextBox 15">
            <a:extLst>
              <a:ext uri="{FF2B5EF4-FFF2-40B4-BE49-F238E27FC236}">
                <a16:creationId xmlns:a16="http://schemas.microsoft.com/office/drawing/2014/main" xmlns="" id="{F89AA838-04C2-9597-B422-828FF9A29884}"/>
              </a:ext>
            </a:extLst>
          </p:cNvPr>
          <p:cNvSpPr txBox="1"/>
          <p:nvPr/>
        </p:nvSpPr>
        <p:spPr>
          <a:xfrm>
            <a:off x="6593841" y="5085296"/>
            <a:ext cx="5252720" cy="830997"/>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 xmlns:ask="http://schemas.microsoft.com/office/drawing/2018/sketchyshapes" sd="1285638566">
                  <a:custGeom>
                    <a:avLst/>
                    <a:gdLst>
                      <a:gd name="connsiteX0" fmla="*/ 0 w 5252720"/>
                      <a:gd name="connsiteY0" fmla="*/ 138502 h 830997"/>
                      <a:gd name="connsiteX1" fmla="*/ 154358 w 5252720"/>
                      <a:gd name="connsiteY1" fmla="*/ 0 h 830997"/>
                      <a:gd name="connsiteX2" fmla="*/ 747638 w 5252720"/>
                      <a:gd name="connsiteY2" fmla="*/ 0 h 830997"/>
                      <a:gd name="connsiteX3" fmla="*/ 1143158 w 5252720"/>
                      <a:gd name="connsiteY3" fmla="*/ 0 h 830997"/>
                      <a:gd name="connsiteX4" fmla="*/ 1736439 w 5252720"/>
                      <a:gd name="connsiteY4" fmla="*/ 0 h 830997"/>
                      <a:gd name="connsiteX5" fmla="*/ 2230839 w 5252720"/>
                      <a:gd name="connsiteY5" fmla="*/ 0 h 830997"/>
                      <a:gd name="connsiteX6" fmla="*/ 2675800 w 5252720"/>
                      <a:gd name="connsiteY6" fmla="*/ 0 h 830997"/>
                      <a:gd name="connsiteX7" fmla="*/ 3269080 w 5252720"/>
                      <a:gd name="connsiteY7" fmla="*/ 0 h 830997"/>
                      <a:gd name="connsiteX8" fmla="*/ 3812920 w 5252720"/>
                      <a:gd name="connsiteY8" fmla="*/ 0 h 830997"/>
                      <a:gd name="connsiteX9" fmla="*/ 4307320 w 5252720"/>
                      <a:gd name="connsiteY9" fmla="*/ 0 h 830997"/>
                      <a:gd name="connsiteX10" fmla="*/ 5098361 w 5252720"/>
                      <a:gd name="connsiteY10" fmla="*/ 0 h 830997"/>
                      <a:gd name="connsiteX11" fmla="*/ 5252720 w 5252720"/>
                      <a:gd name="connsiteY11" fmla="*/ 138502 h 830997"/>
                      <a:gd name="connsiteX12" fmla="*/ 5252720 w 5252720"/>
                      <a:gd name="connsiteY12" fmla="*/ 398878 h 830997"/>
                      <a:gd name="connsiteX13" fmla="*/ 5252720 w 5252720"/>
                      <a:gd name="connsiteY13" fmla="*/ 692494 h 830997"/>
                      <a:gd name="connsiteX14" fmla="*/ 5098361 w 5252720"/>
                      <a:gd name="connsiteY14" fmla="*/ 830997 h 830997"/>
                      <a:gd name="connsiteX15" fmla="*/ 4752281 w 5252720"/>
                      <a:gd name="connsiteY15" fmla="*/ 830997 h 830997"/>
                      <a:gd name="connsiteX16" fmla="*/ 4307320 w 5252720"/>
                      <a:gd name="connsiteY16" fmla="*/ 830997 h 830997"/>
                      <a:gd name="connsiteX17" fmla="*/ 3961240 w 5252720"/>
                      <a:gd name="connsiteY17" fmla="*/ 830997 h 830997"/>
                      <a:gd name="connsiteX18" fmla="*/ 3367960 w 5252720"/>
                      <a:gd name="connsiteY18" fmla="*/ 830997 h 830997"/>
                      <a:gd name="connsiteX19" fmla="*/ 2923000 w 5252720"/>
                      <a:gd name="connsiteY19" fmla="*/ 830997 h 830997"/>
                      <a:gd name="connsiteX20" fmla="*/ 2379159 w 5252720"/>
                      <a:gd name="connsiteY20" fmla="*/ 830997 h 830997"/>
                      <a:gd name="connsiteX21" fmla="*/ 1785879 w 5252720"/>
                      <a:gd name="connsiteY21" fmla="*/ 830997 h 830997"/>
                      <a:gd name="connsiteX22" fmla="*/ 1291479 w 5252720"/>
                      <a:gd name="connsiteY22" fmla="*/ 830997 h 830997"/>
                      <a:gd name="connsiteX23" fmla="*/ 698198 w 5252720"/>
                      <a:gd name="connsiteY23" fmla="*/ 830997 h 830997"/>
                      <a:gd name="connsiteX24" fmla="*/ 154358 w 5252720"/>
                      <a:gd name="connsiteY24" fmla="*/ 830997 h 830997"/>
                      <a:gd name="connsiteX25" fmla="*/ 0 w 5252720"/>
                      <a:gd name="connsiteY25" fmla="*/ 692494 h 830997"/>
                      <a:gd name="connsiteX26" fmla="*/ 0 w 5252720"/>
                      <a:gd name="connsiteY26" fmla="*/ 415498 h 830997"/>
                      <a:gd name="connsiteX27" fmla="*/ 0 w 5252720"/>
                      <a:gd name="connsiteY27" fmla="*/ 138502 h 830997"/>
                      <a:gd name="connsiteX0" fmla="*/ 0 w 5252720"/>
                      <a:gd name="connsiteY0" fmla="*/ 138502 h 830997"/>
                      <a:gd name="connsiteX1" fmla="*/ 154358 w 5252720"/>
                      <a:gd name="connsiteY1" fmla="*/ 0 h 830997"/>
                      <a:gd name="connsiteX2" fmla="*/ 648758 w 5252720"/>
                      <a:gd name="connsiteY2" fmla="*/ 0 h 830997"/>
                      <a:gd name="connsiteX3" fmla="*/ 1242038 w 5252720"/>
                      <a:gd name="connsiteY3" fmla="*/ 0 h 830997"/>
                      <a:gd name="connsiteX4" fmla="*/ 1835319 w 5252720"/>
                      <a:gd name="connsiteY4" fmla="*/ 0 h 830997"/>
                      <a:gd name="connsiteX5" fmla="*/ 2181399 w 5252720"/>
                      <a:gd name="connsiteY5" fmla="*/ 0 h 830997"/>
                      <a:gd name="connsiteX6" fmla="*/ 2576919 w 5252720"/>
                      <a:gd name="connsiteY6" fmla="*/ 0 h 830997"/>
                      <a:gd name="connsiteX7" fmla="*/ 3021880 w 5252720"/>
                      <a:gd name="connsiteY7" fmla="*/ 0 h 830997"/>
                      <a:gd name="connsiteX8" fmla="*/ 3466840 w 5252720"/>
                      <a:gd name="connsiteY8" fmla="*/ 0 h 830997"/>
                      <a:gd name="connsiteX9" fmla="*/ 3812920 w 5252720"/>
                      <a:gd name="connsiteY9" fmla="*/ 0 h 830997"/>
                      <a:gd name="connsiteX10" fmla="*/ 4208441 w 5252720"/>
                      <a:gd name="connsiteY10" fmla="*/ 0 h 830997"/>
                      <a:gd name="connsiteX11" fmla="*/ 5098361 w 5252720"/>
                      <a:gd name="connsiteY11" fmla="*/ 0 h 830997"/>
                      <a:gd name="connsiteX12" fmla="*/ 5252720 w 5252720"/>
                      <a:gd name="connsiteY12" fmla="*/ 138502 h 830997"/>
                      <a:gd name="connsiteX13" fmla="*/ 5252720 w 5252720"/>
                      <a:gd name="connsiteY13" fmla="*/ 398878 h 830997"/>
                      <a:gd name="connsiteX14" fmla="*/ 5252720 w 5252720"/>
                      <a:gd name="connsiteY14" fmla="*/ 692494 h 830997"/>
                      <a:gd name="connsiteX15" fmla="*/ 5098361 w 5252720"/>
                      <a:gd name="connsiteY15" fmla="*/ 830997 h 830997"/>
                      <a:gd name="connsiteX16" fmla="*/ 4603961 w 5252720"/>
                      <a:gd name="connsiteY16" fmla="*/ 830997 h 830997"/>
                      <a:gd name="connsiteX17" fmla="*/ 4257881 w 5252720"/>
                      <a:gd name="connsiteY17" fmla="*/ 830997 h 830997"/>
                      <a:gd name="connsiteX18" fmla="*/ 3911801 w 5252720"/>
                      <a:gd name="connsiteY18" fmla="*/ 830997 h 830997"/>
                      <a:gd name="connsiteX19" fmla="*/ 3466840 w 5252720"/>
                      <a:gd name="connsiteY19" fmla="*/ 830997 h 830997"/>
                      <a:gd name="connsiteX20" fmla="*/ 3071320 w 5252720"/>
                      <a:gd name="connsiteY20" fmla="*/ 830997 h 830997"/>
                      <a:gd name="connsiteX21" fmla="*/ 2527480 w 5252720"/>
                      <a:gd name="connsiteY21" fmla="*/ 830997 h 830997"/>
                      <a:gd name="connsiteX22" fmla="*/ 2181399 w 5252720"/>
                      <a:gd name="connsiteY22" fmla="*/ 830997 h 830997"/>
                      <a:gd name="connsiteX23" fmla="*/ 1785879 w 5252720"/>
                      <a:gd name="connsiteY23" fmla="*/ 830997 h 830997"/>
                      <a:gd name="connsiteX24" fmla="*/ 1390359 w 5252720"/>
                      <a:gd name="connsiteY24" fmla="*/ 830997 h 830997"/>
                      <a:gd name="connsiteX25" fmla="*/ 846518 w 5252720"/>
                      <a:gd name="connsiteY25" fmla="*/ 830997 h 830997"/>
                      <a:gd name="connsiteX26" fmla="*/ 154358 w 5252720"/>
                      <a:gd name="connsiteY26" fmla="*/ 830997 h 830997"/>
                      <a:gd name="connsiteX27" fmla="*/ 0 w 5252720"/>
                      <a:gd name="connsiteY27" fmla="*/ 692494 h 830997"/>
                      <a:gd name="connsiteX28" fmla="*/ 0 w 5252720"/>
                      <a:gd name="connsiteY28" fmla="*/ 404418 h 830997"/>
                      <a:gd name="connsiteX29" fmla="*/ 0 w 5252720"/>
                      <a:gd name="connsiteY29"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830997" fill="none" extrusionOk="0">
                        <a:moveTo>
                          <a:pt x="0" y="138502"/>
                        </a:moveTo>
                        <a:cubicBezTo>
                          <a:pt x="-9566" y="63090"/>
                          <a:pt x="59985" y="12540"/>
                          <a:pt x="154358" y="0"/>
                        </a:cubicBezTo>
                        <a:cubicBezTo>
                          <a:pt x="413109" y="-58372"/>
                          <a:pt x="495115" y="20236"/>
                          <a:pt x="747638" y="0"/>
                        </a:cubicBezTo>
                        <a:cubicBezTo>
                          <a:pt x="970898" y="-42622"/>
                          <a:pt x="996671" y="17115"/>
                          <a:pt x="1143158" y="0"/>
                        </a:cubicBezTo>
                        <a:cubicBezTo>
                          <a:pt x="1313920" y="23125"/>
                          <a:pt x="1523596" y="23448"/>
                          <a:pt x="1736439" y="0"/>
                        </a:cubicBezTo>
                        <a:cubicBezTo>
                          <a:pt x="1952428" y="-39769"/>
                          <a:pt x="2031965" y="-13960"/>
                          <a:pt x="2230839" y="0"/>
                        </a:cubicBezTo>
                        <a:cubicBezTo>
                          <a:pt x="2435856" y="-4129"/>
                          <a:pt x="2520448" y="1235"/>
                          <a:pt x="2675800" y="0"/>
                        </a:cubicBezTo>
                        <a:cubicBezTo>
                          <a:pt x="2815496" y="-52531"/>
                          <a:pt x="2996719" y="32145"/>
                          <a:pt x="3269080" y="0"/>
                        </a:cubicBezTo>
                        <a:cubicBezTo>
                          <a:pt x="3488104" y="-38394"/>
                          <a:pt x="3640573" y="17039"/>
                          <a:pt x="3812920" y="0"/>
                        </a:cubicBezTo>
                        <a:cubicBezTo>
                          <a:pt x="3978515" y="-15952"/>
                          <a:pt x="4159413" y="-10977"/>
                          <a:pt x="4307320" y="0"/>
                        </a:cubicBezTo>
                        <a:cubicBezTo>
                          <a:pt x="4502048" y="678"/>
                          <a:pt x="4849208" y="-71058"/>
                          <a:pt x="5098361" y="0"/>
                        </a:cubicBezTo>
                        <a:cubicBezTo>
                          <a:pt x="5176204" y="-11582"/>
                          <a:pt x="5234048" y="67084"/>
                          <a:pt x="5252720" y="138502"/>
                        </a:cubicBezTo>
                        <a:cubicBezTo>
                          <a:pt x="5253033" y="218934"/>
                          <a:pt x="5232158" y="292346"/>
                          <a:pt x="5252720" y="398878"/>
                        </a:cubicBezTo>
                        <a:cubicBezTo>
                          <a:pt x="5276592" y="499837"/>
                          <a:pt x="5254051" y="621873"/>
                          <a:pt x="5252720" y="692494"/>
                        </a:cubicBezTo>
                        <a:cubicBezTo>
                          <a:pt x="5261356" y="793310"/>
                          <a:pt x="5202732" y="837336"/>
                          <a:pt x="5098361" y="830997"/>
                        </a:cubicBezTo>
                        <a:cubicBezTo>
                          <a:pt x="4942435" y="858624"/>
                          <a:pt x="4891318" y="831593"/>
                          <a:pt x="4752281" y="830997"/>
                        </a:cubicBezTo>
                        <a:cubicBezTo>
                          <a:pt x="4634811" y="853639"/>
                          <a:pt x="4445890" y="770259"/>
                          <a:pt x="4307320" y="830997"/>
                        </a:cubicBezTo>
                        <a:cubicBezTo>
                          <a:pt x="4141123" y="861727"/>
                          <a:pt x="4028096" y="810500"/>
                          <a:pt x="3961240" y="830997"/>
                        </a:cubicBezTo>
                        <a:cubicBezTo>
                          <a:pt x="3891207" y="817498"/>
                          <a:pt x="3604865" y="847107"/>
                          <a:pt x="3367960" y="830997"/>
                        </a:cubicBezTo>
                        <a:cubicBezTo>
                          <a:pt x="3110893" y="838734"/>
                          <a:pt x="3097875" y="806658"/>
                          <a:pt x="2923000" y="830997"/>
                        </a:cubicBezTo>
                        <a:cubicBezTo>
                          <a:pt x="2749987" y="850569"/>
                          <a:pt x="2493684" y="802915"/>
                          <a:pt x="2379159" y="830997"/>
                        </a:cubicBezTo>
                        <a:cubicBezTo>
                          <a:pt x="2259103" y="846829"/>
                          <a:pt x="2052255" y="805933"/>
                          <a:pt x="1785879" y="830997"/>
                        </a:cubicBezTo>
                        <a:cubicBezTo>
                          <a:pt x="1522984" y="844274"/>
                          <a:pt x="1489891" y="782630"/>
                          <a:pt x="1291479" y="830997"/>
                        </a:cubicBezTo>
                        <a:cubicBezTo>
                          <a:pt x="1104234" y="879157"/>
                          <a:pt x="912584" y="815703"/>
                          <a:pt x="698198" y="830997"/>
                        </a:cubicBezTo>
                        <a:cubicBezTo>
                          <a:pt x="469692" y="864605"/>
                          <a:pt x="409519" y="781325"/>
                          <a:pt x="154358" y="830997"/>
                        </a:cubicBezTo>
                        <a:cubicBezTo>
                          <a:pt x="77521" y="832573"/>
                          <a:pt x="1979" y="747027"/>
                          <a:pt x="0" y="692494"/>
                        </a:cubicBezTo>
                        <a:cubicBezTo>
                          <a:pt x="-33829" y="630565"/>
                          <a:pt x="12456" y="488520"/>
                          <a:pt x="0" y="415498"/>
                        </a:cubicBezTo>
                        <a:cubicBezTo>
                          <a:pt x="-22263" y="346451"/>
                          <a:pt x="11883" y="194249"/>
                          <a:pt x="0" y="138502"/>
                        </a:cubicBezTo>
                        <a:close/>
                      </a:path>
                      <a:path w="5252720" h="830997" stroke="0" extrusionOk="0">
                        <a:moveTo>
                          <a:pt x="0" y="138502"/>
                        </a:moveTo>
                        <a:cubicBezTo>
                          <a:pt x="9177" y="53644"/>
                          <a:pt x="76635" y="17361"/>
                          <a:pt x="154358" y="0"/>
                        </a:cubicBezTo>
                        <a:cubicBezTo>
                          <a:pt x="294329" y="-20028"/>
                          <a:pt x="420049" y="50189"/>
                          <a:pt x="648758" y="0"/>
                        </a:cubicBezTo>
                        <a:cubicBezTo>
                          <a:pt x="850439" y="-53950"/>
                          <a:pt x="1012678" y="20819"/>
                          <a:pt x="1242038" y="0"/>
                        </a:cubicBezTo>
                        <a:cubicBezTo>
                          <a:pt x="1506066" y="-70476"/>
                          <a:pt x="1690558" y="32366"/>
                          <a:pt x="1835319" y="0"/>
                        </a:cubicBezTo>
                        <a:cubicBezTo>
                          <a:pt x="2001263" y="-60608"/>
                          <a:pt x="2097858" y="25019"/>
                          <a:pt x="2181399" y="0"/>
                        </a:cubicBezTo>
                        <a:cubicBezTo>
                          <a:pt x="2260623" y="-31759"/>
                          <a:pt x="2471633" y="27103"/>
                          <a:pt x="2576919" y="0"/>
                        </a:cubicBezTo>
                        <a:cubicBezTo>
                          <a:pt x="2671261" y="-52556"/>
                          <a:pt x="2868640" y="29492"/>
                          <a:pt x="3021880" y="0"/>
                        </a:cubicBezTo>
                        <a:cubicBezTo>
                          <a:pt x="3140951" y="-11814"/>
                          <a:pt x="3241574" y="34384"/>
                          <a:pt x="3466840" y="0"/>
                        </a:cubicBezTo>
                        <a:cubicBezTo>
                          <a:pt x="3686792" y="-24950"/>
                          <a:pt x="3656168" y="6790"/>
                          <a:pt x="3812920" y="0"/>
                        </a:cubicBezTo>
                        <a:cubicBezTo>
                          <a:pt x="3982101" y="-33790"/>
                          <a:pt x="4042442" y="2288"/>
                          <a:pt x="4208441" y="0"/>
                        </a:cubicBezTo>
                        <a:cubicBezTo>
                          <a:pt x="4321378" y="-33548"/>
                          <a:pt x="4782730" y="64387"/>
                          <a:pt x="5098361" y="0"/>
                        </a:cubicBezTo>
                        <a:cubicBezTo>
                          <a:pt x="5168563" y="5432"/>
                          <a:pt x="5225290" y="66293"/>
                          <a:pt x="5252720" y="138502"/>
                        </a:cubicBezTo>
                        <a:cubicBezTo>
                          <a:pt x="5252769" y="231104"/>
                          <a:pt x="5236081" y="315840"/>
                          <a:pt x="5252720" y="398878"/>
                        </a:cubicBezTo>
                        <a:cubicBezTo>
                          <a:pt x="5244469" y="477404"/>
                          <a:pt x="5214800" y="550841"/>
                          <a:pt x="5252720" y="692494"/>
                        </a:cubicBezTo>
                        <a:cubicBezTo>
                          <a:pt x="5235065" y="767615"/>
                          <a:pt x="5183796" y="821860"/>
                          <a:pt x="5098361" y="830997"/>
                        </a:cubicBezTo>
                        <a:cubicBezTo>
                          <a:pt x="4971745" y="878631"/>
                          <a:pt x="4799184" y="811676"/>
                          <a:pt x="4603961" y="830997"/>
                        </a:cubicBezTo>
                        <a:cubicBezTo>
                          <a:pt x="4457856" y="849681"/>
                          <a:pt x="4338107" y="823704"/>
                          <a:pt x="4257881" y="830997"/>
                        </a:cubicBezTo>
                        <a:cubicBezTo>
                          <a:pt x="4190408" y="858273"/>
                          <a:pt x="4101037" y="814182"/>
                          <a:pt x="3911801" y="830997"/>
                        </a:cubicBezTo>
                        <a:cubicBezTo>
                          <a:pt x="3761010" y="869421"/>
                          <a:pt x="3649111" y="812632"/>
                          <a:pt x="3466840" y="830997"/>
                        </a:cubicBezTo>
                        <a:cubicBezTo>
                          <a:pt x="3264768" y="849970"/>
                          <a:pt x="3275943" y="812548"/>
                          <a:pt x="3071320" y="830997"/>
                        </a:cubicBezTo>
                        <a:cubicBezTo>
                          <a:pt x="2885594" y="863957"/>
                          <a:pt x="2746650" y="793971"/>
                          <a:pt x="2527480" y="830997"/>
                        </a:cubicBezTo>
                        <a:cubicBezTo>
                          <a:pt x="2291938" y="863771"/>
                          <a:pt x="2284336" y="811380"/>
                          <a:pt x="2181399" y="830997"/>
                        </a:cubicBezTo>
                        <a:cubicBezTo>
                          <a:pt x="2072765" y="821417"/>
                          <a:pt x="1913861" y="804051"/>
                          <a:pt x="1785879" y="830997"/>
                        </a:cubicBezTo>
                        <a:cubicBezTo>
                          <a:pt x="1672298" y="876661"/>
                          <a:pt x="1544680" y="790305"/>
                          <a:pt x="1390359" y="830997"/>
                        </a:cubicBezTo>
                        <a:cubicBezTo>
                          <a:pt x="1256475" y="885814"/>
                          <a:pt x="986168" y="767430"/>
                          <a:pt x="846518" y="830997"/>
                        </a:cubicBezTo>
                        <a:cubicBezTo>
                          <a:pt x="701841" y="884300"/>
                          <a:pt x="448475" y="826922"/>
                          <a:pt x="154358" y="830997"/>
                        </a:cubicBezTo>
                        <a:cubicBezTo>
                          <a:pt x="78879" y="803108"/>
                          <a:pt x="3298" y="791057"/>
                          <a:pt x="0" y="692494"/>
                        </a:cubicBezTo>
                        <a:cubicBezTo>
                          <a:pt x="-44545" y="616050"/>
                          <a:pt x="42065" y="518161"/>
                          <a:pt x="0" y="404418"/>
                        </a:cubicBezTo>
                        <a:cubicBezTo>
                          <a:pt x="-44379" y="304819"/>
                          <a:pt x="16110" y="236017"/>
                          <a:pt x="0" y="138502"/>
                        </a:cubicBezTo>
                        <a:close/>
                      </a:path>
                      <a:path w="5252720" h="830997" fill="none" stroke="0" extrusionOk="0">
                        <a:moveTo>
                          <a:pt x="0" y="138502"/>
                        </a:moveTo>
                        <a:cubicBezTo>
                          <a:pt x="12836" y="72790"/>
                          <a:pt x="63971" y="14076"/>
                          <a:pt x="154358" y="0"/>
                        </a:cubicBezTo>
                        <a:cubicBezTo>
                          <a:pt x="415310" y="-45590"/>
                          <a:pt x="503291" y="30772"/>
                          <a:pt x="747638" y="0"/>
                        </a:cubicBezTo>
                        <a:cubicBezTo>
                          <a:pt x="992014" y="-50286"/>
                          <a:pt x="1024040" y="12182"/>
                          <a:pt x="1143158" y="0"/>
                        </a:cubicBezTo>
                        <a:cubicBezTo>
                          <a:pt x="1275795" y="-24097"/>
                          <a:pt x="1526325" y="33238"/>
                          <a:pt x="1736439" y="0"/>
                        </a:cubicBezTo>
                        <a:cubicBezTo>
                          <a:pt x="1924476" y="-34037"/>
                          <a:pt x="2019590" y="13250"/>
                          <a:pt x="2230839" y="0"/>
                        </a:cubicBezTo>
                        <a:cubicBezTo>
                          <a:pt x="2435327" y="-4983"/>
                          <a:pt x="2514350" y="15753"/>
                          <a:pt x="2675800" y="0"/>
                        </a:cubicBezTo>
                        <a:cubicBezTo>
                          <a:pt x="2849697" y="-36095"/>
                          <a:pt x="2988645" y="46306"/>
                          <a:pt x="3269080" y="0"/>
                        </a:cubicBezTo>
                        <a:cubicBezTo>
                          <a:pt x="3489658" y="-39366"/>
                          <a:pt x="3676784" y="18570"/>
                          <a:pt x="3812920" y="0"/>
                        </a:cubicBezTo>
                        <a:cubicBezTo>
                          <a:pt x="3984186" y="-28640"/>
                          <a:pt x="4171862" y="-11188"/>
                          <a:pt x="4307320" y="0"/>
                        </a:cubicBezTo>
                        <a:cubicBezTo>
                          <a:pt x="4436661" y="11478"/>
                          <a:pt x="4804806" y="-7147"/>
                          <a:pt x="5098361" y="0"/>
                        </a:cubicBezTo>
                        <a:cubicBezTo>
                          <a:pt x="5182316" y="-11332"/>
                          <a:pt x="5246302" y="78450"/>
                          <a:pt x="5252720" y="138502"/>
                        </a:cubicBezTo>
                        <a:cubicBezTo>
                          <a:pt x="5256041" y="204030"/>
                          <a:pt x="5220027" y="283103"/>
                          <a:pt x="5252720" y="398878"/>
                        </a:cubicBezTo>
                        <a:cubicBezTo>
                          <a:pt x="5279044" y="501829"/>
                          <a:pt x="5247798" y="599907"/>
                          <a:pt x="5252720" y="692494"/>
                        </a:cubicBezTo>
                        <a:cubicBezTo>
                          <a:pt x="5275822" y="781422"/>
                          <a:pt x="5178720" y="823518"/>
                          <a:pt x="5098361" y="830997"/>
                        </a:cubicBezTo>
                        <a:cubicBezTo>
                          <a:pt x="4943085" y="879595"/>
                          <a:pt x="4867024" y="807020"/>
                          <a:pt x="4752281" y="830997"/>
                        </a:cubicBezTo>
                        <a:cubicBezTo>
                          <a:pt x="4599727" y="852423"/>
                          <a:pt x="4507699" y="818613"/>
                          <a:pt x="4307320" y="830997"/>
                        </a:cubicBezTo>
                        <a:cubicBezTo>
                          <a:pt x="4120862" y="854068"/>
                          <a:pt x="4063897" y="827239"/>
                          <a:pt x="3961240" y="830997"/>
                        </a:cubicBezTo>
                        <a:cubicBezTo>
                          <a:pt x="3866910" y="876127"/>
                          <a:pt x="3632630" y="801080"/>
                          <a:pt x="3367960" y="830997"/>
                        </a:cubicBezTo>
                        <a:cubicBezTo>
                          <a:pt x="3110886" y="842665"/>
                          <a:pt x="3096551" y="810748"/>
                          <a:pt x="2923000" y="830997"/>
                        </a:cubicBezTo>
                        <a:cubicBezTo>
                          <a:pt x="2721466" y="859654"/>
                          <a:pt x="2503822" y="801887"/>
                          <a:pt x="2379159" y="830997"/>
                        </a:cubicBezTo>
                        <a:cubicBezTo>
                          <a:pt x="2266152" y="873547"/>
                          <a:pt x="2040157" y="864910"/>
                          <a:pt x="1785879" y="830997"/>
                        </a:cubicBezTo>
                        <a:cubicBezTo>
                          <a:pt x="1514242" y="845033"/>
                          <a:pt x="1495982" y="770550"/>
                          <a:pt x="1291479" y="830997"/>
                        </a:cubicBezTo>
                        <a:cubicBezTo>
                          <a:pt x="1128203" y="857856"/>
                          <a:pt x="932527" y="759867"/>
                          <a:pt x="698198" y="830997"/>
                        </a:cubicBezTo>
                        <a:cubicBezTo>
                          <a:pt x="433501" y="878827"/>
                          <a:pt x="390343" y="784820"/>
                          <a:pt x="154358" y="830997"/>
                        </a:cubicBezTo>
                        <a:cubicBezTo>
                          <a:pt x="59804" y="842413"/>
                          <a:pt x="-19975" y="755494"/>
                          <a:pt x="0" y="692494"/>
                        </a:cubicBezTo>
                        <a:cubicBezTo>
                          <a:pt x="-11904" y="631523"/>
                          <a:pt x="28472" y="486079"/>
                          <a:pt x="0" y="415498"/>
                        </a:cubicBezTo>
                        <a:cubicBezTo>
                          <a:pt x="-11743" y="348282"/>
                          <a:pt x="14116" y="198548"/>
                          <a:pt x="0" y="138502"/>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phẩm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sắc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chân</a:t>
            </a:r>
            <a:r>
              <a:rPr lang="en-US" sz="2400" dirty="0">
                <a:latin typeface="Cambria" panose="02040503050406030204" pitchFamily="18" charset="0"/>
                <a:ea typeface="Cambria" panose="02040503050406030204" pitchFamily="18" charset="0"/>
              </a:rPr>
              <a:t> dung </a:t>
            </a:r>
            <a:r>
              <a:rPr lang="en-US" sz="2400" dirty="0" err="1">
                <a:latin typeface="Cambria" panose="02040503050406030204" pitchFamily="18" charset="0"/>
                <a:ea typeface="Cambria" panose="02040503050406030204" pitchFamily="18" charset="0"/>
              </a:rPr>
              <a:t>Việt</a:t>
            </a:r>
            <a:r>
              <a:rPr lang="en-US" sz="2400" dirty="0">
                <a:latin typeface="Cambria" panose="02040503050406030204" pitchFamily="18" charset="0"/>
                <a:ea typeface="Cambria" panose="02040503050406030204" pitchFamily="18" charset="0"/>
              </a:rPr>
              <a:t> Nam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kỉ</a:t>
            </a:r>
            <a:r>
              <a:rPr lang="en-US" sz="2400" dirty="0">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29084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xmlns=""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Chỉ ra các từ nối được dùng thành cặp trong những câu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xmlns="" id="{C4A0B6DC-5541-1C80-0777-D7B82CBA90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7" name="TextBox 6">
            <a:extLst>
              <a:ext uri="{FF2B5EF4-FFF2-40B4-BE49-F238E27FC236}">
                <a16:creationId xmlns:a16="http://schemas.microsoft.com/office/drawing/2014/main" xmlns="" id="{9F26318F-3589-C422-8C1B-355B09979CDF}"/>
              </a:ext>
            </a:extLst>
          </p:cNvPr>
          <p:cNvSpPr txBox="1"/>
          <p:nvPr/>
        </p:nvSpPr>
        <p:spPr>
          <a:xfrm>
            <a:off x="914400" y="1778000"/>
            <a:ext cx="10627360" cy="452431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p>
          <a:p>
            <a:pPr algn="just"/>
            <a:r>
              <a:rPr lang="vi-VN" sz="3200" b="0" i="0" dirty="0">
                <a:solidFill>
                  <a:srgbClr val="000000"/>
                </a:solidFill>
                <a:effectLst/>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p>
          <a:p>
            <a:pPr algn="just"/>
            <a:r>
              <a:rPr lang="vi-VN" sz="3200" b="0" i="0" dirty="0">
                <a:solidFill>
                  <a:srgbClr val="000000"/>
                </a:solidFill>
                <a:effectLst/>
                <a:latin typeface="Cambria" panose="02040503050406030204" pitchFamily="18" charset="0"/>
                <a:ea typeface="Cambria" panose="02040503050406030204" pitchFamily="18" charset="0"/>
              </a:rPr>
              <a:t>c. Dân ca quan họ không những là niềm tự hào của người dân Kinh Bắc mà còn là niềm tự hào của cả dân tộc Việt Nam.</a:t>
            </a:r>
          </a:p>
          <a:p>
            <a:pPr algn="just"/>
            <a:r>
              <a:rPr lang="vi-VN" sz="3200" b="0" i="0" dirty="0">
                <a:solidFill>
                  <a:srgbClr val="000000"/>
                </a:solidFill>
                <a:effectLst/>
                <a:latin typeface="Cambria" panose="02040503050406030204" pitchFamily="18" charset="0"/>
                <a:ea typeface="Cambria" panose="02040503050406030204" pitchFamily="18" charset="0"/>
              </a:rPr>
              <a:t>d. Nếu bạn thực sự yêu thích ba lê thì bạn nên theo học từ khi còn nhỏ.</a:t>
            </a:r>
          </a:p>
        </p:txBody>
      </p:sp>
    </p:spTree>
    <p:extLst>
      <p:ext uri="{BB962C8B-B14F-4D97-AF65-F5344CB8AC3E}">
        <p14:creationId xmlns:p14="http://schemas.microsoft.com/office/powerpoint/2010/main" val="2425275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47B0D91C-85C7-5D75-852F-EC34E3F83E77}"/>
              </a:ext>
            </a:extLst>
          </p:cNvPr>
          <p:cNvSpPr txBox="1"/>
          <p:nvPr/>
        </p:nvSpPr>
        <p:spPr>
          <a:xfrm>
            <a:off x="955040" y="616635"/>
            <a:ext cx="10241280" cy="1077218"/>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p>
        </p:txBody>
      </p:sp>
      <p:cxnSp>
        <p:nvCxnSpPr>
          <p:cNvPr id="12" name="Straight Connector 11">
            <a:extLst>
              <a:ext uri="{FF2B5EF4-FFF2-40B4-BE49-F238E27FC236}">
                <a16:creationId xmlns:a16="http://schemas.microsoft.com/office/drawing/2014/main" xmlns="" id="{05E69C0C-87D1-CF43-EC97-FF18EFBCD56F}"/>
              </a:ext>
            </a:extLst>
          </p:cNvPr>
          <p:cNvCxnSpPr/>
          <p:nvPr/>
        </p:nvCxnSpPr>
        <p:spPr>
          <a:xfrm>
            <a:off x="1463040" y="1097280"/>
            <a:ext cx="3352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0536B91C-4CB3-A75E-CDE6-2F6E728C50F5}"/>
              </a:ext>
            </a:extLst>
          </p:cNvPr>
          <p:cNvCxnSpPr>
            <a:cxnSpLocks/>
          </p:cNvCxnSpPr>
          <p:nvPr/>
        </p:nvCxnSpPr>
        <p:spPr>
          <a:xfrm>
            <a:off x="3586480" y="1635760"/>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xmlns=""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xmlns=""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xmlns="" id="{DD81DA7A-608D-86B4-A8E3-D25F09F82E44}"/>
                </a:ext>
              </a:extLst>
            </p:cNvPr>
            <p:cNvSpPr txBox="1"/>
            <p:nvPr/>
          </p:nvSpPr>
          <p:spPr>
            <a:xfrm flipH="1">
              <a:off x="8150120" y="1165141"/>
              <a:ext cx="3005669" cy="1232257"/>
            </a:xfrm>
            <a:prstGeom prst="rect">
              <a:avLst/>
            </a:prstGeom>
            <a:noFill/>
          </p:spPr>
          <p:txBody>
            <a:bodyPr wrap="square" rtlCol="0">
              <a:spAutoFit/>
            </a:bodyPr>
            <a:lstStyle/>
            <a:p>
              <a:pPr algn="ctr"/>
              <a:r>
                <a:rPr lang="en-US" sz="4000" dirty="0" err="1">
                  <a:solidFill>
                    <a:srgbClr val="FF0000"/>
                  </a:solidFill>
                  <a:effectLst/>
                  <a:latin typeface="Cambria" panose="02040503050406030204" pitchFamily="18" charset="0"/>
                  <a:ea typeface="Cambria" panose="02040503050406030204" pitchFamily="18" charset="0"/>
                </a:rPr>
                <a:t>biểu</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thị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quan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hệ</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nguyên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nhân</a:t>
              </a:r>
              <a:r>
                <a:rPr lang="en-US" sz="4000" dirty="0">
                  <a:solidFill>
                    <a:srgbClr val="FF0000"/>
                  </a:solidFill>
                  <a:effectLst/>
                  <a:latin typeface="Cambria" panose="02040503050406030204" pitchFamily="18" charset="0"/>
                  <a:ea typeface="Cambria" panose="02040503050406030204" pitchFamily="18" charset="0"/>
                </a:rPr>
                <a:t> - </a:t>
              </a:r>
              <a:r>
                <a:rPr lang="en-US" sz="4000" dirty="0" err="1">
                  <a:solidFill>
                    <a:srgbClr val="FF0000"/>
                  </a:solidFill>
                  <a:effectLst/>
                  <a:latin typeface="Cambria" panose="02040503050406030204" pitchFamily="18" charset="0"/>
                  <a:ea typeface="Cambria" panose="02040503050406030204" pitchFamily="18" charset="0"/>
                </a:rPr>
                <a:t>kết</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quả</a:t>
              </a:r>
              <a:endParaRPr lang="en-US" sz="60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43722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1664</TotalTime>
  <Words>537</Words>
  <Application>Microsoft Office PowerPoint</Application>
  <PresentationFormat>Widescreen</PresentationFormat>
  <Paragraphs>40</Paragraphs>
  <Slides>19</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Calibri Light</vt:lpstr>
      <vt:lpstr>Cambria</vt:lpstr>
      <vt:lpstr>LNTH-Dinomiko</vt:lpstr>
      <vt:lpstr>LNTH-LuoLuoNotangYuanTi 1</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Microsoft account</cp:lastModifiedBy>
  <cp:revision>55</cp:revision>
  <dcterms:created xsi:type="dcterms:W3CDTF">2022-07-21T07:34:23Z</dcterms:created>
  <dcterms:modified xsi:type="dcterms:W3CDTF">2024-12-29T14:40:58Z</dcterms:modified>
</cp:coreProperties>
</file>