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5" r:id="rId5"/>
    <p:sldId id="256" r:id="rId6"/>
    <p:sldId id="308" r:id="rId7"/>
    <p:sldId id="309" r:id="rId8"/>
    <p:sldId id="262" r:id="rId9"/>
    <p:sldId id="258" r:id="rId10"/>
    <p:sldId id="310" r:id="rId11"/>
    <p:sldId id="270" r:id="rId12"/>
    <p:sldId id="273" r:id="rId13"/>
    <p:sldId id="312" r:id="rId14"/>
    <p:sldId id="307" r:id="rId15"/>
    <p:sldId id="311" r:id="rId16"/>
    <p:sldId id="284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CC"/>
    <a:srgbClr val="FF0000"/>
    <a:srgbClr val="FFCC99"/>
    <a:srgbClr val="CC66FF"/>
    <a:srgbClr val="FFFFCC"/>
    <a:srgbClr val="CC0099"/>
    <a:srgbClr val="00FFCC"/>
    <a:srgbClr val="CC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9877" autoAdjust="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1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58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42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8548-E01D-1C6A-27BD-431CDC5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2F33-5303-3A0C-E44D-947998D2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BEFD-04B2-ED70-8D6D-5B0372A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5312F-0E26-76DB-B879-E87A55B3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B654-569A-7E6F-B48C-1FBE07D9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6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543E-CCA4-0507-15A4-7148686A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09B2E-515B-043F-9CEF-88A70987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5642-CE92-729E-F83A-F1B19D8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0DD2-04DB-D711-867C-EE07EB29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60B5-6FCA-964B-B796-8A9D132A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5F66-AFD2-40EF-80DC-517676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CE85-C666-C732-9339-2F66514D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20935-2B65-9AC6-20EA-C4C8E1AF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D7A6-2137-B8D5-2E62-3A3A7B6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C3D-6268-C743-95B3-50E422CA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D44FB-CC29-4240-2C7D-C1A60F9C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9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16CD-3658-E1AD-BBB7-E899F76E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8758-97E5-A65B-3575-D23DDEF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7A4-88EF-782B-E4D3-3849EAF72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D25F0-8EEF-31DC-EA48-C9B124A65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96C37-4778-F34F-EEA1-4BD65DAA4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80EAF-9372-4C32-3979-EAF776A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FDC56-B601-B09C-5252-55F0D79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AD054-CBDD-DB89-C45C-582953FB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54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A3DD-E0EC-D153-C83A-51056C85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E3E9B-5389-F280-1684-6F836D3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66BB2-5D33-4541-0F1E-AA2E1CA4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89A95-71E4-5A17-2768-652FC99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5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3DD0A-E451-9650-26FA-913742C0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6CC23-ECC2-E4F5-D132-FD5563A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F3ED-D9F9-E995-B82A-C708CC36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5038-59DB-6F50-3362-ACD7B117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789F-DD3C-2173-599E-E6C72793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FDCC2-01A9-7923-18A7-CF8D2C1D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5A85-0C94-6E42-D994-904C94A7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B56E1-6C60-D4FC-B8CB-CAA6AEA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64431-8B08-AFC4-AC92-46B71772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11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A5FC-9AA1-AB55-24C5-D901715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99599-203C-590B-C480-B867C6777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4F30-1826-8F7D-0988-77CC2E75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F30F4-01B1-BE62-B03F-E0E30A4E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F49-228E-DE92-B1D3-46D60FC0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3F40E-42AE-9BDF-5563-7CD3705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9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9C6C-38E6-F4A4-7CA0-4567FC9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17C41-A972-38CC-7A16-960CFF4B9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EB96-ACEB-021D-EA06-26533811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F795-970A-A48A-821C-9EB9EB7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08F9-5142-586F-4595-0CF815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A34A4-7056-1488-C2BE-9803A5621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C2E73-01EF-B958-AB25-35DB0A5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7F5E-2B3F-22E3-1A80-61DB755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6204-0389-D3F0-2DE0-C85B31E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D2EF-ACFB-4AAE-79D3-6A60A18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6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89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7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56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20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91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2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7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7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02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1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7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1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8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AC43840-A69B-F8DA-2DDA-BC3A9D8B1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8359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slide" Target="slide4.xml"/><Relationship Id="rId3" Type="http://schemas.microsoft.com/office/2007/relationships/hdphoto" Target="../media/hdphoto1.wdp"/><Relationship Id="rId21" Type="http://schemas.openxmlformats.org/officeDocument/2006/relationships/image" Target="../media/image16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7.gif"/><Relationship Id="rId10" Type="http://schemas.openxmlformats.org/officeDocument/2006/relationships/image" Target="../media/image12.png"/><Relationship Id="rId19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06EF4-93ED-C985-7EB7-6F81EF3A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514" y="1078542"/>
            <a:ext cx="9062486" cy="28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075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547856"/>
                      <a:gd name="connsiteY0" fmla="*/ 338354 h 6272784"/>
                      <a:gd name="connsiteX1" fmla="*/ 338354 w 11547856"/>
                      <a:gd name="connsiteY1" fmla="*/ 0 h 6272784"/>
                      <a:gd name="connsiteX2" fmla="*/ 11209502 w 11547856"/>
                      <a:gd name="connsiteY2" fmla="*/ 0 h 6272784"/>
                      <a:gd name="connsiteX3" fmla="*/ 11547856 w 11547856"/>
                      <a:gd name="connsiteY3" fmla="*/ 338354 h 6272784"/>
                      <a:gd name="connsiteX4" fmla="*/ 11547856 w 11547856"/>
                      <a:gd name="connsiteY4" fmla="*/ 5934430 h 6272784"/>
                      <a:gd name="connsiteX5" fmla="*/ 11209502 w 11547856"/>
                      <a:gd name="connsiteY5" fmla="*/ 6272784 h 6272784"/>
                      <a:gd name="connsiteX6" fmla="*/ 338354 w 11547856"/>
                      <a:gd name="connsiteY6" fmla="*/ 6272784 h 6272784"/>
                      <a:gd name="connsiteX7" fmla="*/ 0 w 11547856"/>
                      <a:gd name="connsiteY7" fmla="*/ 5934430 h 6272784"/>
                      <a:gd name="connsiteX8" fmla="*/ 0 w 11547856"/>
                      <a:gd name="connsiteY8" fmla="*/ 338354 h 627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7856" h="6272784" fill="none" extrusionOk="0">
                        <a:moveTo>
                          <a:pt x="0" y="338354"/>
                        </a:moveTo>
                        <a:cubicBezTo>
                          <a:pt x="884" y="175402"/>
                          <a:pt x="153028" y="2588"/>
                          <a:pt x="338354" y="0"/>
                        </a:cubicBezTo>
                        <a:cubicBezTo>
                          <a:pt x="2597375" y="72427"/>
                          <a:pt x="9631134" y="61419"/>
                          <a:pt x="11209502" y="0"/>
                        </a:cubicBezTo>
                        <a:cubicBezTo>
                          <a:pt x="11392856" y="-24193"/>
                          <a:pt x="11530706" y="146299"/>
                          <a:pt x="11547856" y="338354"/>
                        </a:cubicBezTo>
                        <a:cubicBezTo>
                          <a:pt x="11648732" y="1787120"/>
                          <a:pt x="11440543" y="3845667"/>
                          <a:pt x="11547856" y="5934430"/>
                        </a:cubicBezTo>
                        <a:cubicBezTo>
                          <a:pt x="11548792" y="6116547"/>
                          <a:pt x="11386997" y="6262277"/>
                          <a:pt x="11209502" y="6272784"/>
                        </a:cubicBezTo>
                        <a:cubicBezTo>
                          <a:pt x="7587890" y="6302611"/>
                          <a:pt x="5508645" y="6193478"/>
                          <a:pt x="338354" y="6272784"/>
                        </a:cubicBezTo>
                        <a:cubicBezTo>
                          <a:pt x="169652" y="6270730"/>
                          <a:pt x="-7371" y="6122756"/>
                          <a:pt x="0" y="5934430"/>
                        </a:cubicBezTo>
                        <a:cubicBezTo>
                          <a:pt x="50037" y="3750550"/>
                          <a:pt x="770" y="1447601"/>
                          <a:pt x="0" y="338354"/>
                        </a:cubicBezTo>
                        <a:close/>
                      </a:path>
                      <a:path w="11547856" h="6272784" stroke="0" extrusionOk="0">
                        <a:moveTo>
                          <a:pt x="0" y="338354"/>
                        </a:moveTo>
                        <a:cubicBezTo>
                          <a:pt x="6176" y="153169"/>
                          <a:pt x="160181" y="18116"/>
                          <a:pt x="338354" y="0"/>
                        </a:cubicBezTo>
                        <a:cubicBezTo>
                          <a:pt x="2369502" y="123000"/>
                          <a:pt x="6707355" y="-96860"/>
                          <a:pt x="11209502" y="0"/>
                        </a:cubicBezTo>
                        <a:cubicBezTo>
                          <a:pt x="11376423" y="-15202"/>
                          <a:pt x="11549103" y="148973"/>
                          <a:pt x="11547856" y="338354"/>
                        </a:cubicBezTo>
                        <a:cubicBezTo>
                          <a:pt x="11551029" y="1281443"/>
                          <a:pt x="11642123" y="4562300"/>
                          <a:pt x="11547856" y="5934430"/>
                        </a:cubicBezTo>
                        <a:cubicBezTo>
                          <a:pt x="11515591" y="6132987"/>
                          <a:pt x="11382579" y="6270527"/>
                          <a:pt x="11209502" y="6272784"/>
                        </a:cubicBezTo>
                        <a:cubicBezTo>
                          <a:pt x="7578605" y="6112077"/>
                          <a:pt x="1684312" y="6312451"/>
                          <a:pt x="338354" y="6272784"/>
                        </a:cubicBezTo>
                        <a:cubicBezTo>
                          <a:pt x="115746" y="6265566"/>
                          <a:pt x="-33727" y="6106019"/>
                          <a:pt x="0" y="5934430"/>
                        </a:cubicBezTo>
                        <a:cubicBezTo>
                          <a:pt x="32216" y="3746504"/>
                          <a:pt x="57206" y="1244560"/>
                          <a:pt x="0" y="3383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CCD65-89EE-54A0-A3EF-0E0DD154AE16}"/>
              </a:ext>
            </a:extLst>
          </p:cNvPr>
          <p:cNvGrpSpPr/>
          <p:nvPr/>
        </p:nvGrpSpPr>
        <p:grpSpPr>
          <a:xfrm>
            <a:off x="3535680" y="203200"/>
            <a:ext cx="8499855" cy="6268720"/>
            <a:chOff x="6559296" y="890016"/>
            <a:chExt cx="4498848" cy="1219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01FD6F-5707-F75D-9BD4-DA3E64FE7518}"/>
                </a:ext>
              </a:extLst>
            </p:cNvPr>
            <p:cNvSpPr/>
            <p:nvPr/>
          </p:nvSpPr>
          <p:spPr>
            <a:xfrm>
              <a:off x="6559296" y="890016"/>
              <a:ext cx="4498848" cy="12192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241188-158A-1180-CF9B-23E16555DEC4}"/>
                </a:ext>
              </a:extLst>
            </p:cNvPr>
            <p:cNvSpPr/>
            <p:nvPr/>
          </p:nvSpPr>
          <p:spPr>
            <a:xfrm>
              <a:off x="6642720" y="923051"/>
              <a:ext cx="4286771" cy="1162655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 Tiến hành: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hạt (hình 9a): Cho 5 hạt cùng loại vào một chậu, phủ lớp đất mỏng lên, tưới ẩm.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đoạn thân (hình 9b) Cắm 2 đến 5 đoạn thân cùng loại vào chậu còn lại, chú ý cắm xuôi theo chiều từ đầu gốc đến ngọn của đoạn thân. Ấn nhẹ đất quanh thân.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Đặt các chậu nơi thoáng mát, tránh ánh sáng mạnh, hằng ngày tưới ẩm đất.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Theo dõi các chậu cây trong khoảng một tuần và ghi lại theo gợi ý: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mầm, số hạt nảy mầm, số lá hình thành,....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chồi, số chồi,...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E63457-4B35-E4E9-6836-45E9E6813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1132523"/>
            <a:ext cx="3255174" cy="51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547856"/>
                      <a:gd name="connsiteY0" fmla="*/ 338354 h 6272784"/>
                      <a:gd name="connsiteX1" fmla="*/ 338354 w 11547856"/>
                      <a:gd name="connsiteY1" fmla="*/ 0 h 6272784"/>
                      <a:gd name="connsiteX2" fmla="*/ 11209502 w 11547856"/>
                      <a:gd name="connsiteY2" fmla="*/ 0 h 6272784"/>
                      <a:gd name="connsiteX3" fmla="*/ 11547856 w 11547856"/>
                      <a:gd name="connsiteY3" fmla="*/ 338354 h 6272784"/>
                      <a:gd name="connsiteX4" fmla="*/ 11547856 w 11547856"/>
                      <a:gd name="connsiteY4" fmla="*/ 5934430 h 6272784"/>
                      <a:gd name="connsiteX5" fmla="*/ 11209502 w 11547856"/>
                      <a:gd name="connsiteY5" fmla="*/ 6272784 h 6272784"/>
                      <a:gd name="connsiteX6" fmla="*/ 338354 w 11547856"/>
                      <a:gd name="connsiteY6" fmla="*/ 6272784 h 6272784"/>
                      <a:gd name="connsiteX7" fmla="*/ 0 w 11547856"/>
                      <a:gd name="connsiteY7" fmla="*/ 5934430 h 6272784"/>
                      <a:gd name="connsiteX8" fmla="*/ 0 w 11547856"/>
                      <a:gd name="connsiteY8" fmla="*/ 338354 h 627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7856" h="6272784" fill="none" extrusionOk="0">
                        <a:moveTo>
                          <a:pt x="0" y="338354"/>
                        </a:moveTo>
                        <a:cubicBezTo>
                          <a:pt x="884" y="175402"/>
                          <a:pt x="153028" y="2588"/>
                          <a:pt x="338354" y="0"/>
                        </a:cubicBezTo>
                        <a:cubicBezTo>
                          <a:pt x="2597375" y="72427"/>
                          <a:pt x="9631134" y="61419"/>
                          <a:pt x="11209502" y="0"/>
                        </a:cubicBezTo>
                        <a:cubicBezTo>
                          <a:pt x="11392856" y="-24193"/>
                          <a:pt x="11530706" y="146299"/>
                          <a:pt x="11547856" y="338354"/>
                        </a:cubicBezTo>
                        <a:cubicBezTo>
                          <a:pt x="11648732" y="1787120"/>
                          <a:pt x="11440543" y="3845667"/>
                          <a:pt x="11547856" y="5934430"/>
                        </a:cubicBezTo>
                        <a:cubicBezTo>
                          <a:pt x="11548792" y="6116547"/>
                          <a:pt x="11386997" y="6262277"/>
                          <a:pt x="11209502" y="6272784"/>
                        </a:cubicBezTo>
                        <a:cubicBezTo>
                          <a:pt x="7587890" y="6302611"/>
                          <a:pt x="5508645" y="6193478"/>
                          <a:pt x="338354" y="6272784"/>
                        </a:cubicBezTo>
                        <a:cubicBezTo>
                          <a:pt x="169652" y="6270730"/>
                          <a:pt x="-7371" y="6122756"/>
                          <a:pt x="0" y="5934430"/>
                        </a:cubicBezTo>
                        <a:cubicBezTo>
                          <a:pt x="50037" y="3750550"/>
                          <a:pt x="770" y="1447601"/>
                          <a:pt x="0" y="338354"/>
                        </a:cubicBezTo>
                        <a:close/>
                      </a:path>
                      <a:path w="11547856" h="6272784" stroke="0" extrusionOk="0">
                        <a:moveTo>
                          <a:pt x="0" y="338354"/>
                        </a:moveTo>
                        <a:cubicBezTo>
                          <a:pt x="6176" y="153169"/>
                          <a:pt x="160181" y="18116"/>
                          <a:pt x="338354" y="0"/>
                        </a:cubicBezTo>
                        <a:cubicBezTo>
                          <a:pt x="2369502" y="123000"/>
                          <a:pt x="6707355" y="-96860"/>
                          <a:pt x="11209502" y="0"/>
                        </a:cubicBezTo>
                        <a:cubicBezTo>
                          <a:pt x="11376423" y="-15202"/>
                          <a:pt x="11549103" y="148973"/>
                          <a:pt x="11547856" y="338354"/>
                        </a:cubicBezTo>
                        <a:cubicBezTo>
                          <a:pt x="11551029" y="1281443"/>
                          <a:pt x="11642123" y="4562300"/>
                          <a:pt x="11547856" y="5934430"/>
                        </a:cubicBezTo>
                        <a:cubicBezTo>
                          <a:pt x="11515591" y="6132987"/>
                          <a:pt x="11382579" y="6270527"/>
                          <a:pt x="11209502" y="6272784"/>
                        </a:cubicBezTo>
                        <a:cubicBezTo>
                          <a:pt x="7578605" y="6112077"/>
                          <a:pt x="1684312" y="6312451"/>
                          <a:pt x="338354" y="6272784"/>
                        </a:cubicBezTo>
                        <a:cubicBezTo>
                          <a:pt x="115746" y="6265566"/>
                          <a:pt x="-33727" y="6106019"/>
                          <a:pt x="0" y="5934430"/>
                        </a:cubicBezTo>
                        <a:cubicBezTo>
                          <a:pt x="32216" y="3746504"/>
                          <a:pt x="57206" y="1244560"/>
                          <a:pt x="0" y="3383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89-F86C-142A-E06D-9B577C0B1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387" y="361950"/>
            <a:ext cx="435292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605A4-9CA8-9766-C07E-3983401A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2192000" cy="6853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0E078C-7941-0F6F-1044-B095D813CB72}"/>
              </a:ext>
            </a:extLst>
          </p:cNvPr>
          <p:cNvGrpSpPr/>
          <p:nvPr/>
        </p:nvGrpSpPr>
        <p:grpSpPr>
          <a:xfrm>
            <a:off x="7122196" y="149065"/>
            <a:ext cx="4849016" cy="1510009"/>
            <a:chOff x="7122196" y="149065"/>
            <a:chExt cx="4849016" cy="151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86D98-6B05-35D8-4683-A96319EC474F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81F13-F858-1512-ACF3-18AE7BB957A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897DEB-1B28-135E-6150-A5EF1C117D3F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EB0499-1C72-975A-6137-1841E671344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877EFA-F993-DAB4-FEEB-076088C9DD59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577284-2978-ED98-C772-F77E1B6F9199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F025E2-AAEE-F7C6-AF9E-6ADAD3E2992C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CF1B86-9EF9-EF55-B6B2-AFC1B45975AA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6002ED-6882-F551-38CE-F93D99B8043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10330D-F805-4581-B29A-38E0D49E0ED8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F3E478-8CC4-6512-BB3B-96065CC86D66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107A-9ACF-77A8-51CF-F971B9DB11DF}"/>
              </a:ext>
            </a:extLst>
          </p:cNvPr>
          <p:cNvGrpSpPr/>
          <p:nvPr/>
        </p:nvGrpSpPr>
        <p:grpSpPr>
          <a:xfrm rot="10617759">
            <a:off x="7776082" y="1724146"/>
            <a:ext cx="4124633" cy="1284432"/>
            <a:chOff x="7122196" y="149065"/>
            <a:chExt cx="4849016" cy="151000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4FCC16-9F26-2AB2-F1D9-CA4264A1C1EC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EA5760-8A5F-9FF0-5831-24E6F2CCBFE2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850FB3-CF5F-8270-5F6C-69E4D6FF26B5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5E90B5-F888-F504-12EE-AAF2A23827BB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CA705A-BE8E-A6A5-453E-C43C5665118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53E6ED-5F81-625B-AF56-60CB5B790854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9372B-C5D9-0B3F-9A8F-2779FD2CAFB1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7FE7A-5814-2533-B6D5-DD4F03AE4514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BCE076-1ACB-DAB7-C6A9-8EFDD9C10DEB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4FB065-81EC-3471-8F14-FFE2896D18FA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E89851-46BB-E336-D2B4-B80E951575A8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8415A1-BEAA-1E30-2105-FFC9CF2E77E9}"/>
              </a:ext>
            </a:extLst>
          </p:cNvPr>
          <p:cNvGrpSpPr/>
          <p:nvPr/>
        </p:nvGrpSpPr>
        <p:grpSpPr>
          <a:xfrm>
            <a:off x="481479" y="339416"/>
            <a:ext cx="4849016" cy="1510009"/>
            <a:chOff x="7122196" y="149065"/>
            <a:chExt cx="4849016" cy="15100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46BF65-8BD3-AA5F-6A02-1F473D28C60B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084AFB-0381-C7BF-5A00-245C3C9AB2D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6CE60F-94EA-2675-00AB-0294B862C80C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81DC1A-3027-0921-BDF7-6D166B9AABCC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C7BC34-D900-A6B0-F6B6-71A0F480976F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6EA90EB-A48F-D4DB-6D29-4F88651B5F4A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51B65E-0363-88D6-C5F2-D569ECE565C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025FDA7-2FFD-75A6-CF05-D3E2C979C8D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4CB268-149C-548F-D999-B07D46D62DE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8EFDAC-1D59-4545-46E1-F7C74F869FB6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B3BBA7-0B57-9E91-FCF5-5870276AD412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442455-2DEB-73D3-4B90-7DFB62924060}"/>
              </a:ext>
            </a:extLst>
          </p:cNvPr>
          <p:cNvGrpSpPr/>
          <p:nvPr/>
        </p:nvGrpSpPr>
        <p:grpSpPr>
          <a:xfrm rot="10617759">
            <a:off x="1135365" y="1914497"/>
            <a:ext cx="4124633" cy="1284432"/>
            <a:chOff x="7122196" y="149065"/>
            <a:chExt cx="4849016" cy="151000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B245EC-C6BB-DEB1-29A4-03290BB4ACF0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979EFF-063C-EBAD-3BA6-397CAC3AA3A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021FC4-72AA-6D75-7AA9-0E0BF6CEC73E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8B37DF-D958-64FD-17F4-EA60E78851A8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698DC6-E49F-2940-2AF8-55554A032D6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7B4CCB6-D483-A431-3FB0-12FB50B421FC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43C97-5524-0B58-961B-ABD0AE243BD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6DF07E-449B-A564-92D0-4E5EB23D92B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8228D56-BD20-5B71-E9F5-CE1B69684E0E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452FBE-EFE2-953C-6DB7-0C4DC30816F7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760EC7-2EA4-E518-0934-791BCECF8290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1B102A-1AC4-53B4-EF1E-D29763939357}"/>
              </a:ext>
            </a:extLst>
          </p:cNvPr>
          <p:cNvGrpSpPr/>
          <p:nvPr/>
        </p:nvGrpSpPr>
        <p:grpSpPr>
          <a:xfrm>
            <a:off x="438988" y="3780883"/>
            <a:ext cx="4849016" cy="2859513"/>
            <a:chOff x="438988" y="3780883"/>
            <a:chExt cx="4849016" cy="28595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969005-5F88-C275-542E-D20AE3F81287}"/>
                </a:ext>
              </a:extLst>
            </p:cNvPr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69840A1-9A85-350D-9262-0F47DD7B66CB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FBF782-C2EE-496D-32EC-47DBC9F1BFE9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13316C5-DAC0-FA79-21BC-D70F75A2F58B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4CFDD2D-2C91-C561-6E51-D9A6E0B41EFD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E18069-9BF0-4BD0-A0A4-9AC93B77625D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33984DF-8633-B552-546C-811CC5180F10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3737168-4D16-8B01-C1D9-15D302808A8A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EFF4C68-0B5A-34FE-5C9E-C863C3112BD9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DFC7F5A-9EAA-319E-10B4-87AE6810F621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DA1223C-5E8C-1BF4-4779-2ECEEF975EB1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B5CE5F8-7E2D-EE1C-4351-5AA4DCE95B14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C681957-30F0-E531-972D-701E2A07A557}"/>
                </a:ext>
              </a:extLst>
            </p:cNvPr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5F8DEE-2883-11F2-BE4F-B0A7726337A9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2386C15-70C5-D7F4-7967-082DAD1D77D5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6826AAD-447D-E9BB-B42F-4ADF40E5B9F9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C3B137-FFA5-522C-C2DC-4C1CACD780CA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5FC07C-8C29-8196-E530-7E68D597F33F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6CD51B-16A3-71A8-419E-6FE666B4D149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4203CC7-AD65-BC62-7B8B-ECB92FC55F32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4AAC8B9-5FF1-FAED-8522-C869856F1295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92ACA-2E16-F65A-2C28-F3A163FA8EEE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C57DC29-EC64-D4D5-1690-BE62AD8E087D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9B12550-D7AE-42F9-D8B2-5BD4A07265E2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FF0BF-6A26-9D2A-D300-A2EE6726BF99}"/>
              </a:ext>
            </a:extLst>
          </p:cNvPr>
          <p:cNvGrpSpPr/>
          <p:nvPr/>
        </p:nvGrpSpPr>
        <p:grpSpPr>
          <a:xfrm rot="10617759">
            <a:off x="6003026" y="4392929"/>
            <a:ext cx="6007491" cy="1870764"/>
            <a:chOff x="7122196" y="149065"/>
            <a:chExt cx="4849016" cy="151000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0DE7B1-078E-D589-6B0E-6F3951E5A253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319E4BF-DAEE-4822-FE8A-9879651EAA6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9F355E0-605E-5ACF-CF42-0F48FA8E457B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36B627E-B193-B9EE-DCFE-83BF27047A65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E951AF9-307B-60B4-08A1-A292B8DDA391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080CA4-B333-5E34-8686-F7B465C46CD7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BBB05-388F-3216-78F4-78A166397F42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3675522-F00B-A231-09E2-3741671FEF8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2A160B9-A6B4-EF76-5399-3020582EA668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30E193C-D97B-A3AD-4837-BFE0CED91B05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C357305-0DFB-DA8B-7F14-5DB12F3A9BF9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B2E61CD-37AE-2920-61EC-5B8A37BBE225}"/>
              </a:ext>
            </a:extLst>
          </p:cNvPr>
          <p:cNvGrpSpPr/>
          <p:nvPr/>
        </p:nvGrpSpPr>
        <p:grpSpPr>
          <a:xfrm rot="5111706">
            <a:off x="-1611437" y="3055764"/>
            <a:ext cx="4849016" cy="1510009"/>
            <a:chOff x="7122196" y="149065"/>
            <a:chExt cx="4849016" cy="151000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6A1AB98-D09E-08A7-6706-330B76399E41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050F543-816F-984B-6AFE-46A6824AB6B1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304EC2-212C-2A06-D005-89BD0EEFF271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4F8875-244D-BA3E-CD90-29F1748303D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D7DE087-F025-E9FD-B44F-212AF540A094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4FC4D00-A7C1-F553-FED5-070648F751F3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6AD042D-C50E-4E18-432C-D25D9C4DB08D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C7D9D2-C9C8-5A94-F2EB-2D333913CF4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9814CC4-E4E7-358F-7288-93D649A4E6AD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FCF64A1-B979-916F-1915-BCB41A16886C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A3D66F-4226-A6C1-40C4-2FB040B4653F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DAE7D85-E2D4-D2E8-04F8-96797254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/>
        </p:blipFill>
        <p:spPr>
          <a:xfrm>
            <a:off x="7669910" y="1663483"/>
            <a:ext cx="4366058" cy="553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B29AFA-86A9-5CAE-6005-BB7E96EC0419}"/>
              </a:ext>
            </a:extLst>
          </p:cNvPr>
          <p:cNvGrpSpPr/>
          <p:nvPr/>
        </p:nvGrpSpPr>
        <p:grpSpPr>
          <a:xfrm>
            <a:off x="-645542" y="917590"/>
            <a:ext cx="9811794" cy="4522689"/>
            <a:chOff x="9309863" y="4474247"/>
            <a:chExt cx="2928034" cy="1383994"/>
          </a:xfrm>
        </p:grpSpPr>
        <p:sp>
          <p:nvSpPr>
            <p:cNvPr id="113" name="Speech Bubble: Rectangle with Corners Rounded 11">
              <a:extLst>
                <a:ext uri="{FF2B5EF4-FFF2-40B4-BE49-F238E27FC236}">
                  <a16:creationId xmlns:a16="http://schemas.microsoft.com/office/drawing/2014/main" id="{D2E692A7-6639-F481-F570-799334B6B281}"/>
                </a:ext>
              </a:extLst>
            </p:cNvPr>
            <p:cNvSpPr/>
            <p:nvPr/>
          </p:nvSpPr>
          <p:spPr>
            <a:xfrm flipH="1" flipV="1">
              <a:off x="9710464" y="4474247"/>
              <a:ext cx="2122559" cy="1383994"/>
            </a:xfrm>
            <a:prstGeom prst="wedgeEllipseCallout">
              <a:avLst>
                <a:gd name="adj1" fmla="val -60443"/>
                <a:gd name="adj2" fmla="val 28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7">
              <a:extLst>
                <a:ext uri="{FF2B5EF4-FFF2-40B4-BE49-F238E27FC236}">
                  <a16:creationId xmlns:a16="http://schemas.microsoft.com/office/drawing/2014/main" id="{40BC0D53-A3AB-F254-571B-BE21C873B33D}"/>
                </a:ext>
              </a:extLst>
            </p:cNvPr>
            <p:cNvSpPr/>
            <p:nvPr/>
          </p:nvSpPr>
          <p:spPr>
            <a:xfrm>
              <a:off x="9309863" y="4601706"/>
              <a:ext cx="2928034" cy="1112490"/>
            </a:xfrm>
            <a:prstGeom prst="wedgeEllipseCallou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Nhận xét kết quả tr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ồ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ng cây sau một tuần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 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và chia sẻ.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30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EC592671-DF98-9DBA-0976-5D4C56270FBC}"/>
              </a:ext>
            </a:extLst>
          </p:cNvPr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object 19">
            <a:extLst>
              <a:ext uri="{FF2B5EF4-FFF2-40B4-BE49-F238E27FC236}">
                <a16:creationId xmlns:a16="http://schemas.microsoft.com/office/drawing/2014/main" id="{C0C0F36F-B1CB-90A1-6880-D3D9D9ED50E5}"/>
              </a:ext>
            </a:extLst>
          </p:cNvPr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4" name="object 20">
              <a:extLst>
                <a:ext uri="{FF2B5EF4-FFF2-40B4-BE49-F238E27FC236}">
                  <a16:creationId xmlns:a16="http://schemas.microsoft.com/office/drawing/2014/main" id="{088B704F-F5C3-5FDC-5669-1E9E3A954D08}"/>
                </a:ext>
              </a:extLst>
            </p:cNvPr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21">
              <a:extLst>
                <a:ext uri="{FF2B5EF4-FFF2-40B4-BE49-F238E27FC236}">
                  <a16:creationId xmlns:a16="http://schemas.microsoft.com/office/drawing/2014/main" id="{CDAE1DCD-C1D7-0378-37B0-E185E54A0BFF}"/>
                </a:ext>
              </a:extLst>
            </p:cNvPr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3A8AAE-A233-1281-EC62-68D47F4FED18}"/>
              </a:ext>
            </a:extLst>
          </p:cNvPr>
          <p:cNvGrpSpPr/>
          <p:nvPr/>
        </p:nvGrpSpPr>
        <p:grpSpPr>
          <a:xfrm>
            <a:off x="1002553" y="2434759"/>
            <a:ext cx="3710961" cy="2877470"/>
            <a:chOff x="8875987" y="2273361"/>
            <a:chExt cx="2915391" cy="2075566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62EE4AC9-703E-DCC7-1C7C-64B160790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68" b="63769"/>
            <a:stretch/>
          </p:blipFill>
          <p:spPr>
            <a:xfrm>
              <a:off x="8875987" y="2273361"/>
              <a:ext cx="2915391" cy="2075566"/>
            </a:xfrm>
            <a:prstGeom prst="rect">
              <a:avLst/>
            </a:prstGeom>
          </p:spPr>
        </p:pic>
        <p:sp>
          <p:nvSpPr>
            <p:cNvPr id="10" name="文本框 31">
              <a:extLst>
                <a:ext uri="{FF2B5EF4-FFF2-40B4-BE49-F238E27FC236}">
                  <a16:creationId xmlns:a16="http://schemas.microsoft.com/office/drawing/2014/main" id="{649BE7F6-1AFC-190A-0D49-5C3F23782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5164" y="2653964"/>
              <a:ext cx="2397391" cy="56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endPara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1922A8-0573-DD8B-36DD-082A9B972773}"/>
              </a:ext>
            </a:extLst>
          </p:cNvPr>
          <p:cNvCxnSpPr/>
          <p:nvPr/>
        </p:nvCxnSpPr>
        <p:spPr>
          <a:xfrm flipV="1">
            <a:off x="4582886" y="2155371"/>
            <a:ext cx="740228" cy="103414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5B778C-2F2D-5084-A6FC-8C1B9378A5EE}"/>
              </a:ext>
            </a:extLst>
          </p:cNvPr>
          <p:cNvSpPr/>
          <p:nvPr/>
        </p:nvSpPr>
        <p:spPr>
          <a:xfrm>
            <a:off x="5323114" y="1088571"/>
            <a:ext cx="6008915" cy="18179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gồm vỏ hạt, chất dinh dưỡng dự trữ và phôi.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50966A-44F1-7583-720B-AEDDC44843B7}"/>
              </a:ext>
            </a:extLst>
          </p:cNvPr>
          <p:cNvCxnSpPr>
            <a:cxnSpLocks/>
          </p:cNvCxnSpPr>
          <p:nvPr/>
        </p:nvCxnSpPr>
        <p:spPr>
          <a:xfrm>
            <a:off x="4517571" y="4158343"/>
            <a:ext cx="903514" cy="5878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CF20F7-B829-8BBA-1BDB-2D3CEE84D062}"/>
              </a:ext>
            </a:extLst>
          </p:cNvPr>
          <p:cNvSpPr/>
          <p:nvPr/>
        </p:nvSpPr>
        <p:spPr>
          <a:xfrm>
            <a:off x="5421085" y="3679370"/>
            <a:ext cx="6008915" cy="22235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con có thể mọc lên từ hạt hoặc từ rễ, thân, lá của cây mẹ. Các giai đoạn phát triển chính của cây gồm: nảy mầm (hoặc nảy chồi), cây con, cây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6677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61D966-8152-AFC2-B3AB-DFB98D41486E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4E455-8C30-EDB7-E45B-4C820FCCAA4B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FD04E-36F7-FBC4-9E9A-8916F009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D07D7-22F4-466D-6EDF-2F5F9AEB524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43A3D-FD5B-890D-6163-01431ADA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14539-E77A-7CC8-3A9C-7D23E729ACEE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28A71C-F3A4-19A3-8643-AC243F6C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AE9678-9060-0E34-0500-A53E1B13641A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975E0-6AD6-1051-A7C8-63C7EDDB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FFDD0-0C73-1704-2F78-71E87617B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439" y="644092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82B8D-2A76-B94E-3053-5403907AF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1" y="745623"/>
            <a:ext cx="688907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TRỒNG CÂY XANH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/>
        </p:blipFill>
        <p:spPr>
          <a:xfrm>
            <a:off x="6497095" y="305313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/>
        </p:blipFill>
        <p:spPr>
          <a:xfrm>
            <a:off x="5061402" y="270027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2024320" y="419077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3" y="350646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/>
        </p:blipFill>
        <p:spPr>
          <a:xfrm>
            <a:off x="9644935" y="335668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/>
        </p:blipFill>
        <p:spPr>
          <a:xfrm flipH="1">
            <a:off x="1508370" y="317561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/>
        </p:blipFill>
        <p:spPr>
          <a:xfrm flipH="1">
            <a:off x="3029767" y="328748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5565364" y="388618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9001407" y="490764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8" action="ppaction://hlinksldjump"/>
          </p:cNvPr>
          <p:cNvSpPr/>
          <p:nvPr/>
        </p:nvSpPr>
        <p:spPr>
          <a:xfrm>
            <a:off x="2498332" y="482221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19" action="ppaction://hlinksldjump"/>
          </p:cNvPr>
          <p:cNvSpPr/>
          <p:nvPr/>
        </p:nvSpPr>
        <p:spPr>
          <a:xfrm>
            <a:off x="9344058" y="534081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20" action="ppaction://hlinksldjump"/>
          </p:cNvPr>
          <p:cNvSpPr/>
          <p:nvPr/>
        </p:nvSpPr>
        <p:spPr>
          <a:xfrm>
            <a:off x="5778195" y="448221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944762" y="365584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5584764" y="270027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024320" y="280952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8" y="5770880"/>
            <a:ext cx="1591078" cy="9855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62" y="5648961"/>
            <a:ext cx="1593124" cy="98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255520" y="-282750"/>
            <a:ext cx="8453119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Gừng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Rau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muống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Nghệ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55438" y="137333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thân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6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286001" y="-133317"/>
            <a:ext cx="7323194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hồng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táo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mận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405785" y="611508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8112" y="174628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lá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07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903035" y="-169237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ổi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rốt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mía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bưởi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618957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14324" y="159860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rễ (củ)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9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walking&#10;&#10;Description automatically generated with low confidence">
            <a:extLst>
              <a:ext uri="{FF2B5EF4-FFF2-40B4-BE49-F238E27FC236}">
                <a16:creationId xmlns:a16="http://schemas.microsoft.com/office/drawing/2014/main" id="{1F9B5BDC-03DB-A6A1-09E1-BE08394D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053">
            <a:off x="49364" y="3563140"/>
            <a:ext cx="4080054" cy="4080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1ECBCD-E385-B03A-ED8F-E4BBB2CE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8E4F8-B572-CA4D-54DF-A9585C3D1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4A19-F059-B942-E965-651C0AB6D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380" y="3788587"/>
            <a:ext cx="61818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3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AA938-9FE5-A8C7-E69A-31EC965FB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87" y="1523866"/>
            <a:ext cx="971786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8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292608" y="365760"/>
            <a:ext cx="11509248" cy="6120384"/>
          </a:xfrm>
          <a:custGeom>
            <a:avLst/>
            <a:gdLst>
              <a:gd name="connsiteX0" fmla="*/ 0 w 11509248"/>
              <a:gd name="connsiteY0" fmla="*/ 330134 h 6120384"/>
              <a:gd name="connsiteX1" fmla="*/ 330134 w 11509248"/>
              <a:gd name="connsiteY1" fmla="*/ 0 h 6120384"/>
              <a:gd name="connsiteX2" fmla="*/ 11179114 w 11509248"/>
              <a:gd name="connsiteY2" fmla="*/ 0 h 6120384"/>
              <a:gd name="connsiteX3" fmla="*/ 11509248 w 11509248"/>
              <a:gd name="connsiteY3" fmla="*/ 330134 h 6120384"/>
              <a:gd name="connsiteX4" fmla="*/ 11509248 w 11509248"/>
              <a:gd name="connsiteY4" fmla="*/ 5790250 h 6120384"/>
              <a:gd name="connsiteX5" fmla="*/ 11179114 w 11509248"/>
              <a:gd name="connsiteY5" fmla="*/ 6120384 h 6120384"/>
              <a:gd name="connsiteX6" fmla="*/ 330134 w 11509248"/>
              <a:gd name="connsiteY6" fmla="*/ 6120384 h 6120384"/>
              <a:gd name="connsiteX7" fmla="*/ 0 w 11509248"/>
              <a:gd name="connsiteY7" fmla="*/ 5790250 h 6120384"/>
              <a:gd name="connsiteX8" fmla="*/ 0 w 11509248"/>
              <a:gd name="connsiteY8" fmla="*/ 330134 h 612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248" h="6120384" fill="none" extrusionOk="0">
                <a:moveTo>
                  <a:pt x="0" y="330134"/>
                </a:moveTo>
                <a:cubicBezTo>
                  <a:pt x="89" y="150205"/>
                  <a:pt x="149909" y="3529"/>
                  <a:pt x="330134" y="0"/>
                </a:cubicBezTo>
                <a:cubicBezTo>
                  <a:pt x="3447057" y="72427"/>
                  <a:pt x="8482163" y="61419"/>
                  <a:pt x="11179114" y="0"/>
                </a:cubicBezTo>
                <a:cubicBezTo>
                  <a:pt x="11359861" y="-10884"/>
                  <a:pt x="11491765" y="142518"/>
                  <a:pt x="11509248" y="330134"/>
                </a:cubicBezTo>
                <a:cubicBezTo>
                  <a:pt x="11610124" y="1252397"/>
                  <a:pt x="11401935" y="4280817"/>
                  <a:pt x="11509248" y="5790250"/>
                </a:cubicBezTo>
                <a:cubicBezTo>
                  <a:pt x="11511264" y="5962344"/>
                  <a:pt x="11349566" y="6107071"/>
                  <a:pt x="11179114" y="6120384"/>
                </a:cubicBezTo>
                <a:cubicBezTo>
                  <a:pt x="8364831" y="6150211"/>
                  <a:pt x="3777971" y="6041078"/>
                  <a:pt x="330134" y="6120384"/>
                </a:cubicBezTo>
                <a:cubicBezTo>
                  <a:pt x="164039" y="6118549"/>
                  <a:pt x="-16430" y="5975827"/>
                  <a:pt x="0" y="5790250"/>
                </a:cubicBezTo>
                <a:cubicBezTo>
                  <a:pt x="50037" y="4058855"/>
                  <a:pt x="770" y="2104105"/>
                  <a:pt x="0" y="330134"/>
                </a:cubicBezTo>
                <a:close/>
              </a:path>
              <a:path w="11509248" h="6120384" stroke="0" extrusionOk="0">
                <a:moveTo>
                  <a:pt x="0" y="330134"/>
                </a:moveTo>
                <a:cubicBezTo>
                  <a:pt x="26218" y="154953"/>
                  <a:pt x="159719" y="24820"/>
                  <a:pt x="330134" y="0"/>
                </a:cubicBezTo>
                <a:cubicBezTo>
                  <a:pt x="2430003" y="123000"/>
                  <a:pt x="9291476" y="-96860"/>
                  <a:pt x="11179114" y="0"/>
                </a:cubicBezTo>
                <a:cubicBezTo>
                  <a:pt x="11356068" y="-4096"/>
                  <a:pt x="11516211" y="133768"/>
                  <a:pt x="11509248" y="330134"/>
                </a:cubicBezTo>
                <a:cubicBezTo>
                  <a:pt x="11512421" y="1971489"/>
                  <a:pt x="11603515" y="4499307"/>
                  <a:pt x="11509248" y="5790250"/>
                </a:cubicBezTo>
                <a:cubicBezTo>
                  <a:pt x="11494755" y="5977829"/>
                  <a:pt x="11333781" y="6115857"/>
                  <a:pt x="11179114" y="6120384"/>
                </a:cubicBezTo>
                <a:cubicBezTo>
                  <a:pt x="8582561" y="5959677"/>
                  <a:pt x="1532000" y="6160051"/>
                  <a:pt x="330134" y="6120384"/>
                </a:cubicBezTo>
                <a:cubicBezTo>
                  <a:pt x="124726" y="6115722"/>
                  <a:pt x="-17632" y="5964590"/>
                  <a:pt x="0" y="5790250"/>
                </a:cubicBezTo>
                <a:cubicBezTo>
                  <a:pt x="32216" y="4712288"/>
                  <a:pt x="57206" y="1648778"/>
                  <a:pt x="0" y="33013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u="sng" dirty="0">
              <a:latin typeface="UTM Duepuntozer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8CB031-B1F7-B4F2-9A73-D0B62D6B84BB}"/>
              </a:ext>
            </a:extLst>
          </p:cNvPr>
          <p:cNvSpPr/>
          <p:nvPr/>
        </p:nvSpPr>
        <p:spPr>
          <a:xfrm>
            <a:off x="1009056" y="186033"/>
            <a:ext cx="10217744" cy="1388767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huẩn bị:</a:t>
            </a:r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rau muống, các dụng cụ trồng cây như: cuốc, găng tay, bình tưới, phân lân, …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ài thuốc từ cây rau muống | Báo Dân tộc và Phát triển">
            <a:extLst>
              <a:ext uri="{FF2B5EF4-FFF2-40B4-BE49-F238E27FC236}">
                <a16:creationId xmlns:a16="http://schemas.microsoft.com/office/drawing/2014/main" id="{3264AD5D-926B-8823-6112-4F29E8FF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0" y="2489200"/>
            <a:ext cx="4150195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dụng cụ trồng cây / Dễ dàng sử dụng ngay cả đối với phụ nữ và trẻ em">
            <a:extLst>
              <a:ext uri="{FF2B5EF4-FFF2-40B4-BE49-F238E27FC236}">
                <a16:creationId xmlns:a16="http://schemas.microsoft.com/office/drawing/2014/main" id="{02153302-64D0-6D54-6675-35514766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66" y="2489199"/>
            <a:ext cx="3961553" cy="29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ình xịt tưới cây 2 lit DUDACO, Bình tưới phun sương, phun mưa, Phun thuốc  muỗi mối">
            <a:extLst>
              <a:ext uri="{FF2B5EF4-FFF2-40B4-BE49-F238E27FC236}">
                <a16:creationId xmlns:a16="http://schemas.microsoft.com/office/drawing/2014/main" id="{91846405-4361-B1E8-8F51-6A7E34FC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40" y="2743200"/>
            <a:ext cx="280416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7702</TotalTime>
  <Words>370</Words>
  <Application>Microsoft Office PowerPoint</Application>
  <PresentationFormat>Widescreen</PresentationFormat>
  <Paragraphs>38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iCiel Gotham Ultra</vt:lpstr>
      <vt:lpstr>Times New Roman</vt:lpstr>
      <vt:lpstr>UTM Duepuntozero</vt:lpstr>
      <vt:lpstr>字魂59号-创粗黑</vt:lpstr>
      <vt:lpstr>Custom Design</vt:lpstr>
      <vt:lpstr>Office Theme</vt:lpstr>
      <vt:lpstr>1_Office Theme</vt:lpstr>
      <vt:lpstr>PowerPoint Presentation</vt:lpstr>
      <vt:lpstr>TRÒ CHƠI: TRỒNG CÂY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TT</cp:lastModifiedBy>
  <cp:revision>45</cp:revision>
  <dcterms:created xsi:type="dcterms:W3CDTF">2023-06-21T12:36:08Z</dcterms:created>
  <dcterms:modified xsi:type="dcterms:W3CDTF">2024-10-12T09:36:15Z</dcterms:modified>
  <cp:category>9Slide.vn</cp:category>
</cp:coreProperties>
</file>