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3975-2D18-4A05-8A93-C4316B067F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0180-A04D-4E7A-804D-0143B29E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A9D1-F84A-7810-E50C-E2D43A67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7B51A-7BC7-239D-0769-5B74F10F4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6544B-2A0C-42F3-3126-A4E2E57F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CAE9-D2D3-F0A3-39D1-9466F19D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7AE7-700C-D607-336A-8F99B22B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077-65A3-CCE5-9461-5C9AD97F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CD5A9-59DF-10B9-9A7E-2A9BD97BC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9E6B-DC04-935D-AEEF-E87F9686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F0EE5-44D4-518B-924E-C662577F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9EA81-35A5-E8D4-C41A-375E555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7EE54-DFBA-2983-FF2C-BDD6AA2D2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31680-3E84-A9B5-EB36-16F6C244B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EC029-B253-169B-1E16-D1D781B8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895D-034A-7A16-6D8D-E2FB7D0F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4108-266A-E7FA-F9BD-CBBB4CC1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1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058D-9DAA-6669-72BC-3D8E9DB6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A865-BDEF-E139-B892-B11AE8C43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03C1-2889-BD05-0875-D62B759D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75B9-581D-E82F-4DA7-09E1F430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1A6F-FC9E-795A-3336-DC85C3FD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B605-6734-42B6-4480-49835B0C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867CB-8C69-8A36-0E74-C00CC280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4283C-9F58-BEB7-F0A5-F41C451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64619-5155-B200-190F-505E8694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E83C-CCAF-5C19-C0F0-3EC74C8E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A474-5379-5D20-EE29-A78C30CC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0C6F-8EB4-2680-309C-3876A2302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81FDF-F40D-D2DE-CF7A-0176DDD95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97576-E128-A699-970B-097DE8CE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C39B-1B91-FEC1-0DAA-9001A285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935C-C8B6-8750-4956-8CB910F6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D29F-E672-51C9-E473-B89B8F8D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1881F-2742-A029-CB26-2A0B04601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C6B4-D7DC-5C29-24EC-022E0B3A9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8387F-AE95-14EA-CC95-12A59A489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0F03D-FE63-78D3-0D8F-CCBA564F3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CD402-6F42-8E6C-293B-F03B3F27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42819-1D22-4440-B55A-FEAC54F5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47613-A79E-A26F-9C6D-F1583E7C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50D8-3463-2891-C71E-4FF4FE89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81064-D8A8-89AB-682E-68A6565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33679-6CBF-9FB5-B4E5-20061708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920E9-7D66-E4E7-FCCE-3C2045F4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1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B02CD-CA48-C166-85CF-1F63D534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F4737-A858-F276-36DF-625B274C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CFE0-27B1-F41F-8A85-6831B0AE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A139-2CC1-3CED-29BB-118EE938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C3A2-8EEC-5CAB-1A6B-E7DC112C8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46941-61E0-B6A6-98CF-287B28808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5B816-35D7-B5B7-F39F-BA67C421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21C18-E96F-305D-B01D-CD9FB13B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66B2B-2730-9570-B82C-0D0235DA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D089-42BB-3AAA-C459-A0ED0E96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25110-9A42-EDD4-0912-E8B9CCCAD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422E3-3AB5-3C23-9752-47A6C79A4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B23C6-B44E-A478-F0C9-09F4A289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D0E8-FB4F-340C-1998-557A7A6B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81504-B45A-9F7B-E659-08318186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26856-63F8-8045-1646-349BC509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DF65E-E7BB-D095-BB99-4BBF8747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EC8B-B82E-B049-6241-A64AE07BC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DB57-9F5A-4D7B-A537-CC355FC261A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04D89-D15E-5309-D112-D6629BB7A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4018-C72B-6630-C31C-56C0DD0CB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46D3-DFB3-4CF4-A02A-C4B36F44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Algerian</vt:lpstr>
      <vt:lpstr>Arial</vt:lpstr>
      <vt:lpstr>Calibri</vt:lpstr>
      <vt:lpstr>Calibri Light</vt:lpstr>
      <vt:lpstr>Cambria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2023-12-10T14:14:23Z</dcterms:created>
  <dcterms:modified xsi:type="dcterms:W3CDTF">2023-12-10T14:14:47Z</dcterms:modified>
</cp:coreProperties>
</file>