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609" r:id="rId2"/>
    <p:sldId id="646" r:id="rId3"/>
    <p:sldId id="607" r:id="rId4"/>
    <p:sldId id="643" r:id="rId5"/>
    <p:sldId id="630" r:id="rId6"/>
    <p:sldId id="633" r:id="rId7"/>
    <p:sldId id="632" r:id="rId8"/>
    <p:sldId id="635" r:id="rId9"/>
    <p:sldId id="638" r:id="rId10"/>
    <p:sldId id="610" r:id="rId11"/>
    <p:sldId id="644" r:id="rId12"/>
    <p:sldId id="647" r:id="rId13"/>
    <p:sldId id="648" r:id="rId14"/>
    <p:sldId id="649" r:id="rId15"/>
    <p:sldId id="618" r:id="rId16"/>
    <p:sldId id="6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56CE3-8767-460C-AF79-86F42E227F4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1D177-1C91-4F86-9F6D-7AA70D61D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9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4CF52-5872-110D-DFBA-685B995A8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A7BEA-C4D3-0F0F-051A-D04CC18EA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5745D-B1FF-6609-9344-7D5EB19C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6F03F-165E-9AA2-1C11-7240A7767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F59B8-F55D-3C8B-6D79-C967D7C3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5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9F97F-2C63-5845-3D1D-0DCAF868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A140AD-6CE7-F965-38AE-25883C244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875D-9C5C-7FF4-C31C-7D1E15F6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E1027-3306-9EB7-30DD-11D59A3E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67D65-6CB0-F302-960A-A49C5C7E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5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06FB3-8F11-DF52-DFFF-04A379923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CDE36-1713-D808-1A17-3FB28C98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A3045-EC99-940B-521C-25FF891B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5473-ACA7-60E1-34CF-34B22FF7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D08B9-36B9-CE04-91E5-C15345A7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7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6691-299C-BB8C-C706-93B3FBA33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E3E1D-FDDF-E8FC-3AAC-C209896DE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7683A-C616-9EBE-99C9-B77B76486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0C3D-D494-DCCA-E929-C76E3C63D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0F6F9-C21F-8C75-B4AE-0B90B3E63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6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000F-4BBF-E5B3-566D-748EC765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1E769-C7BA-35C3-ADC1-ABED52511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D1786-0741-6C7B-BC21-F7ABDACB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3A240-3204-522D-E32F-8599F954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2CC09-7154-6B4F-7AB6-F6C88ADB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2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2CAD-5567-E393-86E1-B5A5DA96C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332DE-44E8-32D0-6B6B-EE5AF0102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93A9D-D778-FAF6-16C5-92D12E028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AA31D-DAF1-E707-7687-E6E661DA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674BF-8022-1FA9-50B2-D0E088AF0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DF139-601C-DA96-AA03-0B0D2EFF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2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DF58-61B2-926E-5C23-B30C7188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3ADB9-39FA-A06D-2E51-E8E5CC937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C46C0-E99A-AE38-1D40-969B46515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D99EF4-C68E-2283-F6AF-FE9F6613B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DA87A-FFFE-C0A5-2F2E-60470EBE39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95F2D6-5353-E328-8DE0-1DA86D19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EC972-3D15-E005-5282-22C0CFD21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F46D35-E2C6-42EA-CF29-793E152A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0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47E7-706F-6BFB-AA17-89C1C102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1DC01-E27E-E3CC-23C5-99D6315E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3B1C-F88D-9243-CA5A-BE677520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8805F-C6E6-FD06-EFF3-9294176D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0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682C37-FF65-F299-8B08-694E98D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463AA-1681-76C7-6FFE-A6F8C54E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648D8-C0D7-548E-CC19-B1E408E4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4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D7AC-DFBD-2D86-4136-C170B80D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817A8-C900-EFB6-872F-5CDBE106C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4D737-2138-EDC8-0FD2-AD8525C3E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AA75-EBEF-362F-7D05-0A1A2B8BB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74D12-5C90-4145-8A4C-DD5829FC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767BD-9A4B-B149-B1D0-5C48E2E1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1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59EA-AFFF-3D91-58A6-302DF919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525F3-B77A-5200-2AF9-CE7429A0C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407A0-7126-74AA-5C4C-88221FF45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69AC1-B515-7050-BBA3-1008BE5E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D58D-AB8C-A518-ADCF-15E9C0F91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C86D9-32B7-8C93-C748-4F5986EA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9FF1D5-A40A-F065-24AE-6CBFD1BA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64DA6-DD2E-6C34-5645-50E3774C1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4CC0C-CA80-0EFD-FDF0-39E713029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F1AD3-19B7-4811-A6D4-CD244C79BD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CF10E-BAFB-122D-1623-64DD3CC1D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57687-E983-CE45-73BE-D68523EF0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ADEE1-FCEF-473B-8469-462BC0CDD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6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</Words>
  <Application>Microsoft Office PowerPoint</Application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Cambria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2023-12-10T14:12:14Z</dcterms:created>
  <dcterms:modified xsi:type="dcterms:W3CDTF">2023-12-10T14:12:48Z</dcterms:modified>
</cp:coreProperties>
</file>