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32" r:id="rId2"/>
    <p:sldId id="334" r:id="rId3"/>
    <p:sldId id="331" r:id="rId4"/>
    <p:sldId id="7312" r:id="rId5"/>
    <p:sldId id="333" r:id="rId6"/>
    <p:sldId id="7313" r:id="rId7"/>
    <p:sldId id="7314" r:id="rId8"/>
    <p:sldId id="7311" r:id="rId9"/>
    <p:sldId id="7315" r:id="rId10"/>
    <p:sldId id="7316" r:id="rId11"/>
    <p:sldId id="7317" r:id="rId12"/>
    <p:sldId id="7318" r:id="rId13"/>
    <p:sldId id="259" r:id="rId14"/>
    <p:sldId id="321" r:id="rId15"/>
    <p:sldId id="322" r:id="rId16"/>
    <p:sldId id="7319" r:id="rId17"/>
    <p:sldId id="7320" r:id="rId18"/>
    <p:sldId id="335" r:id="rId19"/>
    <p:sldId id="730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19EEB-5A76-4D2C-BA11-DDC0B773B95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B85C9-B970-4EB1-A926-2C47BBCDE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5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7236-BF7C-7BB4-D22B-4339B80E6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5D1B6E-8ED7-BC5F-469B-F88B7340C2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9BFE9-9DB6-7E0F-B1A4-8C205761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38EE-9CC9-4A88-931D-E4CBB59BA70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2207E-C8B1-FC7C-B598-E8094219A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EF005-6E3A-214D-D754-7A2D8FE0D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0480-B01F-46A3-AC9D-FCA01E1F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5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C977-E5E0-FE9E-AB59-0702319AE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0BD7D1-EA10-BA4C-54DF-444E19979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5EDF5-727C-7A6D-A529-12C9B9034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38EE-9CC9-4A88-931D-E4CBB59BA70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D7892-E057-E53F-4CCE-8C9EA66D0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10A8C-BF78-5279-25FE-8ACB1C7D0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0480-B01F-46A3-AC9D-FCA01E1F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17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9697A1-95C4-5DE5-8511-1F64975602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FC773-5268-AE14-B23B-E2B14BCCA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7E8AF-6BDF-6E18-43A8-AB34F3BE8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38EE-9CC9-4A88-931D-E4CBB59BA70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D631A-F738-9112-D238-BFC05A1EF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95831-934B-1D3F-23B4-076048D0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0480-B01F-46A3-AC9D-FCA01E1F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3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8867C-81E7-E013-1736-C05EECEC2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E82AE-BC81-00F4-C2B6-6BE038971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4791B-1337-5C62-8C42-DECFB1339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38EE-9CC9-4A88-931D-E4CBB59BA70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15CF4-EFFE-FC72-7699-F8EBCFF61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A80CA-A6EB-C2BC-AFED-12DA608E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0480-B01F-46A3-AC9D-FCA01E1F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28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D3606-56E0-D0C7-C84C-866ABB57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1B929-D3D9-62D1-2596-0A15DF6C5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7B741-8EA5-F10A-F5E2-8341E5C73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38EE-9CC9-4A88-931D-E4CBB59BA70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2BEBA-13ED-CDD2-7FE4-9B53CB0E0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B9BDE-5C98-2236-35D0-75D85F3CE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0480-B01F-46A3-AC9D-FCA01E1F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43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7840-D4C0-1C1B-DECD-63741DD2D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C5EEE-6752-6691-A1A2-EF6B0E392E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94BE6-1C13-0001-7D82-894F0AE84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AC131-C4CF-B804-7032-034C18929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38EE-9CC9-4A88-931D-E4CBB59BA70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0F017-C499-5E04-F843-25C582A41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6A3E8-6ABA-91FF-B030-8FFBCFE80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0480-B01F-46A3-AC9D-FCA01E1F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62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CCEE-8304-3250-0668-8E1AC8E0D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4BCCE-3302-8BB5-D353-5F9F9AC3F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C7DA0-C372-B814-D5A9-2097E8ABD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A6524E-218A-2852-901B-D65C26393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E98F44-DC81-BD8E-1D90-2DC5D874A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9E590E-D4FA-9C44-AC75-8D6D9D581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38EE-9CC9-4A88-931D-E4CBB59BA70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C9B5D-1AEF-BA94-1E8B-155B79319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5DB9E0-EBEA-1721-A66A-85BB97205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0480-B01F-46A3-AC9D-FCA01E1F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1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38406-CD2C-8B96-40D2-ECADD1AD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0DEF41-5261-0FD3-07B2-A03A045A8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38EE-9CC9-4A88-931D-E4CBB59BA70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C4565A-615A-8685-BF94-2AF0EC6A2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8B2F4-A2FF-CD0C-D63C-3782DB46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0480-B01F-46A3-AC9D-FCA01E1F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25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76D1F2-B16D-47AF-FDF0-E6B230013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38EE-9CC9-4A88-931D-E4CBB59BA70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50FB0-7EF4-5E9C-4334-BAB95D1A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1BA03-3D4B-9C7A-1C64-05A0275F0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0480-B01F-46A3-AC9D-FCA01E1F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72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3DAC1-2252-581C-B216-22CEDA770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E1AED-BFDA-0233-C9F7-AC0B9B875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E6C9A-7C29-4340-A3A1-9E3DB661F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0DD0D-DD40-47E6-7BA9-57F05C2A9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38EE-9CC9-4A88-931D-E4CBB59BA70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9194B-BA44-F983-A758-FC7A4D568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D7383-F3A0-D53A-4E92-6E013C14A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0480-B01F-46A3-AC9D-FCA01E1F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8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8893B-ADDC-50DD-4E9B-670BDF54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C66796-52D2-1AE3-0E31-0DCB6E43F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B9010A-BA76-3EDC-A404-BE3DC3B0C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593E1F-8BF5-B218-4ADC-45D33182F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38EE-9CC9-4A88-931D-E4CBB59BA70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21492-1FCA-7AA0-737B-263E864E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E82AF-FE37-87E9-CA7A-72ED180C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0480-B01F-46A3-AC9D-FCA01E1F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27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730EDE-620C-05C0-747A-7F2CE11D4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7B3D9-8194-60BB-FA0E-93452ACCD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BA3AF-56F3-0C07-60B1-E53AD7B06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C38EE-9CC9-4A88-931D-E4CBB59BA70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41ED4-7CA2-4A4E-30FD-7BBB22569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343F0-837E-694C-0DD5-961C052CE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80480-B01F-46A3-AC9D-FCA01E1FC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microsoft.com/office/2007/relationships/hdphoto" Target="../media/hdphoto3.wdp"/><Relationship Id="rId3" Type="http://schemas.openxmlformats.org/officeDocument/2006/relationships/slideLayout" Target="../slideLayouts/slideLayout7.xml"/><Relationship Id="rId21" Type="http://schemas.openxmlformats.org/officeDocument/2006/relationships/slide" Target="slide7.xml"/><Relationship Id="rId7" Type="http://schemas.openxmlformats.org/officeDocument/2006/relationships/image" Target="../media/image12.GIF"/><Relationship Id="rId12" Type="http://schemas.openxmlformats.org/officeDocument/2006/relationships/image" Target="../media/image16.png"/><Relationship Id="rId17" Type="http://schemas.openxmlformats.org/officeDocument/2006/relationships/slide" Target="slide5.xml"/><Relationship Id="rId25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24" Type="http://schemas.microsoft.com/office/2007/relationships/hdphoto" Target="../media/hdphoto2.wdp"/><Relationship Id="rId5" Type="http://schemas.openxmlformats.org/officeDocument/2006/relationships/image" Target="../media/image10.jpeg"/><Relationship Id="rId15" Type="http://schemas.openxmlformats.org/officeDocument/2006/relationships/slide" Target="slide4.xml"/><Relationship Id="rId23" Type="http://schemas.openxmlformats.org/officeDocument/2006/relationships/image" Target="../media/image23.png"/><Relationship Id="rId28" Type="http://schemas.openxmlformats.org/officeDocument/2006/relationships/slide" Target="slide8.xml"/><Relationship Id="rId10" Type="http://schemas.microsoft.com/office/2007/relationships/hdphoto" Target="../media/hdphoto1.wdp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14B45-A214-525D-0516-F63942F84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353" y="2462300"/>
            <a:ext cx="6419644" cy="237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819900" y="4495800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80351" y="2042505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thoi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cặp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, song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nhau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1D9CEBB-9533-A02B-9437-ABBE13670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54" y="14859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Ôn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745659" y="174774"/>
            <a:ext cx="6080125" cy="243143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!</a:t>
            </a:r>
          </a:p>
        </p:txBody>
      </p:sp>
      <p:sp>
        <p:nvSpPr>
          <p:cNvPr id="3" name="Rectangle: Rounded Corners 2">
            <a:hlinkClick r:id="rId28" action="ppaction://hlinksldjump"/>
            <a:extLst>
              <a:ext uri="{FF2B5EF4-FFF2-40B4-BE49-F238E27FC236}">
                <a16:creationId xmlns:a16="http://schemas.microsoft.com/office/drawing/2014/main" id="{E1512CD8-5C9B-1AEE-7798-279039C4D196}"/>
              </a:ext>
            </a:extLst>
          </p:cNvPr>
          <p:cNvSpPr/>
          <p:nvPr/>
        </p:nvSpPr>
        <p:spPr>
          <a:xfrm>
            <a:off x="10772775" y="180975"/>
            <a:ext cx="12287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4850" y="533400"/>
            <a:ext cx="5528468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Đây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là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hành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Nhận xét hình bình hành là gì">
            <a:extLst>
              <a:ext uri="{FF2B5EF4-FFF2-40B4-BE49-F238E27FC236}">
                <a16:creationId xmlns:a16="http://schemas.microsoft.com/office/drawing/2014/main" id="{6651517D-79A0-790C-E9A1-E3A1ED80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BD2AF-D4E3-06B2-6030-E4DE955B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94ADCF1E-C267-0816-B387-A52542BA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C8616-D2E8-0986-1D52-EB23B151C848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song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song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D61C2-398C-7F37-9CCF-BE5DA2AA4123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 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6E72B0DB-5D41-ED81-ADC5-D7BC5048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DD2CD-2B93-EAB1-B1D5-DE35744B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894CAC1-ACD0-37EC-2022-8D8BB23FD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E1580-35AD-A64D-C767-0144D83EB87B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3.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bằng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nhau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98F8C-4868-1BA0-E8A6-953F179D8438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=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=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7C9FDA4D-B89A-EEA8-FFA1-2632C1C8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E6205-77A2-B6C0-AC8A-2E284F65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D1A48248-656E-FDE2-D1EA-282E5C0C3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96127-6CF3-69A0-2402-55892F6569DA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4.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Hãy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nêu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lại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đặc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điểm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của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1A99A-92E3-9C1D-61CB-3915285DA7CC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hành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có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hai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cặp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cạnh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đối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diện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, song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song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và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bằng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nhau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endParaRPr lang="en-US" sz="5400" kern="0" dirty="0">
              <a:solidFill>
                <a:srgbClr val="002060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1352551"/>
            <a:ext cx="2630386" cy="2459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2267299"/>
            <a:ext cx="2390775" cy="169986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</Words>
  <Application>Microsoft Office PowerPoint</Application>
  <PresentationFormat>Widescreen</PresentationFormat>
  <Paragraphs>41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UTM Cookies</vt:lpstr>
      <vt:lpstr>Vogue-ExtraBold</vt:lpstr>
      <vt:lpstr>阿里巴巴普惠体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2023-12-10T14:15:44Z</dcterms:created>
  <dcterms:modified xsi:type="dcterms:W3CDTF">2023-12-10T14:16:26Z</dcterms:modified>
</cp:coreProperties>
</file>