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0" r:id="rId2"/>
    <p:sldId id="288" r:id="rId3"/>
    <p:sldId id="342" r:id="rId4"/>
    <p:sldId id="257" r:id="rId5"/>
    <p:sldId id="287" r:id="rId6"/>
    <p:sldId id="289" r:id="rId7"/>
    <p:sldId id="263" r:id="rId8"/>
    <p:sldId id="264" r:id="rId9"/>
    <p:sldId id="260" r:id="rId10"/>
    <p:sldId id="265" r:id="rId11"/>
    <p:sldId id="292" r:id="rId12"/>
    <p:sldId id="293" r:id="rId13"/>
    <p:sldId id="294" r:id="rId14"/>
    <p:sldId id="343" r:id="rId15"/>
    <p:sldId id="261" r:id="rId16"/>
    <p:sldId id="280" r:id="rId17"/>
    <p:sldId id="335" r:id="rId18"/>
    <p:sldId id="339" r:id="rId19"/>
    <p:sldId id="345" r:id="rId20"/>
    <p:sldId id="295" r:id="rId21"/>
    <p:sldId id="296" r:id="rId22"/>
    <p:sldId id="297" r:id="rId23"/>
    <p:sldId id="298" r:id="rId24"/>
    <p:sldId id="300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0501F-9754-4979-83ED-0ED3F7DB3EB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1B4F6-7E3A-4BC3-85B7-58D40F28E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4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D40DC-AD9C-4476-8F8F-268D93BA19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8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497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6604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345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8638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0664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278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0249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725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11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171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E9FC6-90E4-AA27-49F7-627ED8E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50291E-8FDD-8EAA-9402-48E4EB042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BC462-29AB-4E4C-A2B9-5CCD6633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87EF5-780F-B395-82FC-EA9BDF28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ACED1-9FF3-4784-D4C7-005F7CD3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5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6F5BF-F7B3-C546-5307-5C6BD90B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F94C5-BC8C-CDD2-FEDC-68801007E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F4443-C4C7-68A7-DE3E-CDDA1716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D1034-9D2D-592A-5BCA-955AC1AB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63FBE-A63E-B2B3-54A4-104F10AF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7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22550-B32F-D8CC-520C-D43B0E408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768E6-A012-98C6-5710-396C24017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73E3-57C9-FB1F-4A29-E225AE852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CA2DA-360A-3656-C03D-4F808DC4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98AF7-D776-7F96-0C8D-8F9140BC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1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85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C37B-FB2F-DB8A-FA78-FDEBD422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7F6B-6263-AE8B-37F0-AA3C6CC1C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36FBE-DDE1-F0A1-BB25-31C0A60A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9F335-0AEC-7985-8C07-3ABDFD2F0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5E840-AE4C-781C-A12D-E1A70948C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DB91-1389-87ED-AE89-36B6EDC4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C72F6-C189-1A5A-EAC9-57A9615F4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1378B-F35B-A1E9-BA35-279816D6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2E758-9D6F-5BA2-96FE-F2CB76293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146C-4DD3-FB45-112F-F68E0192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3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56BA-A347-A4DE-8D55-7035A2C6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AA65-C319-A313-3A40-C9230CB0E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3AF16-48CF-955C-53A6-C64A95B6B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D30DD-B346-B8DD-C0BE-D98ACF11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BFF0F-8D28-17C3-0171-C84C0D3A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E1466-348A-D6CF-3EB4-958D625A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2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36F9-3CAA-F251-544F-A9D56923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4F452-0140-CCA6-7790-2263FB81A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5393A-5B03-C886-741D-9D3DC435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333C4-A582-CE13-EE8C-5383F3CE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C72D6-F6D6-5407-28A4-70B7BAD04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841C76-8BC7-262B-BEA0-3FA1DA77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72BE71-1181-D096-E528-8DAB9F85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D49FC0-34D2-2A33-EC01-8DC60159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6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91DB-9816-E7EC-F3D9-142B60C3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A9BE7-1BA8-D778-A056-C67336AD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41FB8-7F59-3C3E-FC5E-63502E85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2DB3E-2D55-C771-16A3-26AD31E6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7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F0C22-6514-E76A-5395-F7F85693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EA082A-D8E0-AD15-13BC-9CF4B55C7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329FE-B2BA-DD0B-6E0B-0B25FAC7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8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71D5-719E-B52D-257E-45472F5B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E7E7F-D0D3-75DA-986B-7459B2B95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C290A-84CD-4A94-761C-EC403A484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07996-E5F1-F526-3D4B-D7E05E34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87F84-5E21-8C29-9ABB-42E83F5B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AEA25-0734-C5EC-0DDB-1915226A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ACBE-8372-3F07-EF0A-BD20B15F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EC044-2CB5-8391-D29D-7EFBAEB653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D4967-FCCF-B4B5-1243-D6BA6A623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BBB6D-0430-7C99-ACF2-E412D8CA5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24DEF-EF80-ED3E-97FB-EF73D677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BC9E2-3A72-09A0-FC64-743825BC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1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D1027-0EE4-CD91-2B9B-B9A64B1B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CF564-86A0-7134-67FE-18E660599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1C252-3629-D424-E923-534399807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22304-383A-44BD-8107-35A0FFE60872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CB892-CA6B-2A3B-BD95-6F638E687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72D6-421D-07D9-EDAE-6D3757B9B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19CDC-D2A8-4DF3-AA04-D10937F7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5.svg"/><Relationship Id="rId4" Type="http://schemas.openxmlformats.org/officeDocument/2006/relationships/image" Target="../media/image36.sv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DB2431-E413-8BB0-40C6-3DABA960BBBF}"/>
              </a:ext>
            </a:extLst>
          </p:cNvPr>
          <p:cNvSpPr/>
          <p:nvPr/>
        </p:nvSpPr>
        <p:spPr>
          <a:xfrm>
            <a:off x="221475" y="1823835"/>
            <a:ext cx="117490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CHÀO MỪNG CÁC THẦY CÔ GIÁO </a:t>
            </a:r>
          </a:p>
          <a:p>
            <a:pPr algn="ctr"/>
            <a:r>
              <a:rPr lang="en-US" sz="5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 DỰ GIỜ</a:t>
            </a:r>
            <a:endParaRPr lang="en-US" sz="5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DD36F-03CC-07A1-19F4-26185B5EB1C8}"/>
              </a:ext>
            </a:extLst>
          </p:cNvPr>
          <p:cNvSpPr txBox="1"/>
          <p:nvPr/>
        </p:nvSpPr>
        <p:spPr>
          <a:xfrm>
            <a:off x="4682197" y="2639442"/>
            <a:ext cx="28276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2060"/>
                </a:solidFill>
              </a:rPr>
              <a:t>LỚP 4C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84949-ACF1-8CF3-DF7D-C1CA170FEBFF}"/>
              </a:ext>
            </a:extLst>
          </p:cNvPr>
          <p:cNvSpPr txBox="1"/>
          <p:nvPr/>
        </p:nvSpPr>
        <p:spPr>
          <a:xfrm>
            <a:off x="3310597" y="3982904"/>
            <a:ext cx="5570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MÔN: TIẾNG VIỆT</a:t>
            </a:r>
          </a:p>
          <a:p>
            <a:pPr algn="ctr"/>
            <a:endParaRPr lang="en-US" sz="4500" b="1" dirty="0">
              <a:solidFill>
                <a:schemeClr val="accent6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5B85A-8300-1EBC-6F32-49AD237CAFE2}"/>
              </a:ext>
            </a:extLst>
          </p:cNvPr>
          <p:cNvSpPr txBox="1"/>
          <p:nvPr/>
        </p:nvSpPr>
        <p:spPr>
          <a:xfrm>
            <a:off x="2743200" y="6105378"/>
            <a:ext cx="725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256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9"/>
          <p:cNvGrpSpPr/>
          <p:nvPr/>
        </p:nvGrpSpPr>
        <p:grpSpPr>
          <a:xfrm>
            <a:off x="1123950" y="276226"/>
            <a:ext cx="9424767" cy="1362248"/>
            <a:chOff x="152400" y="6272"/>
            <a:chExt cx="10764284" cy="1522750"/>
          </a:xfrm>
        </p:grpSpPr>
        <p:grpSp>
          <p:nvGrpSpPr>
            <p:cNvPr id="876" name="Google Shape;876;p9"/>
            <p:cNvGrpSpPr/>
            <p:nvPr/>
          </p:nvGrpSpPr>
          <p:grpSpPr>
            <a:xfrm>
              <a:off x="152400" y="195017"/>
              <a:ext cx="10744200" cy="1334004"/>
              <a:chOff x="609600" y="357281"/>
              <a:chExt cx="10744200" cy="1334004"/>
            </a:xfrm>
          </p:grpSpPr>
          <p:grpSp>
            <p:nvGrpSpPr>
              <p:cNvPr id="877" name="Google Shape;877;p9"/>
              <p:cNvGrpSpPr/>
              <p:nvPr/>
            </p:nvGrpSpPr>
            <p:grpSpPr>
              <a:xfrm>
                <a:off x="609600" y="357281"/>
                <a:ext cx="10744200" cy="1334004"/>
                <a:chOff x="1905000" y="647700"/>
                <a:chExt cx="14249400" cy="1752600"/>
              </a:xfrm>
            </p:grpSpPr>
            <p:sp>
              <p:nvSpPr>
                <p:cNvPr id="878" name="Google Shape;878;p9"/>
                <p:cNvSpPr/>
                <p:nvPr/>
              </p:nvSpPr>
              <p:spPr>
                <a:xfrm>
                  <a:off x="1905000" y="6477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E36C09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algn="ctr"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9" name="Google Shape;879;p9"/>
                <p:cNvSpPr/>
                <p:nvPr/>
              </p:nvSpPr>
              <p:spPr>
                <a:xfrm>
                  <a:off x="2057400" y="8001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 cap="flat" cmpd="sng">
                  <a:solidFill>
                    <a:srgbClr val="FFFF00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algn="ctr"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0" name="Google Shape;880;p9"/>
              <p:cNvSpPr/>
              <p:nvPr/>
            </p:nvSpPr>
            <p:spPr>
              <a:xfrm>
                <a:off x="1022994" y="457426"/>
                <a:ext cx="9399251" cy="1032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just" defTabSz="609630">
                  <a:buClr>
                    <a:srgbClr val="000000"/>
                  </a:buClr>
                </a:pP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Bước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Suy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nghĩ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lựa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con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miêu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tả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lựa</a:t>
                </a:r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endParaRPr sz="16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81" name="Google Shape;88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54298" y="6272"/>
              <a:ext cx="1162386" cy="1522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77E276-BE21-AC6B-07D0-FFFE9AC751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7" r="652"/>
          <a:stretch/>
        </p:blipFill>
        <p:spPr>
          <a:xfrm>
            <a:off x="8875682" y="2246300"/>
            <a:ext cx="2481603" cy="1694186"/>
          </a:xfrm>
          <a:prstGeom prst="rect">
            <a:avLst/>
          </a:prstGeom>
        </p:spPr>
      </p:pic>
      <p:pic>
        <p:nvPicPr>
          <p:cNvPr id="4" name="Picture 2" descr="Mộc Viên.COM - Cờ Tướng Cờ Thế Sát chiêu của Kỳ vương Hồ Khánh Dương">
            <a:extLst>
              <a:ext uri="{FF2B5EF4-FFF2-40B4-BE49-F238E27FC236}">
                <a16:creationId xmlns:a16="http://schemas.microsoft.com/office/drawing/2014/main" id="{C8C6552D-C26C-94BD-61FA-EEDA3FD70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13687" r="6557"/>
          <a:stretch/>
        </p:blipFill>
        <p:spPr bwMode="auto">
          <a:xfrm>
            <a:off x="752185" y="2248343"/>
            <a:ext cx="2705943" cy="17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OP 18 bài văn tả con chó lớp 2 - Tập làm văn lớp 2">
            <a:extLst>
              <a:ext uri="{FF2B5EF4-FFF2-40B4-BE49-F238E27FC236}">
                <a16:creationId xmlns:a16="http://schemas.microsoft.com/office/drawing/2014/main" id="{8C435685-4518-4A75-4D7B-9EDD84C07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1930" r="15160"/>
          <a:stretch/>
        </p:blipFill>
        <p:spPr bwMode="auto">
          <a:xfrm>
            <a:off x="4914239" y="2122412"/>
            <a:ext cx="2831095" cy="184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n chim sáo | Gx.Tân Hương">
            <a:extLst>
              <a:ext uri="{FF2B5EF4-FFF2-40B4-BE49-F238E27FC236}">
                <a16:creationId xmlns:a16="http://schemas.microsoft.com/office/drawing/2014/main" id="{A512C339-FDC2-9585-9CB9-1FF26A0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00" y="4481890"/>
            <a:ext cx="2586538" cy="18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004CC-1696-60D5-F3E4-39CE2D3D82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7"/>
          <a:stretch/>
        </p:blipFill>
        <p:spPr>
          <a:xfrm>
            <a:off x="4972627" y="4467322"/>
            <a:ext cx="2714317" cy="1818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069C58-CC01-698C-663B-F252F91D08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/>
          <a:stretch/>
        </p:blipFill>
        <p:spPr>
          <a:xfrm>
            <a:off x="590940" y="4482717"/>
            <a:ext cx="2737121" cy="1723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A8FAAC-55E4-BCE3-5F4C-342A32313F19}"/>
              </a:ext>
            </a:extLst>
          </p:cNvPr>
          <p:cNvSpPr txBox="1"/>
          <p:nvPr/>
        </p:nvSpPr>
        <p:spPr>
          <a:xfrm>
            <a:off x="591101" y="3802591"/>
            <a:ext cx="287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DCB8AF-42B8-0FBD-165E-A564EA1CD205}"/>
              </a:ext>
            </a:extLst>
          </p:cNvPr>
          <p:cNvSpPr txBox="1"/>
          <p:nvPr/>
        </p:nvSpPr>
        <p:spPr>
          <a:xfrm>
            <a:off x="8593874" y="3861508"/>
            <a:ext cx="287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CE4A4D-4A55-4389-F47C-581DBF23EAE1}"/>
              </a:ext>
            </a:extLst>
          </p:cNvPr>
          <p:cNvSpPr txBox="1"/>
          <p:nvPr/>
        </p:nvSpPr>
        <p:spPr>
          <a:xfrm>
            <a:off x="4814387" y="3925286"/>
            <a:ext cx="287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A6C635-0952-E44A-C2FC-EB78E9834ED3}"/>
              </a:ext>
            </a:extLst>
          </p:cNvPr>
          <p:cNvSpPr txBox="1"/>
          <p:nvPr/>
        </p:nvSpPr>
        <p:spPr>
          <a:xfrm>
            <a:off x="8712375" y="6273225"/>
            <a:ext cx="287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DBA4B-D82F-6CBB-459F-F778F4DA2C59}"/>
              </a:ext>
            </a:extLst>
          </p:cNvPr>
          <p:cNvSpPr txBox="1"/>
          <p:nvPr/>
        </p:nvSpPr>
        <p:spPr>
          <a:xfrm>
            <a:off x="533855" y="6145541"/>
            <a:ext cx="287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chép vàng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1A826-24A8-62D1-F900-35C9C0E5A339}"/>
              </a:ext>
            </a:extLst>
          </p:cNvPr>
          <p:cNvSpPr txBox="1"/>
          <p:nvPr/>
        </p:nvSpPr>
        <p:spPr>
          <a:xfrm>
            <a:off x="4865073" y="6198896"/>
            <a:ext cx="287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9"/>
          <p:cNvGrpSpPr/>
          <p:nvPr/>
        </p:nvGrpSpPr>
        <p:grpSpPr>
          <a:xfrm>
            <a:off x="657225" y="76200"/>
            <a:ext cx="11116202" cy="1688743"/>
            <a:chOff x="152400" y="6272"/>
            <a:chExt cx="10764284" cy="1522750"/>
          </a:xfrm>
        </p:grpSpPr>
        <p:grpSp>
          <p:nvGrpSpPr>
            <p:cNvPr id="876" name="Google Shape;876;p9"/>
            <p:cNvGrpSpPr/>
            <p:nvPr/>
          </p:nvGrpSpPr>
          <p:grpSpPr>
            <a:xfrm>
              <a:off x="152400" y="195017"/>
              <a:ext cx="10744200" cy="1334004"/>
              <a:chOff x="609600" y="357281"/>
              <a:chExt cx="10744200" cy="1334004"/>
            </a:xfrm>
          </p:grpSpPr>
          <p:grpSp>
            <p:nvGrpSpPr>
              <p:cNvPr id="877" name="Google Shape;877;p9"/>
              <p:cNvGrpSpPr/>
              <p:nvPr/>
            </p:nvGrpSpPr>
            <p:grpSpPr>
              <a:xfrm>
                <a:off x="609600" y="357281"/>
                <a:ext cx="10744200" cy="1334004"/>
                <a:chOff x="1905000" y="647700"/>
                <a:chExt cx="14249400" cy="1752600"/>
              </a:xfrm>
            </p:grpSpPr>
            <p:sp>
              <p:nvSpPr>
                <p:cNvPr id="878" name="Google Shape;878;p9"/>
                <p:cNvSpPr/>
                <p:nvPr/>
              </p:nvSpPr>
              <p:spPr>
                <a:xfrm>
                  <a:off x="1905000" y="6477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E36C09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9" name="Google Shape;879;p9"/>
                <p:cNvSpPr/>
                <p:nvPr/>
              </p:nvSpPr>
              <p:spPr>
                <a:xfrm>
                  <a:off x="2057400" y="8001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 cap="flat" cmpd="sng">
                  <a:solidFill>
                    <a:srgbClr val="FFFF00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0" name="Google Shape;880;p9"/>
              <p:cNvSpPr/>
              <p:nvPr/>
            </p:nvSpPr>
            <p:spPr>
              <a:xfrm>
                <a:off x="904751" y="491071"/>
                <a:ext cx="9656959" cy="1054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Bước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2: Quan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hoặc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nhớ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chép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ngoại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thói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quen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4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). 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81" name="Google Shape;88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54298" y="6272"/>
              <a:ext cx="1162386" cy="152275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85DC14-7378-CB67-8AB0-E1127C47C071}"/>
              </a:ext>
            </a:extLst>
          </p:cNvPr>
          <p:cNvGraphicFramePr>
            <a:graphicFrameLocks noGrp="1"/>
          </p:cNvGraphicFramePr>
          <p:nvPr/>
        </p:nvGraphicFramePr>
        <p:xfrm>
          <a:off x="2762250" y="2171700"/>
          <a:ext cx="6677025" cy="201263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2567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22567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22567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37046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776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776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1EC020-D708-E247-B60B-061314106726}"/>
              </a:ext>
            </a:extLst>
          </p:cNvPr>
          <p:cNvGraphicFramePr>
            <a:graphicFrameLocks noGrp="1"/>
          </p:cNvGraphicFramePr>
          <p:nvPr/>
        </p:nvGraphicFramePr>
        <p:xfrm>
          <a:off x="2143125" y="4371975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3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9"/>
          <p:cNvGrpSpPr/>
          <p:nvPr/>
        </p:nvGrpSpPr>
        <p:grpSpPr>
          <a:xfrm>
            <a:off x="1266825" y="499481"/>
            <a:ext cx="8543671" cy="1418904"/>
            <a:chOff x="152400" y="6272"/>
            <a:chExt cx="10791443" cy="2128355"/>
          </a:xfrm>
        </p:grpSpPr>
        <p:grpSp>
          <p:nvGrpSpPr>
            <p:cNvPr id="876" name="Google Shape;876;p9"/>
            <p:cNvGrpSpPr/>
            <p:nvPr/>
          </p:nvGrpSpPr>
          <p:grpSpPr>
            <a:xfrm>
              <a:off x="152400" y="195017"/>
              <a:ext cx="10791443" cy="1939610"/>
              <a:chOff x="609600" y="357281"/>
              <a:chExt cx="10791443" cy="1939610"/>
            </a:xfrm>
          </p:grpSpPr>
          <p:grpSp>
            <p:nvGrpSpPr>
              <p:cNvPr id="877" name="Google Shape;877;p9"/>
              <p:cNvGrpSpPr/>
              <p:nvPr/>
            </p:nvGrpSpPr>
            <p:grpSpPr>
              <a:xfrm>
                <a:off x="609600" y="357281"/>
                <a:ext cx="10744200" cy="1334004"/>
                <a:chOff x="1905000" y="647700"/>
                <a:chExt cx="14249400" cy="1752600"/>
              </a:xfrm>
            </p:grpSpPr>
            <p:sp>
              <p:nvSpPr>
                <p:cNvPr id="878" name="Google Shape;878;p9"/>
                <p:cNvSpPr/>
                <p:nvPr/>
              </p:nvSpPr>
              <p:spPr>
                <a:xfrm>
                  <a:off x="1905000" y="6477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E36C09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9" name="Google Shape;879;p9"/>
                <p:cNvSpPr/>
                <p:nvPr/>
              </p:nvSpPr>
              <p:spPr>
                <a:xfrm>
                  <a:off x="2057400" y="8001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 cap="flat" cmpd="sng">
                  <a:solidFill>
                    <a:srgbClr val="FFFF00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0" name="Google Shape;880;p9"/>
              <p:cNvSpPr/>
              <p:nvPr/>
            </p:nvSpPr>
            <p:spPr>
              <a:xfrm>
                <a:off x="1190244" y="542603"/>
                <a:ext cx="10210799" cy="1754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Bước 3: Lựa chọn trình tự miêu tả.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81" name="Google Shape;88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54298" y="6272"/>
              <a:ext cx="1162386" cy="1522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oogle Shape;913;p12">
            <a:extLst>
              <a:ext uri="{FF2B5EF4-FFF2-40B4-BE49-F238E27FC236}">
                <a16:creationId xmlns:a16="http://schemas.microsoft.com/office/drawing/2014/main" id="{388641C2-CD8B-D76E-DE4A-8CBDF6D1C14B}"/>
              </a:ext>
            </a:extLst>
          </p:cNvPr>
          <p:cNvGrpSpPr/>
          <p:nvPr/>
        </p:nvGrpSpPr>
        <p:grpSpPr>
          <a:xfrm>
            <a:off x="737103" y="2266950"/>
            <a:ext cx="11005127" cy="1453483"/>
            <a:chOff x="900544" y="2705100"/>
            <a:chExt cx="16507691" cy="4683445"/>
          </a:xfrm>
        </p:grpSpPr>
        <p:sp>
          <p:nvSpPr>
            <p:cNvPr id="5" name="Google Shape;914;p12">
              <a:extLst>
                <a:ext uri="{FF2B5EF4-FFF2-40B4-BE49-F238E27FC236}">
                  <a16:creationId xmlns:a16="http://schemas.microsoft.com/office/drawing/2014/main" id="{BD869892-B901-C9FF-6335-5A706D7A28C5}"/>
                </a:ext>
              </a:extLst>
            </p:cNvPr>
            <p:cNvSpPr/>
            <p:nvPr/>
          </p:nvSpPr>
          <p:spPr>
            <a:xfrm>
              <a:off x="900544" y="2705100"/>
              <a:ext cx="16507691" cy="441960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15;p12">
              <a:extLst>
                <a:ext uri="{FF2B5EF4-FFF2-40B4-BE49-F238E27FC236}">
                  <a16:creationId xmlns:a16="http://schemas.microsoft.com/office/drawing/2014/main" id="{42520DFF-E663-B2AF-C221-20A27BE191F7}"/>
                </a:ext>
              </a:extLst>
            </p:cNvPr>
            <p:cNvSpPr/>
            <p:nvPr/>
          </p:nvSpPr>
          <p:spPr>
            <a:xfrm>
              <a:off x="921327" y="2826697"/>
              <a:ext cx="16191888" cy="4561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 1: </a:t>
              </a:r>
              <a:r>
                <a:rPr lang="nl-NL" sz="4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 tả lần lượt từ đặc điểm bên ngoài đến hoạt động của con vật</a:t>
              </a:r>
              <a:endPara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oogle Shape;913;p12">
            <a:extLst>
              <a:ext uri="{FF2B5EF4-FFF2-40B4-BE49-F238E27FC236}">
                <a16:creationId xmlns:a16="http://schemas.microsoft.com/office/drawing/2014/main" id="{EE9350CE-029F-33A9-47E3-360225860514}"/>
              </a:ext>
            </a:extLst>
          </p:cNvPr>
          <p:cNvGrpSpPr/>
          <p:nvPr/>
        </p:nvGrpSpPr>
        <p:grpSpPr>
          <a:xfrm>
            <a:off x="679953" y="4114800"/>
            <a:ext cx="11005127" cy="1453483"/>
            <a:chOff x="900544" y="2705100"/>
            <a:chExt cx="16507691" cy="4683445"/>
          </a:xfrm>
        </p:grpSpPr>
        <p:sp>
          <p:nvSpPr>
            <p:cNvPr id="14" name="Google Shape;914;p12">
              <a:extLst>
                <a:ext uri="{FF2B5EF4-FFF2-40B4-BE49-F238E27FC236}">
                  <a16:creationId xmlns:a16="http://schemas.microsoft.com/office/drawing/2014/main" id="{614DF0FE-EA36-EA34-1C2B-C5D3894E52FC}"/>
                </a:ext>
              </a:extLst>
            </p:cNvPr>
            <p:cNvSpPr/>
            <p:nvPr/>
          </p:nvSpPr>
          <p:spPr>
            <a:xfrm>
              <a:off x="900544" y="2705100"/>
              <a:ext cx="16507691" cy="441960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15;p12">
              <a:extLst>
                <a:ext uri="{FF2B5EF4-FFF2-40B4-BE49-F238E27FC236}">
                  <a16:creationId xmlns:a16="http://schemas.microsoft.com/office/drawing/2014/main" id="{8536413B-CBEB-5F60-E5B5-4F240980D93A}"/>
                </a:ext>
              </a:extLst>
            </p:cNvPr>
            <p:cNvSpPr/>
            <p:nvPr/>
          </p:nvSpPr>
          <p:spPr>
            <a:xfrm>
              <a:off x="921327" y="2826697"/>
              <a:ext cx="16191888" cy="4561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 2: </a:t>
              </a:r>
              <a:r>
                <a:rPr lang="nl-NL" sz="4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 tả đặc điểm ngoại hình kết hợp miêu tả hoạt động của con vật</a:t>
              </a:r>
              <a:endPara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2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0"/>
            <a:ext cx="7071249" cy="345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2563299" y="1071238"/>
            <a:ext cx="597156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Lập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dàn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2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F78070-735A-AC6C-D1A1-5A90BF314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009592"/>
              </p:ext>
            </p:extLst>
          </p:nvPr>
        </p:nvGraphicFramePr>
        <p:xfrm>
          <a:off x="703385" y="452378"/>
          <a:ext cx="11057206" cy="5855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0928">
                  <a:extLst>
                    <a:ext uri="{9D8B030D-6E8A-4147-A177-3AD203B41FA5}">
                      <a16:colId xmlns:a16="http://schemas.microsoft.com/office/drawing/2014/main" val="2487960194"/>
                    </a:ext>
                  </a:extLst>
                </a:gridCol>
                <a:gridCol w="9056278">
                  <a:extLst>
                    <a:ext uri="{9D8B030D-6E8A-4147-A177-3AD203B41FA5}">
                      <a16:colId xmlns:a16="http://schemas.microsoft.com/office/drawing/2014/main" val="1726024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92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Miêu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bao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thói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quen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*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ý: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Miêu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điẻm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thấy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581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muốn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533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534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"/>
          <p:cNvSpPr/>
          <p:nvPr/>
        </p:nvSpPr>
        <p:spPr>
          <a:xfrm>
            <a:off x="448445" y="279400"/>
            <a:ext cx="11313583" cy="5943600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821" name="Google Shape;82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0400" y="5003800"/>
            <a:ext cx="3759201" cy="211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2" name="Google Shape;822;p6"/>
          <p:cNvGrpSpPr/>
          <p:nvPr/>
        </p:nvGrpSpPr>
        <p:grpSpPr>
          <a:xfrm>
            <a:off x="885825" y="1485032"/>
            <a:ext cx="1828800" cy="2590800"/>
            <a:chOff x="1600200" y="2781300"/>
            <a:chExt cx="2743200" cy="3886200"/>
          </a:xfrm>
        </p:grpSpPr>
        <p:grpSp>
          <p:nvGrpSpPr>
            <p:cNvPr id="823" name="Google Shape;823;p6"/>
            <p:cNvGrpSpPr/>
            <p:nvPr/>
          </p:nvGrpSpPr>
          <p:grpSpPr>
            <a:xfrm>
              <a:off x="1600200" y="2781300"/>
              <a:ext cx="2743200" cy="3886200"/>
              <a:chOff x="1600200" y="2781300"/>
              <a:chExt cx="2743200" cy="3886200"/>
            </a:xfrm>
          </p:grpSpPr>
          <p:sp>
            <p:nvSpPr>
              <p:cNvPr id="824" name="Google Shape;824;p6"/>
              <p:cNvSpPr/>
              <p:nvPr/>
            </p:nvSpPr>
            <p:spPr>
              <a:xfrm>
                <a:off x="1600200" y="2781300"/>
                <a:ext cx="2590800" cy="37338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rgbClr val="974806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1200" b="1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6"/>
              <p:cNvSpPr/>
              <p:nvPr/>
            </p:nvSpPr>
            <p:spPr>
              <a:xfrm>
                <a:off x="1752600" y="2933700"/>
                <a:ext cx="2590800" cy="37338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rgbClr val="E36C09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1200" b="1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  <p:sp>
          <p:nvSpPr>
            <p:cNvPr id="826" name="Google Shape;826;p6"/>
            <p:cNvSpPr txBox="1"/>
            <p:nvPr/>
          </p:nvSpPr>
          <p:spPr>
            <a:xfrm>
              <a:off x="1885950" y="3215550"/>
              <a:ext cx="2019300" cy="2554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Dàn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26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2667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26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828" name="Google Shape;828;p6"/>
          <p:cNvCxnSpPr/>
          <p:nvPr/>
        </p:nvCxnSpPr>
        <p:spPr>
          <a:xfrm rot="10800000" flipH="1">
            <a:off x="2867025" y="1266533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829" name="Google Shape;829;p6"/>
          <p:cNvCxnSpPr/>
          <p:nvPr/>
        </p:nvCxnSpPr>
        <p:spPr>
          <a:xfrm rot="10800000" flipH="1">
            <a:off x="2867025" y="2830309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830" name="Google Shape;830;p6"/>
          <p:cNvCxnSpPr/>
          <p:nvPr/>
        </p:nvCxnSpPr>
        <p:spPr>
          <a:xfrm>
            <a:off x="2901662" y="2952750"/>
            <a:ext cx="1213237" cy="1644289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831" name="Google Shape;831;p6"/>
          <p:cNvGrpSpPr/>
          <p:nvPr/>
        </p:nvGrpSpPr>
        <p:grpSpPr>
          <a:xfrm>
            <a:off x="3984625" y="875432"/>
            <a:ext cx="1879600" cy="711200"/>
            <a:chOff x="6019800" y="2256123"/>
            <a:chExt cx="2819400" cy="1066800"/>
          </a:xfrm>
        </p:grpSpPr>
        <p:sp>
          <p:nvSpPr>
            <p:cNvPr id="832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1. </a:t>
              </a:r>
              <a:r>
                <a:rPr lang="en-US" sz="2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Mở</a:t>
              </a:r>
              <a:r>
                <a: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endParaRPr sz="24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834" name="Google Shape;834;p6"/>
          <p:cNvGrpSpPr/>
          <p:nvPr/>
        </p:nvGrpSpPr>
        <p:grpSpPr>
          <a:xfrm>
            <a:off x="4123169" y="2556309"/>
            <a:ext cx="1879600" cy="711200"/>
            <a:chOff x="6019800" y="2256123"/>
            <a:chExt cx="2819400" cy="1066800"/>
          </a:xfrm>
        </p:grpSpPr>
        <p:sp>
          <p:nvSpPr>
            <p:cNvPr id="835" name="Google Shape;835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1200" b="1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</a:t>
              </a: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2. Thân bài</a:t>
              </a:r>
              <a:endParaRPr sz="24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837" name="Google Shape;837;p6"/>
          <p:cNvGrpSpPr/>
          <p:nvPr/>
        </p:nvGrpSpPr>
        <p:grpSpPr>
          <a:xfrm>
            <a:off x="4114899" y="4495439"/>
            <a:ext cx="1879600" cy="711200"/>
            <a:chOff x="6019800" y="2256123"/>
            <a:chExt cx="2819400" cy="1066800"/>
          </a:xfrm>
        </p:grpSpPr>
        <p:sp>
          <p:nvSpPr>
            <p:cNvPr id="838" name="Google Shape;838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1200" b="1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</a:t>
              </a: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400" b="1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3. Kết bài</a:t>
              </a:r>
              <a:endParaRPr sz="24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840" name="Google Shape;840;p6"/>
          <p:cNvSpPr/>
          <p:nvPr/>
        </p:nvSpPr>
        <p:spPr>
          <a:xfrm>
            <a:off x="6002769" y="1114132"/>
            <a:ext cx="447965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715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41" name="Google Shape;841;p6"/>
          <p:cNvSpPr txBox="1"/>
          <p:nvPr/>
        </p:nvSpPr>
        <p:spPr>
          <a:xfrm>
            <a:off x="6626225" y="1108069"/>
            <a:ext cx="3860800" cy="38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Giới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thiệu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về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sz="21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842" name="Google Shape;842;p6"/>
          <p:cNvSpPr txBox="1"/>
          <p:nvPr/>
        </p:nvSpPr>
        <p:spPr>
          <a:xfrm>
            <a:off x="6214895" y="3480860"/>
            <a:ext cx="3167230" cy="38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buSzPts val="3200"/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Hoạt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động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thói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quen</a:t>
            </a:r>
            <a:endParaRPr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43" name="Google Shape;843;p6"/>
          <p:cNvSpPr txBox="1"/>
          <p:nvPr/>
        </p:nvSpPr>
        <p:spPr>
          <a:xfrm>
            <a:off x="6143625" y="2097616"/>
            <a:ext cx="1876425" cy="71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buSzPts val="3200"/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Đặc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điểm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ngoại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hình</a:t>
            </a:r>
            <a:endParaRPr sz="21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844" name="Google Shape;844;p6"/>
          <p:cNvSpPr txBox="1"/>
          <p:nvPr/>
        </p:nvSpPr>
        <p:spPr>
          <a:xfrm>
            <a:off x="6648450" y="4371634"/>
            <a:ext cx="4858283" cy="104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buSzPts val="3200"/>
            </a:pP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Nêu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tình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cảm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em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(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hoặc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cảm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xúc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suy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nghĩ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điều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mong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muốn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,…)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đối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với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con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45" name="Google Shape;845;p6"/>
          <p:cNvSpPr txBox="1"/>
          <p:nvPr/>
        </p:nvSpPr>
        <p:spPr>
          <a:xfrm>
            <a:off x="7989819" y="1741534"/>
            <a:ext cx="2697231" cy="38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-135473" algn="ctr" defTabSz="609630">
              <a:buClr>
                <a:srgbClr val="000000"/>
              </a:buClr>
              <a:buSzPts val="3200"/>
              <a:buFont typeface="Arial"/>
              <a:buChar char="-"/>
            </a:pP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Tả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bao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quát</a:t>
            </a:r>
            <a:endParaRPr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46" name="Google Shape;846;p6"/>
          <p:cNvSpPr txBox="1"/>
          <p:nvPr/>
        </p:nvSpPr>
        <p:spPr>
          <a:xfrm>
            <a:off x="8294496" y="2623304"/>
            <a:ext cx="2097279" cy="38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-135473" algn="ctr" defTabSz="609630">
              <a:buClr>
                <a:srgbClr val="000000"/>
              </a:buClr>
              <a:buSzPts val="3200"/>
              <a:buFont typeface="Arial"/>
              <a:buChar char="-"/>
            </a:pP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Tả</a:t>
            </a:r>
            <a:r>
              <a:rPr lang="en-US" sz="21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chi </a:t>
            </a:r>
            <a:r>
              <a:rPr lang="en-US" sz="21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tiết</a:t>
            </a:r>
            <a:endParaRPr lang="en-US" sz="933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47" name="Google Shape;847;p6"/>
          <p:cNvSpPr/>
          <p:nvPr/>
        </p:nvSpPr>
        <p:spPr>
          <a:xfrm>
            <a:off x="6124248" y="4767762"/>
            <a:ext cx="447965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715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48" name="Google Shape;848;p6"/>
          <p:cNvSpPr/>
          <p:nvPr/>
        </p:nvSpPr>
        <p:spPr>
          <a:xfrm>
            <a:off x="6124248" y="2377493"/>
            <a:ext cx="196737" cy="1363433"/>
          </a:xfrm>
          <a:prstGeom prst="leftBrace">
            <a:avLst>
              <a:gd name="adj1" fmla="val 8333"/>
              <a:gd name="adj2" fmla="val 50000"/>
            </a:avLst>
          </a:prstGeom>
          <a:noFill/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49" name="Google Shape;849;p6"/>
          <p:cNvSpPr/>
          <p:nvPr/>
        </p:nvSpPr>
        <p:spPr>
          <a:xfrm>
            <a:off x="7989819" y="1946316"/>
            <a:ext cx="356805" cy="914793"/>
          </a:xfrm>
          <a:prstGeom prst="leftBrace">
            <a:avLst>
              <a:gd name="adj1" fmla="val 8333"/>
              <a:gd name="adj2" fmla="val 50000"/>
            </a:avLst>
          </a:prstGeom>
          <a:noFill/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63" b="13461"/>
          <a:stretch>
            <a:fillRect/>
          </a:stretch>
        </p:blipFill>
        <p:spPr>
          <a:xfrm>
            <a:off x="50325" y="-10757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21" y="2624080"/>
            <a:ext cx="2939058" cy="184058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1169" b="40998"/>
          <a:stretch>
            <a:fillRect/>
          </a:stretch>
        </p:blipFill>
        <p:spPr>
          <a:xfrm rot="10800000">
            <a:off x="-18098" y="47873"/>
            <a:ext cx="1933703" cy="146176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82274" y="3500808"/>
            <a:ext cx="219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09973" y="1509633"/>
            <a:ext cx="219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9773" y="5050892"/>
            <a:ext cx="219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871871" y="432192"/>
            <a:ext cx="4116929" cy="2890282"/>
            <a:chOff x="11807806" y="648287"/>
            <a:chExt cx="6175393" cy="4335423"/>
          </a:xfrm>
        </p:grpSpPr>
        <p:sp>
          <p:nvSpPr>
            <p:cNvPr id="34" name="TextBox 33"/>
            <p:cNvSpPr txBox="1"/>
            <p:nvPr/>
          </p:nvSpPr>
          <p:spPr>
            <a:xfrm>
              <a:off x="11845906" y="648287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định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845906" y="1873553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Tên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nó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07806" y="3089006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Do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ai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nuôi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818988" y="4229561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nó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931929" y="4008420"/>
            <a:ext cx="4127153" cy="2714272"/>
            <a:chOff x="11792469" y="5960176"/>
            <a:chExt cx="6190730" cy="4071408"/>
          </a:xfrm>
        </p:grpSpPr>
        <p:sp>
          <p:nvSpPr>
            <p:cNvPr id="38" name="TextBox 37"/>
            <p:cNvSpPr txBox="1"/>
            <p:nvPr/>
          </p:nvSpPr>
          <p:spPr>
            <a:xfrm>
              <a:off x="11818988" y="5960176"/>
              <a:ext cx="61372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hát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845907" y="6982906"/>
              <a:ext cx="61372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thơ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792469" y="8180398"/>
              <a:ext cx="61372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Kỷ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niệm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792469" y="9277435"/>
              <a:ext cx="61372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chuyện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76854" y="668153"/>
            <a:ext cx="1638347" cy="2521571"/>
            <a:chOff x="8963565" y="1002230"/>
            <a:chExt cx="2009235" cy="3782356"/>
          </a:xfrm>
        </p:grpSpPr>
        <p:grpSp>
          <p:nvGrpSpPr>
            <p:cNvPr id="58" name="Group 57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9653460" y="2264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9653460" y="3407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674663" y="4151085"/>
            <a:ext cx="1741351" cy="2376715"/>
            <a:chOff x="8963565" y="1002230"/>
            <a:chExt cx="2009235" cy="3782356"/>
          </a:xfrm>
        </p:grpSpPr>
        <p:grpSp>
          <p:nvGrpSpPr>
            <p:cNvPr id="61" name="Group 60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9653460" y="2264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9653460" y="3407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1985279" y="1981557"/>
            <a:ext cx="1394957" cy="3472042"/>
            <a:chOff x="8963559" y="1002230"/>
            <a:chExt cx="2009241" cy="3782356"/>
          </a:xfrm>
        </p:grpSpPr>
        <p:grpSp>
          <p:nvGrpSpPr>
            <p:cNvPr id="69" name="Group 68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>
              <a:cxnSpLocks/>
            </p:cNvCxnSpPr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27349" y="2448805"/>
            <a:ext cx="3615727" cy="2418017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CC702FD-5FFF-482B-9B3E-8112F3FA7129}"/>
              </a:ext>
            </a:extLst>
          </p:cNvPr>
          <p:cNvCxnSpPr/>
          <p:nvPr/>
        </p:nvCxnSpPr>
        <p:spPr>
          <a:xfrm>
            <a:off x="9601200" y="5421089"/>
            <a:ext cx="107580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2A8B238-CA70-47CC-8A8E-B3B50D1CC9EF}"/>
              </a:ext>
            </a:extLst>
          </p:cNvPr>
          <p:cNvSpPr txBox="1"/>
          <p:nvPr/>
        </p:nvSpPr>
        <p:spPr>
          <a:xfrm>
            <a:off x="10771800" y="4979943"/>
            <a:ext cx="14202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defTabSz="609630"/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tả</a:t>
            </a:r>
            <a:endParaRPr lang="en-US" sz="26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63" b="13461"/>
          <a:stretch>
            <a:fillRect/>
          </a:stretch>
        </p:blipFill>
        <p:spPr>
          <a:xfrm>
            <a:off x="50325" y="-10757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6986" y="2656267"/>
            <a:ext cx="2794793" cy="17502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99944" y="99082"/>
            <a:ext cx="2939058" cy="184058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1169" b="40998"/>
          <a:stretch>
            <a:fillRect/>
          </a:stretch>
        </p:blipFill>
        <p:spPr>
          <a:xfrm rot="10800000">
            <a:off x="-22733" y="18572"/>
            <a:ext cx="1933703" cy="146176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526" y="3138566"/>
            <a:ext cx="257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7117" y="689750"/>
            <a:ext cx="2197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175737" y="-6383"/>
            <a:ext cx="4091529" cy="2186942"/>
            <a:chOff x="11083764" y="18946"/>
            <a:chExt cx="6137293" cy="3280413"/>
          </a:xfrm>
        </p:grpSpPr>
        <p:sp>
          <p:nvSpPr>
            <p:cNvPr id="34" name="TextBox 33"/>
            <p:cNvSpPr txBox="1"/>
            <p:nvPr/>
          </p:nvSpPr>
          <p:spPr>
            <a:xfrm>
              <a:off x="11083764" y="18946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Giống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loài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083764" y="844755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Màu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sắc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083764" y="1659655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gian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nuôi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083764" y="2545210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333" y="2416777"/>
            <a:ext cx="4091529" cy="2172723"/>
            <a:chOff x="11005148" y="3794546"/>
            <a:chExt cx="6137293" cy="3259085"/>
          </a:xfrm>
        </p:grpSpPr>
        <p:sp>
          <p:nvSpPr>
            <p:cNvPr id="38" name="TextBox 37"/>
            <p:cNvSpPr txBox="1"/>
            <p:nvPr/>
          </p:nvSpPr>
          <p:spPr>
            <a:xfrm>
              <a:off x="11005148" y="3794546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 tai,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miệng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mắt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mũi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005148" y="4672336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Tiếng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kêu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005148" y="6299482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Chân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đuôi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005148" y="5496347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Bộ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lông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192019" y="133035"/>
            <a:ext cx="1638347" cy="1814895"/>
            <a:chOff x="8963565" y="1002230"/>
            <a:chExt cx="2009235" cy="3782356"/>
          </a:xfrm>
        </p:grpSpPr>
        <p:grpSp>
          <p:nvGrpSpPr>
            <p:cNvPr id="58" name="Group 57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9653460" y="2264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9653460" y="3407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6145159" y="2630251"/>
            <a:ext cx="1741351" cy="1772247"/>
            <a:chOff x="8963565" y="1002230"/>
            <a:chExt cx="2009235" cy="3782356"/>
          </a:xfrm>
        </p:grpSpPr>
        <p:grpSp>
          <p:nvGrpSpPr>
            <p:cNvPr id="61" name="Group 60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9653460" y="2264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9653460" y="3407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3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20061" y="4867315"/>
            <a:ext cx="2794793" cy="1750239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3989142" y="3174234"/>
            <a:ext cx="219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42006" y="5471846"/>
            <a:ext cx="2753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215129" y="4976995"/>
            <a:ext cx="1741351" cy="1772247"/>
            <a:chOff x="8963565" y="1002230"/>
            <a:chExt cx="2009235" cy="3782356"/>
          </a:xfrm>
        </p:grpSpPr>
        <p:grpSp>
          <p:nvGrpSpPr>
            <p:cNvPr id="71" name="Group 70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>
                <a:off x="9653460" y="2264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9653460" y="3407449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8184305" y="4797428"/>
            <a:ext cx="4091529" cy="2122459"/>
            <a:chOff x="11083763" y="7447850"/>
            <a:chExt cx="6137293" cy="3183689"/>
          </a:xfrm>
        </p:grpSpPr>
        <p:sp>
          <p:nvSpPr>
            <p:cNvPr id="78" name="TextBox 77"/>
            <p:cNvSpPr txBox="1"/>
            <p:nvPr/>
          </p:nvSpPr>
          <p:spPr>
            <a:xfrm>
              <a:off x="11083763" y="7447850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ngủ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1083763" y="8250085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Điệu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bộ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đứng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1083763" y="9104812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Thói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quen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083763" y="9877390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mồi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383484" y="1087424"/>
            <a:ext cx="1226489" cy="4717837"/>
            <a:chOff x="8963565" y="1002230"/>
            <a:chExt cx="2009235" cy="3782356"/>
          </a:xfrm>
        </p:grpSpPr>
        <p:grpSp>
          <p:nvGrpSpPr>
            <p:cNvPr id="83" name="Group 82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9653460" y="297244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138" y="3838042"/>
            <a:ext cx="2491361" cy="29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69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63" b="13461"/>
          <a:stretch>
            <a:fillRect/>
          </a:stretch>
        </p:blipFill>
        <p:spPr>
          <a:xfrm>
            <a:off x="50325" y="-10757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39854" y="904116"/>
            <a:ext cx="2794793" cy="17502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6291" y="4171636"/>
            <a:ext cx="2939058" cy="184058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1169" b="40998"/>
          <a:stretch>
            <a:fillRect/>
          </a:stretch>
        </p:blipFill>
        <p:spPr>
          <a:xfrm rot="10800000">
            <a:off x="-38581" y="23229"/>
            <a:ext cx="1933703" cy="146176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4203" y="3405114"/>
            <a:ext cx="219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4783" y="1591385"/>
            <a:ext cx="2826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63717" y="4950922"/>
            <a:ext cx="219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95782" y="638897"/>
            <a:ext cx="4091529" cy="2586628"/>
            <a:chOff x="11243673" y="958344"/>
            <a:chExt cx="6137293" cy="3879942"/>
          </a:xfrm>
        </p:grpSpPr>
        <p:sp>
          <p:nvSpPr>
            <p:cNvPr id="34" name="TextBox 33"/>
            <p:cNvSpPr txBox="1"/>
            <p:nvPr/>
          </p:nvSpPr>
          <p:spPr>
            <a:xfrm>
              <a:off x="11243673" y="958344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243673" y="4084137"/>
              <a:ext cx="613729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Mong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muốn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43745" y="3839911"/>
            <a:ext cx="4548255" cy="2851659"/>
            <a:chOff x="11465617" y="5759866"/>
            <a:chExt cx="6822383" cy="4277489"/>
          </a:xfrm>
        </p:grpSpPr>
        <p:sp>
          <p:nvSpPr>
            <p:cNvPr id="38" name="TextBox 37"/>
            <p:cNvSpPr txBox="1"/>
            <p:nvPr/>
          </p:nvSpPr>
          <p:spPr>
            <a:xfrm>
              <a:off x="11465617" y="5759866"/>
              <a:ext cx="682238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Vị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đối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465617" y="7637893"/>
              <a:ext cx="61372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Biệt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hiệu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biệt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danh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465617" y="9283206"/>
              <a:ext cx="6137292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Kỷ</a:t>
              </a:r>
              <a:r>
                <a:rPr lang="en-US" sz="2667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niệm</a:t>
              </a:r>
              <a:endPara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53626" y="874858"/>
            <a:ext cx="1638347" cy="2144347"/>
            <a:chOff x="8963565" y="1002230"/>
            <a:chExt cx="2009235" cy="3782356"/>
          </a:xfrm>
        </p:grpSpPr>
        <p:grpSp>
          <p:nvGrpSpPr>
            <p:cNvPr id="58" name="Group 57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674663" y="4020667"/>
            <a:ext cx="1741351" cy="2521571"/>
            <a:chOff x="8963565" y="1002230"/>
            <a:chExt cx="2009235" cy="3782356"/>
          </a:xfrm>
        </p:grpSpPr>
        <p:grpSp>
          <p:nvGrpSpPr>
            <p:cNvPr id="61" name="Group 60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9653460" y="297244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1985279" y="1981558"/>
            <a:ext cx="861727" cy="3352513"/>
            <a:chOff x="8963565" y="1002230"/>
            <a:chExt cx="2009235" cy="3782356"/>
          </a:xfrm>
        </p:grpSpPr>
        <p:grpSp>
          <p:nvGrpSpPr>
            <p:cNvPr id="69" name="Group 68"/>
            <p:cNvGrpSpPr/>
            <p:nvPr/>
          </p:nvGrpSpPr>
          <p:grpSpPr>
            <a:xfrm>
              <a:off x="9653460" y="1002230"/>
              <a:ext cx="1319340" cy="3782356"/>
              <a:chOff x="9653460" y="1002230"/>
              <a:chExt cx="1319340" cy="3782356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9653460" y="1002230"/>
                <a:ext cx="0" cy="378235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9653460" y="1002230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53460" y="4784586"/>
                <a:ext cx="131934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>
              <a:off x="8963565" y="2972335"/>
              <a:ext cx="6898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6131" y="4053894"/>
            <a:ext cx="1687068" cy="2743200"/>
          </a:xfrm>
          <a:prstGeom prst="rect">
            <a:avLst/>
          </a:prstGeom>
        </p:spPr>
      </p:pic>
      <p:pic>
        <p:nvPicPr>
          <p:cNvPr id="74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3072" y="913763"/>
            <a:ext cx="2059328" cy="20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0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0"/>
            <a:ext cx="7071249" cy="345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2640710" y="510052"/>
            <a:ext cx="597156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Thực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hành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viết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"/>
          <p:cNvSpPr/>
          <p:nvPr/>
        </p:nvSpPr>
        <p:spPr>
          <a:xfrm>
            <a:off x="448445" y="279400"/>
            <a:ext cx="11313583" cy="5943600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2" name="Google Shape;875;p9">
            <a:extLst>
              <a:ext uri="{FF2B5EF4-FFF2-40B4-BE49-F238E27FC236}">
                <a16:creationId xmlns:a16="http://schemas.microsoft.com/office/drawing/2014/main" id="{45ADF1A7-C8C9-A010-B65E-B6D968EF3E0F}"/>
              </a:ext>
            </a:extLst>
          </p:cNvPr>
          <p:cNvGrpSpPr/>
          <p:nvPr/>
        </p:nvGrpSpPr>
        <p:grpSpPr>
          <a:xfrm>
            <a:off x="5066462" y="137531"/>
            <a:ext cx="2357033" cy="1015167"/>
            <a:chOff x="-211311" y="6272"/>
            <a:chExt cx="11128001" cy="1522750"/>
          </a:xfrm>
        </p:grpSpPr>
        <p:grpSp>
          <p:nvGrpSpPr>
            <p:cNvPr id="3" name="Google Shape;876;p9">
              <a:extLst>
                <a:ext uri="{FF2B5EF4-FFF2-40B4-BE49-F238E27FC236}">
                  <a16:creationId xmlns:a16="http://schemas.microsoft.com/office/drawing/2014/main" id="{E0FFA42C-2F2A-3EF7-2B2D-6AAFB172C837}"/>
                </a:ext>
              </a:extLst>
            </p:cNvPr>
            <p:cNvGrpSpPr/>
            <p:nvPr/>
          </p:nvGrpSpPr>
          <p:grpSpPr>
            <a:xfrm>
              <a:off x="-211311" y="195017"/>
              <a:ext cx="11107911" cy="1334004"/>
              <a:chOff x="245889" y="357281"/>
              <a:chExt cx="11107911" cy="1334004"/>
            </a:xfrm>
          </p:grpSpPr>
          <p:grpSp>
            <p:nvGrpSpPr>
              <p:cNvPr id="5" name="Google Shape;877;p9">
                <a:extLst>
                  <a:ext uri="{FF2B5EF4-FFF2-40B4-BE49-F238E27FC236}">
                    <a16:creationId xmlns:a16="http://schemas.microsoft.com/office/drawing/2014/main" id="{3425C4B9-AE66-0DB7-BCB8-DC4E74918EB8}"/>
                  </a:ext>
                </a:extLst>
              </p:cNvPr>
              <p:cNvGrpSpPr/>
              <p:nvPr/>
            </p:nvGrpSpPr>
            <p:grpSpPr>
              <a:xfrm>
                <a:off x="609600" y="357281"/>
                <a:ext cx="10744200" cy="1334004"/>
                <a:chOff x="1905000" y="647700"/>
                <a:chExt cx="14249400" cy="1752600"/>
              </a:xfrm>
            </p:grpSpPr>
            <p:sp>
              <p:nvSpPr>
                <p:cNvPr id="7" name="Google Shape;878;p9">
                  <a:extLst>
                    <a:ext uri="{FF2B5EF4-FFF2-40B4-BE49-F238E27FC236}">
                      <a16:creationId xmlns:a16="http://schemas.microsoft.com/office/drawing/2014/main" id="{8E9A059C-497A-A789-38CD-DBED54D039E8}"/>
                    </a:ext>
                  </a:extLst>
                </p:cNvPr>
                <p:cNvSpPr/>
                <p:nvPr/>
              </p:nvSpPr>
              <p:spPr>
                <a:xfrm>
                  <a:off x="1905000" y="6477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E36C09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" name="Google Shape;879;p9">
                  <a:extLst>
                    <a:ext uri="{FF2B5EF4-FFF2-40B4-BE49-F238E27FC236}">
                      <a16:creationId xmlns:a16="http://schemas.microsoft.com/office/drawing/2014/main" id="{546460FB-EAED-A4FE-7F62-F9B5F90B47A3}"/>
                    </a:ext>
                  </a:extLst>
                </p:cNvPr>
                <p:cNvSpPr/>
                <p:nvPr/>
              </p:nvSpPr>
              <p:spPr>
                <a:xfrm>
                  <a:off x="2057400" y="8001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 cap="flat" cmpd="sng">
                  <a:solidFill>
                    <a:srgbClr val="FFFF00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" name="Google Shape;880;p9">
                <a:extLst>
                  <a:ext uri="{FF2B5EF4-FFF2-40B4-BE49-F238E27FC236}">
                    <a16:creationId xmlns:a16="http://schemas.microsoft.com/office/drawing/2014/main" id="{487907F4-4202-2365-2804-3EB80E8D43A0}"/>
                  </a:ext>
                </a:extLst>
              </p:cNvPr>
              <p:cNvSpPr/>
              <p:nvPr/>
            </p:nvSpPr>
            <p:spPr>
              <a:xfrm>
                <a:off x="245889" y="542603"/>
                <a:ext cx="10210798" cy="923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Ví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dụ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Google Shape;881;p9">
              <a:extLst>
                <a:ext uri="{FF2B5EF4-FFF2-40B4-BE49-F238E27FC236}">
                  <a16:creationId xmlns:a16="http://schemas.microsoft.com/office/drawing/2014/main" id="{BCD6CAEB-66AD-7C92-2DA3-ADD150CC6FE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14411" y="6272"/>
              <a:ext cx="3402279" cy="1522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0E8112-DEF9-4F11-EB3C-A5D008BC830A}"/>
              </a:ext>
            </a:extLst>
          </p:cNvPr>
          <p:cNvSpPr txBox="1"/>
          <p:nvPr/>
        </p:nvSpPr>
        <p:spPr>
          <a:xfrm>
            <a:off x="685801" y="685800"/>
            <a:ext cx="11125200" cy="5553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to.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oai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sậm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mổ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Mào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xoăn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mạp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nịch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cựa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vảy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vồng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gáy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loanh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mổ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bới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006B45F6-152F-72D5-7C32-CDBDB7F8ED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>
            <a:fillRect/>
          </a:stretch>
        </p:blipFill>
        <p:spPr>
          <a:xfrm rot="20228094" flipH="1">
            <a:off x="1910109" y="1455196"/>
            <a:ext cx="5260977" cy="3396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FCA6B-2A25-54AA-DC60-2B9E940A4CF5}"/>
              </a:ext>
            </a:extLst>
          </p:cNvPr>
          <p:cNvSpPr txBox="1"/>
          <p:nvPr/>
        </p:nvSpPr>
        <p:spPr>
          <a:xfrm rot="20116331">
            <a:off x="2388988" y="2215823"/>
            <a:ext cx="4027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Chỉnh</a:t>
            </a:r>
            <a:r>
              <a:rPr kumimoji="0" lang="en-US" altLang="zh-CN" sz="6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sửa</a:t>
            </a:r>
            <a:r>
              <a:rPr kumimoji="0" lang="en-US" altLang="zh-CN" sz="6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dàn</a:t>
            </a:r>
            <a:r>
              <a:rPr kumimoji="0" lang="en-US" altLang="zh-CN" sz="6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WoodType-Demi" pitchFamily="18" charset="0"/>
              </a:rPr>
              <a:t> ý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F9D41-F755-44C7-D87B-2C27FEFD6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107" y="2253809"/>
            <a:ext cx="5867898" cy="45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9"/>
          <p:cNvGrpSpPr/>
          <p:nvPr/>
        </p:nvGrpSpPr>
        <p:grpSpPr>
          <a:xfrm>
            <a:off x="2743200" y="194681"/>
            <a:ext cx="5819522" cy="1015167"/>
            <a:chOff x="152400" y="6272"/>
            <a:chExt cx="10791443" cy="1522750"/>
          </a:xfrm>
        </p:grpSpPr>
        <p:grpSp>
          <p:nvGrpSpPr>
            <p:cNvPr id="876" name="Google Shape;876;p9"/>
            <p:cNvGrpSpPr/>
            <p:nvPr/>
          </p:nvGrpSpPr>
          <p:grpSpPr>
            <a:xfrm>
              <a:off x="152400" y="195017"/>
              <a:ext cx="10791443" cy="1334004"/>
              <a:chOff x="609600" y="357281"/>
              <a:chExt cx="10791443" cy="1334004"/>
            </a:xfrm>
          </p:grpSpPr>
          <p:grpSp>
            <p:nvGrpSpPr>
              <p:cNvPr id="877" name="Google Shape;877;p9"/>
              <p:cNvGrpSpPr/>
              <p:nvPr/>
            </p:nvGrpSpPr>
            <p:grpSpPr>
              <a:xfrm>
                <a:off x="609600" y="357281"/>
                <a:ext cx="10744200" cy="1334004"/>
                <a:chOff x="1905000" y="647700"/>
                <a:chExt cx="14249400" cy="1752600"/>
              </a:xfrm>
            </p:grpSpPr>
            <p:sp>
              <p:nvSpPr>
                <p:cNvPr id="878" name="Google Shape;878;p9"/>
                <p:cNvSpPr/>
                <p:nvPr/>
              </p:nvSpPr>
              <p:spPr>
                <a:xfrm>
                  <a:off x="1905000" y="6477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E36C09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9" name="Google Shape;879;p9"/>
                <p:cNvSpPr/>
                <p:nvPr/>
              </p:nvSpPr>
              <p:spPr>
                <a:xfrm>
                  <a:off x="2057400" y="800100"/>
                  <a:ext cx="14097000" cy="1600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 cap="flat" cmpd="sng">
                  <a:solidFill>
                    <a:srgbClr val="FFFF00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0" name="Google Shape;880;p9"/>
              <p:cNvSpPr/>
              <p:nvPr/>
            </p:nvSpPr>
            <p:spPr>
              <a:xfrm>
                <a:off x="1190243" y="542603"/>
                <a:ext cx="10210800" cy="923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Gợi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 ý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chỉnh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sửa</a:t>
                </a:r>
                <a:r>
                  <a:rPr lang="en-US" sz="36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 </a:t>
                </a:r>
                <a:r>
                  <a:rPr lang="en-US" sz="36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dàn</a:t>
                </a:r>
                <a:r>
                  <a:rPr lang="en-US" sz="36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obster"/>
                    <a:sym typeface="Lobster"/>
                  </a:rPr>
                  <a:t> ý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81" name="Google Shape;88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82977" y="6272"/>
              <a:ext cx="1833709" cy="1522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oogle Shape;913;p12">
            <a:extLst>
              <a:ext uri="{FF2B5EF4-FFF2-40B4-BE49-F238E27FC236}">
                <a16:creationId xmlns:a16="http://schemas.microsoft.com/office/drawing/2014/main" id="{388641C2-CD8B-D76E-DE4A-8CBDF6D1C14B}"/>
              </a:ext>
            </a:extLst>
          </p:cNvPr>
          <p:cNvGrpSpPr/>
          <p:nvPr/>
        </p:nvGrpSpPr>
        <p:grpSpPr>
          <a:xfrm>
            <a:off x="737103" y="2266950"/>
            <a:ext cx="11005127" cy="1453483"/>
            <a:chOff x="900544" y="2705100"/>
            <a:chExt cx="16507691" cy="4683445"/>
          </a:xfrm>
        </p:grpSpPr>
        <p:sp>
          <p:nvSpPr>
            <p:cNvPr id="5" name="Google Shape;914;p12">
              <a:extLst>
                <a:ext uri="{FF2B5EF4-FFF2-40B4-BE49-F238E27FC236}">
                  <a16:creationId xmlns:a16="http://schemas.microsoft.com/office/drawing/2014/main" id="{BD869892-B901-C9FF-6335-5A706D7A28C5}"/>
                </a:ext>
              </a:extLst>
            </p:cNvPr>
            <p:cNvSpPr/>
            <p:nvPr/>
          </p:nvSpPr>
          <p:spPr>
            <a:xfrm>
              <a:off x="900544" y="2705100"/>
              <a:ext cx="16507691" cy="441960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171450" marR="0" lvl="0" indent="-17145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15;p12">
              <a:extLst>
                <a:ext uri="{FF2B5EF4-FFF2-40B4-BE49-F238E27FC236}">
                  <a16:creationId xmlns:a16="http://schemas.microsoft.com/office/drawing/2014/main" id="{42520DFF-E663-B2AF-C221-20A27BE191F7}"/>
                </a:ext>
              </a:extLst>
            </p:cNvPr>
            <p:cNvSpPr/>
            <p:nvPr/>
          </p:nvSpPr>
          <p:spPr>
            <a:xfrm>
              <a:off x="921327" y="2826697"/>
              <a:ext cx="16191888" cy="4561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Lựa chọn được các đặc điểm 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ổ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 bật của con vật.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oogle Shape;913;p12">
            <a:extLst>
              <a:ext uri="{FF2B5EF4-FFF2-40B4-BE49-F238E27FC236}">
                <a16:creationId xmlns:a16="http://schemas.microsoft.com/office/drawing/2014/main" id="{EE9350CE-029F-33A9-47E3-360225860514}"/>
              </a:ext>
            </a:extLst>
          </p:cNvPr>
          <p:cNvGrpSpPr/>
          <p:nvPr/>
        </p:nvGrpSpPr>
        <p:grpSpPr>
          <a:xfrm>
            <a:off x="679953" y="4114800"/>
            <a:ext cx="11005127" cy="1453483"/>
            <a:chOff x="900544" y="2705100"/>
            <a:chExt cx="16507691" cy="4683445"/>
          </a:xfrm>
        </p:grpSpPr>
        <p:sp>
          <p:nvSpPr>
            <p:cNvPr id="14" name="Google Shape;914;p12">
              <a:extLst>
                <a:ext uri="{FF2B5EF4-FFF2-40B4-BE49-F238E27FC236}">
                  <a16:creationId xmlns:a16="http://schemas.microsoft.com/office/drawing/2014/main" id="{614DF0FE-EA36-EA34-1C2B-C5D3894E52FC}"/>
                </a:ext>
              </a:extLst>
            </p:cNvPr>
            <p:cNvSpPr/>
            <p:nvPr/>
          </p:nvSpPr>
          <p:spPr>
            <a:xfrm>
              <a:off x="900544" y="2705100"/>
              <a:ext cx="16507691" cy="441960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171450" marR="0" lvl="0" indent="-17145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15;p12">
              <a:extLst>
                <a:ext uri="{FF2B5EF4-FFF2-40B4-BE49-F238E27FC236}">
                  <a16:creationId xmlns:a16="http://schemas.microsoft.com/office/drawing/2014/main" id="{8536413B-CBEB-5F60-E5B5-4F240980D93A}"/>
                </a:ext>
              </a:extLst>
            </p:cNvPr>
            <p:cNvSpPr/>
            <p:nvPr/>
          </p:nvSpPr>
          <p:spPr>
            <a:xfrm>
              <a:off x="921327" y="2826697"/>
              <a:ext cx="16191888" cy="4561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ý trong phần thân bài được sắp xếp hợp lí.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0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235450" y="359092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igmar One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23941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0">
            <a:extLst>
              <a:ext uri="{FF2B5EF4-FFF2-40B4-BE49-F238E27FC236}">
                <a16:creationId xmlns:a16="http://schemas.microsoft.com/office/drawing/2014/main" id="{37B31365-B3BE-5D2C-48B1-17931ABCDB38}"/>
              </a:ext>
            </a:extLst>
          </p:cNvPr>
          <p:cNvGrpSpPr/>
          <p:nvPr/>
        </p:nvGrpSpPr>
        <p:grpSpPr>
          <a:xfrm>
            <a:off x="509286" y="451413"/>
            <a:ext cx="7935056" cy="3815787"/>
            <a:chOff x="-2100313" y="1157021"/>
            <a:chExt cx="7935056" cy="3207001"/>
          </a:xfrm>
        </p:grpSpPr>
        <p:sp>
          <p:nvSpPr>
            <p:cNvPr id="3" name="思想气泡: 云 11">
              <a:extLst>
                <a:ext uri="{FF2B5EF4-FFF2-40B4-BE49-F238E27FC236}">
                  <a16:creationId xmlns:a16="http://schemas.microsoft.com/office/drawing/2014/main" id="{3DD98B68-81FA-6FF3-0484-288D7E6E8908}"/>
                </a:ext>
              </a:extLst>
            </p:cNvPr>
            <p:cNvSpPr/>
            <p:nvPr/>
          </p:nvSpPr>
          <p:spPr>
            <a:xfrm>
              <a:off x="-2100313" y="1157021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文本框 15">
              <a:extLst>
                <a:ext uri="{FF2B5EF4-FFF2-40B4-BE49-F238E27FC236}">
                  <a16:creationId xmlns:a16="http://schemas.microsoft.com/office/drawing/2014/main" id="{A245416E-23F6-E68D-9E09-2ED650604FAE}"/>
                </a:ext>
              </a:extLst>
            </p:cNvPr>
            <p:cNvSpPr txBox="1"/>
            <p:nvPr/>
          </p:nvSpPr>
          <p:spPr>
            <a:xfrm>
              <a:off x="-1031911" y="1741665"/>
              <a:ext cx="6194711" cy="1888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altLang="zh-CN" sz="2800" b="1" i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Bắt</a:t>
              </a:r>
              <a:r>
                <a:rPr kumimoji="0" lang="en-US" altLang="zh-CN" sz="2800" b="1" i="1" u="none" strike="noStrike" kern="120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2800" b="1" i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chước</a:t>
              </a:r>
              <a:r>
                <a:rPr kumimoji="0" lang="en-US" altLang="zh-CN" sz="2800" b="1" i="1" u="none" strike="noStrike" kern="120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2800" b="1" i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hành</a:t>
              </a:r>
              <a:r>
                <a:rPr kumimoji="0" lang="en-US" altLang="zh-CN" sz="2800" b="1" i="1" u="none" strike="noStrike" kern="120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2800" b="1" i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động</a:t>
              </a:r>
              <a:r>
                <a:rPr kumimoji="0" lang="en-US" altLang="zh-CN" sz="2800" b="1" i="1" u="none" strike="noStrike" kern="120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con </a:t>
              </a:r>
              <a:r>
                <a:rPr kumimoji="0" lang="en-US" altLang="zh-CN" sz="2800" b="1" i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vật</a:t>
              </a:r>
              <a:r>
                <a:rPr lang="en-US" altLang="zh-CN" sz="28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altLang="zh-CN" sz="28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mà</a:t>
              </a:r>
              <a:r>
                <a:rPr lang="en-US" altLang="zh-CN" sz="28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altLang="zh-CN" sz="28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em</a:t>
              </a:r>
              <a:r>
                <a:rPr lang="en-US" altLang="zh-CN" sz="28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altLang="zh-CN" sz="28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thích</a:t>
              </a:r>
              <a:r>
                <a:rPr lang="en-US" altLang="zh-CN" sz="28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(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chước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gáy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bới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chước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sủa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rình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chuột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12285F-054F-6146-DD32-11E0F1242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55" y="2501843"/>
            <a:ext cx="4487045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E5CB052-03C9-63C1-E15B-A36A00C92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3" y="-271742"/>
            <a:ext cx="4403640" cy="2657680"/>
          </a:xfrm>
          <a:prstGeom prst="rect">
            <a:avLst/>
          </a:prstGeom>
        </p:spPr>
      </p:pic>
      <p:pic>
        <p:nvPicPr>
          <p:cNvPr id="4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D2BDD370-5551-8BB4-40B3-344E1C8EC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1569768" y="1746608"/>
            <a:ext cx="4204298" cy="3726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6B1AF9-9955-B2A1-4422-94D03BF4F2B9}"/>
              </a:ext>
            </a:extLst>
          </p:cNvPr>
          <p:cNvSpPr txBox="1"/>
          <p:nvPr/>
        </p:nvSpPr>
        <p:spPr>
          <a:xfrm>
            <a:off x="1782057" y="3164491"/>
            <a:ext cx="4007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 em tiếp tục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 thành bài.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D210A815-B1B7-F94D-8F19-FE8942E8F2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6604733" y="1857825"/>
            <a:ext cx="3429344" cy="3529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110A9-6FA8-0256-944D-2317F7E259B6}"/>
              </a:ext>
            </a:extLst>
          </p:cNvPr>
          <p:cNvSpPr txBox="1"/>
          <p:nvPr/>
        </p:nvSpPr>
        <p:spPr>
          <a:xfrm>
            <a:off x="6707660" y="3300177"/>
            <a:ext cx="322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 bị bài sau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4D798121-9545-CDDE-9155-FC922FFF21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9" y="-312754"/>
            <a:ext cx="3389745" cy="3277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9119D-A0AB-A51D-D9CE-BA195B6F4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9322" y="5402169"/>
            <a:ext cx="12162574" cy="1562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21281-08FD-044F-1412-A965E2E10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4365" y="733331"/>
            <a:ext cx="3023878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211F2D-36DE-8692-0FA2-768C70630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850" y="892060"/>
            <a:ext cx="582828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13E0F-1216-17B8-C8F4-67208D59D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8384" y="2269071"/>
            <a:ext cx="8516850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2"/>
          <p:cNvPicPr preferRelativeResize="0"/>
          <p:nvPr/>
        </p:nvPicPr>
        <p:blipFill rotWithShape="1">
          <a:blip r:embed="rId4">
            <a:alphaModFix/>
          </a:blip>
          <a:srcRect t="2594" b="2595"/>
          <a:stretch/>
        </p:blipFill>
        <p:spPr>
          <a:xfrm>
            <a:off x="-721909" y="0"/>
            <a:ext cx="534470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2"/>
          <p:cNvGrpSpPr/>
          <p:nvPr/>
        </p:nvGrpSpPr>
        <p:grpSpPr>
          <a:xfrm>
            <a:off x="4085405" y="1372782"/>
            <a:ext cx="8034436" cy="1741894"/>
            <a:chOff x="6128108" y="2059172"/>
            <a:chExt cx="12051654" cy="3617728"/>
          </a:xfrm>
        </p:grpSpPr>
        <p:pic>
          <p:nvPicPr>
            <p:cNvPr id="780" name="Google Shape;78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28108" y="2059172"/>
              <a:ext cx="3008965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2"/>
            <p:cNvSpPr txBox="1"/>
            <p:nvPr/>
          </p:nvSpPr>
          <p:spPr>
            <a:xfrm>
              <a:off x="9548065" y="2737433"/>
              <a:ext cx="8264492" cy="2250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82" name="Google Shape;782;p2"/>
            <p:cNvGrpSpPr/>
            <p:nvPr/>
          </p:nvGrpSpPr>
          <p:grpSpPr>
            <a:xfrm>
              <a:off x="8843392" y="2324100"/>
              <a:ext cx="9336370" cy="3352800"/>
              <a:chOff x="8843392" y="2324100"/>
              <a:chExt cx="9336370" cy="3352800"/>
            </a:xfrm>
          </p:grpSpPr>
          <p:sp>
            <p:nvSpPr>
              <p:cNvPr id="783" name="Google Shape;783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F0872C-8DC3-8BE9-38C4-095DF3E0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182" y="15132"/>
            <a:ext cx="5182049" cy="1609483"/>
          </a:xfrm>
          <a:prstGeom prst="rect">
            <a:avLst/>
          </a:prstGeom>
        </p:spPr>
      </p:pic>
      <p:grpSp>
        <p:nvGrpSpPr>
          <p:cNvPr id="3" name="Google Shape;785;p2">
            <a:extLst>
              <a:ext uri="{FF2B5EF4-FFF2-40B4-BE49-F238E27FC236}">
                <a16:creationId xmlns:a16="http://schemas.microsoft.com/office/drawing/2014/main" id="{4E59835A-A7B9-09E6-4987-261703A1D5EE}"/>
              </a:ext>
            </a:extLst>
          </p:cNvPr>
          <p:cNvGrpSpPr/>
          <p:nvPr/>
        </p:nvGrpSpPr>
        <p:grpSpPr>
          <a:xfrm>
            <a:off x="4236359" y="3780016"/>
            <a:ext cx="7792772" cy="2235200"/>
            <a:chOff x="6583138" y="6198661"/>
            <a:chExt cx="11689158" cy="3352800"/>
          </a:xfrm>
        </p:grpSpPr>
        <p:pic>
          <p:nvPicPr>
            <p:cNvPr id="4" name="Google Shape;786;p2">
              <a:extLst>
                <a:ext uri="{FF2B5EF4-FFF2-40B4-BE49-F238E27FC236}">
                  <a16:creationId xmlns:a16="http://schemas.microsoft.com/office/drawing/2014/main" id="{A6445E81-DD2D-3241-CB88-CDBC9C9DB29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83138" y="6678398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787;p2">
              <a:extLst>
                <a:ext uri="{FF2B5EF4-FFF2-40B4-BE49-F238E27FC236}">
                  <a16:creationId xmlns:a16="http://schemas.microsoft.com/office/drawing/2014/main" id="{D24E0B4C-EF8C-BA55-BCBD-2886DD7145D5}"/>
                </a:ext>
              </a:extLst>
            </p:cNvPr>
            <p:cNvSpPr txBox="1"/>
            <p:nvPr/>
          </p:nvSpPr>
          <p:spPr>
            <a:xfrm>
              <a:off x="9301164" y="6678398"/>
              <a:ext cx="8672511" cy="2243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algn="just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grpSp>
          <p:nvGrpSpPr>
            <p:cNvPr id="6" name="Google Shape;788;p2">
              <a:extLst>
                <a:ext uri="{FF2B5EF4-FFF2-40B4-BE49-F238E27FC236}">
                  <a16:creationId xmlns:a16="http://schemas.microsoft.com/office/drawing/2014/main" id="{2E663339-D8E2-0A5F-45C9-8EE59A2E3FF2}"/>
                </a:ext>
              </a:extLst>
            </p:cNvPr>
            <p:cNvGrpSpPr/>
            <p:nvPr/>
          </p:nvGrpSpPr>
          <p:grpSpPr>
            <a:xfrm>
              <a:off x="8935926" y="6198661"/>
              <a:ext cx="9336370" cy="3352800"/>
              <a:chOff x="8843392" y="2324100"/>
              <a:chExt cx="9336370" cy="3352800"/>
            </a:xfrm>
          </p:grpSpPr>
          <p:sp>
            <p:nvSpPr>
              <p:cNvPr id="7" name="Google Shape;789;p2">
                <a:extLst>
                  <a:ext uri="{FF2B5EF4-FFF2-40B4-BE49-F238E27FC236}">
                    <a16:creationId xmlns:a16="http://schemas.microsoft.com/office/drawing/2014/main" id="{86BCCD24-E252-21C0-3D56-34EA07833B21}"/>
                  </a:ext>
                </a:extLst>
              </p:cNvPr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8" name="Google Shape;790;p2">
                <a:extLst>
                  <a:ext uri="{FF2B5EF4-FFF2-40B4-BE49-F238E27FC236}">
                    <a16:creationId xmlns:a16="http://schemas.microsoft.com/office/drawing/2014/main" id="{9317CEC2-BC1F-910F-856A-9B00066CFB5E}"/>
                  </a:ext>
                </a:extLst>
              </p:cNvPr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Google Shape;1096;p25"/>
          <p:cNvPicPr preferRelativeResize="0"/>
          <p:nvPr/>
        </p:nvPicPr>
        <p:blipFill rotWithShape="1">
          <a:blip r:embed="rId3">
            <a:alphaModFix/>
          </a:blip>
          <a:srcRect t="2594" b="2595"/>
          <a:stretch/>
        </p:blipFill>
        <p:spPr>
          <a:xfrm>
            <a:off x="-914400" y="0"/>
            <a:ext cx="4572000" cy="6851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7" name="Google Shape;1097;p25"/>
          <p:cNvGrpSpPr/>
          <p:nvPr/>
        </p:nvGrpSpPr>
        <p:grpSpPr>
          <a:xfrm>
            <a:off x="3479800" y="99704"/>
            <a:ext cx="7721601" cy="1522623"/>
            <a:chOff x="4876799" y="192565"/>
            <a:chExt cx="11582401" cy="2283935"/>
          </a:xfrm>
        </p:grpSpPr>
        <p:grpSp>
          <p:nvGrpSpPr>
            <p:cNvPr id="1098" name="Google Shape;1098;p25"/>
            <p:cNvGrpSpPr/>
            <p:nvPr/>
          </p:nvGrpSpPr>
          <p:grpSpPr>
            <a:xfrm>
              <a:off x="6477000" y="241684"/>
              <a:ext cx="9982200" cy="2234816"/>
              <a:chOff x="1838528" y="661478"/>
              <a:chExt cx="8918642" cy="846309"/>
            </a:xfrm>
          </p:grpSpPr>
          <p:sp>
            <p:nvSpPr>
              <p:cNvPr id="1099" name="Google Shape;1099;p25"/>
              <p:cNvSpPr/>
              <p:nvPr/>
            </p:nvSpPr>
            <p:spPr>
              <a:xfrm>
                <a:off x="1838528" y="661478"/>
                <a:ext cx="8918642" cy="846309"/>
              </a:xfrm>
              <a:custGeom>
                <a:avLst/>
                <a:gdLst/>
                <a:ahLst/>
                <a:cxnLst/>
                <a:rect l="l" t="t" r="r" b="b"/>
                <a:pathLst>
                  <a:path w="8918642" h="846309" fill="none" extrusionOk="0">
                    <a:moveTo>
                      <a:pt x="0" y="110283"/>
                    </a:moveTo>
                    <a:cubicBezTo>
                      <a:pt x="-6689" y="50037"/>
                      <a:pt x="40416" y="3483"/>
                      <a:pt x="110283" y="0"/>
                    </a:cubicBezTo>
                    <a:cubicBezTo>
                      <a:pt x="204426" y="-34773"/>
                      <a:pt x="351602" y="48660"/>
                      <a:pt x="516193" y="0"/>
                    </a:cubicBezTo>
                    <a:cubicBezTo>
                      <a:pt x="680784" y="-48660"/>
                      <a:pt x="1057718" y="4217"/>
                      <a:pt x="1270026" y="0"/>
                    </a:cubicBezTo>
                    <a:cubicBezTo>
                      <a:pt x="1482334" y="-4217"/>
                      <a:pt x="1643287" y="70776"/>
                      <a:pt x="1936879" y="0"/>
                    </a:cubicBezTo>
                    <a:cubicBezTo>
                      <a:pt x="2230471" y="-70776"/>
                      <a:pt x="2156878" y="33349"/>
                      <a:pt x="2255808" y="0"/>
                    </a:cubicBezTo>
                    <a:cubicBezTo>
                      <a:pt x="2354738" y="-33349"/>
                      <a:pt x="2475557" y="9184"/>
                      <a:pt x="2574738" y="0"/>
                    </a:cubicBezTo>
                    <a:cubicBezTo>
                      <a:pt x="2673919" y="-9184"/>
                      <a:pt x="2777278" y="35985"/>
                      <a:pt x="2893667" y="0"/>
                    </a:cubicBezTo>
                    <a:cubicBezTo>
                      <a:pt x="3010056" y="-35985"/>
                      <a:pt x="3234269" y="18691"/>
                      <a:pt x="3386558" y="0"/>
                    </a:cubicBezTo>
                    <a:cubicBezTo>
                      <a:pt x="3538847" y="-18691"/>
                      <a:pt x="3799928" y="77686"/>
                      <a:pt x="4053411" y="0"/>
                    </a:cubicBezTo>
                    <a:cubicBezTo>
                      <a:pt x="4306894" y="-77686"/>
                      <a:pt x="4229312" y="10531"/>
                      <a:pt x="4372340" y="0"/>
                    </a:cubicBezTo>
                    <a:cubicBezTo>
                      <a:pt x="4515368" y="-10531"/>
                      <a:pt x="4842617" y="15889"/>
                      <a:pt x="5039193" y="0"/>
                    </a:cubicBezTo>
                    <a:cubicBezTo>
                      <a:pt x="5235769" y="-15889"/>
                      <a:pt x="5546185" y="40537"/>
                      <a:pt x="5706045" y="0"/>
                    </a:cubicBezTo>
                    <a:cubicBezTo>
                      <a:pt x="5865905" y="-40537"/>
                      <a:pt x="5955729" y="5792"/>
                      <a:pt x="6111955" y="0"/>
                    </a:cubicBezTo>
                    <a:cubicBezTo>
                      <a:pt x="6268181" y="-5792"/>
                      <a:pt x="6528921" y="60335"/>
                      <a:pt x="6691827" y="0"/>
                    </a:cubicBezTo>
                    <a:cubicBezTo>
                      <a:pt x="6854733" y="-60335"/>
                      <a:pt x="7142912" y="62966"/>
                      <a:pt x="7358680" y="0"/>
                    </a:cubicBezTo>
                    <a:cubicBezTo>
                      <a:pt x="7574448" y="-62966"/>
                      <a:pt x="7662343" y="27408"/>
                      <a:pt x="7851571" y="0"/>
                    </a:cubicBezTo>
                    <a:cubicBezTo>
                      <a:pt x="8040799" y="-27408"/>
                      <a:pt x="8540054" y="12521"/>
                      <a:pt x="8808359" y="0"/>
                    </a:cubicBezTo>
                    <a:cubicBezTo>
                      <a:pt x="8875642" y="-13055"/>
                      <a:pt x="8920939" y="47095"/>
                      <a:pt x="8918642" y="110283"/>
                    </a:cubicBezTo>
                    <a:cubicBezTo>
                      <a:pt x="8920996" y="246883"/>
                      <a:pt x="8883304" y="298941"/>
                      <a:pt x="8918642" y="416897"/>
                    </a:cubicBezTo>
                    <a:cubicBezTo>
                      <a:pt x="8953980" y="534853"/>
                      <a:pt x="8910920" y="669098"/>
                      <a:pt x="8918642" y="736026"/>
                    </a:cubicBezTo>
                    <a:cubicBezTo>
                      <a:pt x="8930969" y="788135"/>
                      <a:pt x="8863709" y="839480"/>
                      <a:pt x="8808359" y="846309"/>
                    </a:cubicBezTo>
                    <a:cubicBezTo>
                      <a:pt x="8665544" y="879326"/>
                      <a:pt x="8504231" y="837420"/>
                      <a:pt x="8228487" y="846309"/>
                    </a:cubicBezTo>
                    <a:cubicBezTo>
                      <a:pt x="7952743" y="855198"/>
                      <a:pt x="7831521" y="788786"/>
                      <a:pt x="7648616" y="846309"/>
                    </a:cubicBezTo>
                    <a:cubicBezTo>
                      <a:pt x="7465711" y="903832"/>
                      <a:pt x="7287667" y="799470"/>
                      <a:pt x="7155725" y="846309"/>
                    </a:cubicBezTo>
                    <a:cubicBezTo>
                      <a:pt x="7023783" y="893148"/>
                      <a:pt x="6642341" y="804774"/>
                      <a:pt x="6401891" y="846309"/>
                    </a:cubicBezTo>
                    <a:cubicBezTo>
                      <a:pt x="6161441" y="887844"/>
                      <a:pt x="6030756" y="842929"/>
                      <a:pt x="5909000" y="846309"/>
                    </a:cubicBezTo>
                    <a:cubicBezTo>
                      <a:pt x="5787244" y="849689"/>
                      <a:pt x="5552619" y="803047"/>
                      <a:pt x="5416109" y="846309"/>
                    </a:cubicBezTo>
                    <a:cubicBezTo>
                      <a:pt x="5279599" y="889571"/>
                      <a:pt x="4989619" y="795547"/>
                      <a:pt x="4836238" y="846309"/>
                    </a:cubicBezTo>
                    <a:cubicBezTo>
                      <a:pt x="4682857" y="897071"/>
                      <a:pt x="4443844" y="824948"/>
                      <a:pt x="4343347" y="846309"/>
                    </a:cubicBezTo>
                    <a:cubicBezTo>
                      <a:pt x="4242850" y="867670"/>
                      <a:pt x="4004813" y="844511"/>
                      <a:pt x="3850456" y="846309"/>
                    </a:cubicBezTo>
                    <a:cubicBezTo>
                      <a:pt x="3696099" y="848107"/>
                      <a:pt x="3397086" y="784107"/>
                      <a:pt x="3183603" y="846309"/>
                    </a:cubicBezTo>
                    <a:cubicBezTo>
                      <a:pt x="2970120" y="908511"/>
                      <a:pt x="2944111" y="844453"/>
                      <a:pt x="2777693" y="846309"/>
                    </a:cubicBezTo>
                    <a:cubicBezTo>
                      <a:pt x="2611275" y="848165"/>
                      <a:pt x="2585976" y="814375"/>
                      <a:pt x="2458764" y="846309"/>
                    </a:cubicBezTo>
                    <a:cubicBezTo>
                      <a:pt x="2331552" y="878243"/>
                      <a:pt x="2221251" y="840598"/>
                      <a:pt x="2139834" y="846309"/>
                    </a:cubicBezTo>
                    <a:cubicBezTo>
                      <a:pt x="2058417" y="852020"/>
                      <a:pt x="1782208" y="829763"/>
                      <a:pt x="1646943" y="846309"/>
                    </a:cubicBezTo>
                    <a:cubicBezTo>
                      <a:pt x="1511678" y="862855"/>
                      <a:pt x="1436614" y="800523"/>
                      <a:pt x="1241033" y="846309"/>
                    </a:cubicBezTo>
                    <a:cubicBezTo>
                      <a:pt x="1045452" y="892095"/>
                      <a:pt x="898980" y="795004"/>
                      <a:pt x="748142" y="846309"/>
                    </a:cubicBezTo>
                    <a:cubicBezTo>
                      <a:pt x="597304" y="897614"/>
                      <a:pt x="286426" y="770922"/>
                      <a:pt x="110283" y="846309"/>
                    </a:cubicBezTo>
                    <a:cubicBezTo>
                      <a:pt x="60608" y="855457"/>
                      <a:pt x="7131" y="780175"/>
                      <a:pt x="0" y="736026"/>
                    </a:cubicBezTo>
                    <a:cubicBezTo>
                      <a:pt x="-31198" y="626140"/>
                      <a:pt x="4778" y="538824"/>
                      <a:pt x="0" y="416897"/>
                    </a:cubicBezTo>
                    <a:cubicBezTo>
                      <a:pt x="-4778" y="294970"/>
                      <a:pt x="1694" y="190782"/>
                      <a:pt x="0" y="110283"/>
                    </a:cubicBezTo>
                    <a:close/>
                  </a:path>
                  <a:path w="8918642" h="846309" extrusionOk="0">
                    <a:moveTo>
                      <a:pt x="0" y="110283"/>
                    </a:moveTo>
                    <a:cubicBezTo>
                      <a:pt x="12126" y="60431"/>
                      <a:pt x="50010" y="-4815"/>
                      <a:pt x="110283" y="0"/>
                    </a:cubicBezTo>
                    <a:cubicBezTo>
                      <a:pt x="217430" y="-32354"/>
                      <a:pt x="397215" y="10003"/>
                      <a:pt x="516193" y="0"/>
                    </a:cubicBezTo>
                    <a:cubicBezTo>
                      <a:pt x="635171" y="-10003"/>
                      <a:pt x="777245" y="34975"/>
                      <a:pt x="922103" y="0"/>
                    </a:cubicBezTo>
                    <a:cubicBezTo>
                      <a:pt x="1066961" y="-34975"/>
                      <a:pt x="1182727" y="2454"/>
                      <a:pt x="1328014" y="0"/>
                    </a:cubicBezTo>
                    <a:cubicBezTo>
                      <a:pt x="1473301" y="-2454"/>
                      <a:pt x="1768413" y="6386"/>
                      <a:pt x="2081847" y="0"/>
                    </a:cubicBezTo>
                    <a:cubicBezTo>
                      <a:pt x="2395281" y="-6386"/>
                      <a:pt x="2313890" y="40043"/>
                      <a:pt x="2487757" y="0"/>
                    </a:cubicBezTo>
                    <a:cubicBezTo>
                      <a:pt x="2661624" y="-40043"/>
                      <a:pt x="2947799" y="85078"/>
                      <a:pt x="3241590" y="0"/>
                    </a:cubicBezTo>
                    <a:cubicBezTo>
                      <a:pt x="3535381" y="-85078"/>
                      <a:pt x="3599947" y="43883"/>
                      <a:pt x="3821462" y="0"/>
                    </a:cubicBezTo>
                    <a:cubicBezTo>
                      <a:pt x="4042977" y="-43883"/>
                      <a:pt x="4077113" y="26676"/>
                      <a:pt x="4227372" y="0"/>
                    </a:cubicBezTo>
                    <a:cubicBezTo>
                      <a:pt x="4377631" y="-26676"/>
                      <a:pt x="4684927" y="13145"/>
                      <a:pt x="4807244" y="0"/>
                    </a:cubicBezTo>
                    <a:cubicBezTo>
                      <a:pt x="4929561" y="-13145"/>
                      <a:pt x="5021959" y="11163"/>
                      <a:pt x="5213154" y="0"/>
                    </a:cubicBezTo>
                    <a:cubicBezTo>
                      <a:pt x="5404349" y="-11163"/>
                      <a:pt x="5504904" y="30028"/>
                      <a:pt x="5793026" y="0"/>
                    </a:cubicBezTo>
                    <a:cubicBezTo>
                      <a:pt x="6081148" y="-30028"/>
                      <a:pt x="6224931" y="20130"/>
                      <a:pt x="6372898" y="0"/>
                    </a:cubicBezTo>
                    <a:cubicBezTo>
                      <a:pt x="6520865" y="-20130"/>
                      <a:pt x="6629369" y="47787"/>
                      <a:pt x="6865789" y="0"/>
                    </a:cubicBezTo>
                    <a:cubicBezTo>
                      <a:pt x="7102209" y="-47787"/>
                      <a:pt x="7183638" y="47194"/>
                      <a:pt x="7358680" y="0"/>
                    </a:cubicBezTo>
                    <a:cubicBezTo>
                      <a:pt x="7533722" y="-47194"/>
                      <a:pt x="7801814" y="56100"/>
                      <a:pt x="7938551" y="0"/>
                    </a:cubicBezTo>
                    <a:cubicBezTo>
                      <a:pt x="8075288" y="-56100"/>
                      <a:pt x="8374574" y="56256"/>
                      <a:pt x="8808359" y="0"/>
                    </a:cubicBezTo>
                    <a:cubicBezTo>
                      <a:pt x="8876807" y="-1206"/>
                      <a:pt x="8912965" y="50692"/>
                      <a:pt x="8918642" y="110283"/>
                    </a:cubicBezTo>
                    <a:cubicBezTo>
                      <a:pt x="8947640" y="199847"/>
                      <a:pt x="8896737" y="291780"/>
                      <a:pt x="8918642" y="429412"/>
                    </a:cubicBezTo>
                    <a:cubicBezTo>
                      <a:pt x="8940547" y="567044"/>
                      <a:pt x="8894330" y="603875"/>
                      <a:pt x="8918642" y="736026"/>
                    </a:cubicBezTo>
                    <a:cubicBezTo>
                      <a:pt x="8913819" y="802471"/>
                      <a:pt x="8882026" y="854947"/>
                      <a:pt x="8808359" y="846309"/>
                    </a:cubicBezTo>
                    <a:cubicBezTo>
                      <a:pt x="8477565" y="881065"/>
                      <a:pt x="8227937" y="831020"/>
                      <a:pt x="8054526" y="846309"/>
                    </a:cubicBezTo>
                    <a:cubicBezTo>
                      <a:pt x="7881115" y="861598"/>
                      <a:pt x="7634598" y="781826"/>
                      <a:pt x="7387673" y="846309"/>
                    </a:cubicBezTo>
                    <a:cubicBezTo>
                      <a:pt x="7140748" y="910792"/>
                      <a:pt x="7102481" y="824943"/>
                      <a:pt x="6894782" y="846309"/>
                    </a:cubicBezTo>
                    <a:cubicBezTo>
                      <a:pt x="6687083" y="867675"/>
                      <a:pt x="6514472" y="782642"/>
                      <a:pt x="6314911" y="846309"/>
                    </a:cubicBezTo>
                    <a:cubicBezTo>
                      <a:pt x="6115350" y="909976"/>
                      <a:pt x="6003537" y="820489"/>
                      <a:pt x="5822020" y="846309"/>
                    </a:cubicBezTo>
                    <a:cubicBezTo>
                      <a:pt x="5640503" y="872129"/>
                      <a:pt x="5401603" y="826688"/>
                      <a:pt x="5068186" y="846309"/>
                    </a:cubicBezTo>
                    <a:cubicBezTo>
                      <a:pt x="4734769" y="865930"/>
                      <a:pt x="4682078" y="789134"/>
                      <a:pt x="4488315" y="846309"/>
                    </a:cubicBezTo>
                    <a:cubicBezTo>
                      <a:pt x="4294552" y="903484"/>
                      <a:pt x="4041288" y="786695"/>
                      <a:pt x="3908443" y="846309"/>
                    </a:cubicBezTo>
                    <a:cubicBezTo>
                      <a:pt x="3775598" y="905923"/>
                      <a:pt x="3666394" y="829434"/>
                      <a:pt x="3589513" y="846309"/>
                    </a:cubicBezTo>
                    <a:cubicBezTo>
                      <a:pt x="3512632" y="863184"/>
                      <a:pt x="3347219" y="836424"/>
                      <a:pt x="3270584" y="846309"/>
                    </a:cubicBezTo>
                    <a:cubicBezTo>
                      <a:pt x="3193949" y="856194"/>
                      <a:pt x="2874699" y="842310"/>
                      <a:pt x="2690712" y="846309"/>
                    </a:cubicBezTo>
                    <a:cubicBezTo>
                      <a:pt x="2506725" y="850308"/>
                      <a:pt x="2192345" y="842017"/>
                      <a:pt x="2023860" y="846309"/>
                    </a:cubicBezTo>
                    <a:cubicBezTo>
                      <a:pt x="1855375" y="850601"/>
                      <a:pt x="1636321" y="819126"/>
                      <a:pt x="1443988" y="846309"/>
                    </a:cubicBezTo>
                    <a:cubicBezTo>
                      <a:pt x="1251655" y="873492"/>
                      <a:pt x="1185525" y="845952"/>
                      <a:pt x="1038078" y="846309"/>
                    </a:cubicBezTo>
                    <a:cubicBezTo>
                      <a:pt x="890631" y="846666"/>
                      <a:pt x="729016" y="799404"/>
                      <a:pt x="632168" y="846309"/>
                    </a:cubicBezTo>
                    <a:cubicBezTo>
                      <a:pt x="535320" y="893214"/>
                      <a:pt x="281608" y="792840"/>
                      <a:pt x="110283" y="846309"/>
                    </a:cubicBezTo>
                    <a:cubicBezTo>
                      <a:pt x="48274" y="845006"/>
                      <a:pt x="-5343" y="805934"/>
                      <a:pt x="0" y="736026"/>
                    </a:cubicBezTo>
                    <a:cubicBezTo>
                      <a:pt x="-18238" y="597982"/>
                      <a:pt x="25807" y="578110"/>
                      <a:pt x="0" y="435669"/>
                    </a:cubicBezTo>
                    <a:cubicBezTo>
                      <a:pt x="-25807" y="293228"/>
                      <a:pt x="7015" y="264731"/>
                      <a:pt x="0" y="110283"/>
                    </a:cubicBezTo>
                    <a:close/>
                  </a:path>
                </a:pathLst>
              </a:custGeom>
              <a:solidFill>
                <a:srgbClr val="FDE9D8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venir"/>
                  <a:sym typeface="Avenir"/>
                </a:endParaRPr>
              </a:p>
            </p:txBody>
          </p:sp>
          <p:sp>
            <p:nvSpPr>
              <p:cNvPr id="1100" name="Google Shape;1100;p25"/>
              <p:cNvSpPr txBox="1"/>
              <p:nvPr/>
            </p:nvSpPr>
            <p:spPr>
              <a:xfrm>
                <a:off x="2089576" y="802464"/>
                <a:ext cx="8527175" cy="524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văn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miêu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thường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01" name="Google Shape;1101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76799" y="192565"/>
              <a:ext cx="2098903" cy="22409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3" name="Google Shape;1103;p25"/>
          <p:cNvSpPr/>
          <p:nvPr/>
        </p:nvSpPr>
        <p:spPr>
          <a:xfrm>
            <a:off x="4846101" y="2422111"/>
            <a:ext cx="6298149" cy="14926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Gồm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3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phần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: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Mở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bài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thân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bài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bài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1106" name="Google Shape;110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6777" y="4784977"/>
            <a:ext cx="2104592" cy="2073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11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235450" y="359092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LUYỆN TẬP</a:t>
            </a:r>
            <a:endParaRPr sz="6600" b="1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5">
            <a:extLst>
              <a:ext uri="{FF2B5EF4-FFF2-40B4-BE49-F238E27FC236}">
                <a16:creationId xmlns:a16="http://schemas.microsoft.com/office/drawing/2014/main" id="{C6842B16-3B03-C61E-3FA4-C83ABC4E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10" y="517923"/>
            <a:ext cx="10231611" cy="5910956"/>
          </a:xfrm>
          <a:prstGeom prst="rect">
            <a:avLst/>
          </a:prstGeom>
        </p:spPr>
      </p:pic>
      <p:pic>
        <p:nvPicPr>
          <p:cNvPr id="8" name="Google Shape;101;p2">
            <a:extLst>
              <a:ext uri="{FF2B5EF4-FFF2-40B4-BE49-F238E27FC236}">
                <a16:creationId xmlns:a16="http://schemas.microsoft.com/office/drawing/2014/main" id="{2459655F-47E0-D618-FBCA-6D6760A9E9BB}"/>
              </a:ext>
            </a:extLst>
          </p:cNvPr>
          <p:cNvPicPr preferRelativeResize="0"/>
          <p:nvPr/>
        </p:nvPicPr>
        <p:blipFill rotWithShape="1">
          <a:blip r:embed="rId4"/>
          <a:srcRect t="23464" r="71083" b="46860"/>
          <a:stretch>
            <a:fillRect/>
          </a:stretch>
        </p:blipFill>
        <p:spPr>
          <a:xfrm>
            <a:off x="8874068" y="-718729"/>
            <a:ext cx="3406282" cy="3495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7FBF103D-4F1B-80C7-517D-7FDE8222198B}"/>
              </a:ext>
            </a:extLst>
          </p:cNvPr>
          <p:cNvGrpSpPr>
            <a:grpSpLocks noChangeAspect="1"/>
          </p:cNvGrpSpPr>
          <p:nvPr/>
        </p:nvGrpSpPr>
        <p:grpSpPr>
          <a:xfrm rot="139861">
            <a:off x="5216328" y="322884"/>
            <a:ext cx="2914589" cy="1347201"/>
            <a:chOff x="31755" y="-81945"/>
            <a:chExt cx="1844040" cy="244795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4E67675-8F97-E6D2-6392-866EC1264A86}"/>
                </a:ext>
              </a:extLst>
            </p:cNvPr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1E2D2A40-2600-4424-DCEF-FE3CA901DD99}"/>
                </a:ext>
              </a:extLst>
            </p:cNvPr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5"/>
              <a:stretch>
                <a:fillRect l="-47" r="-47"/>
              </a:stretch>
            </a:blip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0FFB0F-42BD-17C8-E5BE-49DE62F73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4022" y="2331720"/>
            <a:ext cx="4651094" cy="4890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A1CE8D-59DC-0B2D-DED5-C745D25BB2A3}"/>
              </a:ext>
            </a:extLst>
          </p:cNvPr>
          <p:cNvSpPr txBox="1"/>
          <p:nvPr/>
        </p:nvSpPr>
        <p:spPr>
          <a:xfrm>
            <a:off x="2017143" y="1904024"/>
            <a:ext cx="940142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0"/>
            <a:ext cx="7071249" cy="345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2563299" y="1071238"/>
            <a:ext cx="597156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60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6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14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419"/>
  <p:tag name="ISPRING_CUSTOM_TIMING_USED" val="1"/>
  <p:tag name="ISPRING_SLIDE_ID_2" val="{6FD58069-C34E-484F-8F5B-D0347956C09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894</Words>
  <Application>Microsoft Office PowerPoint</Application>
  <PresentationFormat>Widescreen</PresentationFormat>
  <Paragraphs>133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2023-12-13T02:16:12Z</dcterms:created>
  <dcterms:modified xsi:type="dcterms:W3CDTF">2024-12-15T04:01:39Z</dcterms:modified>
</cp:coreProperties>
</file>