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</p:sldMasterIdLst>
  <p:notesMasterIdLst>
    <p:notesMasterId r:id="rId16"/>
  </p:notesMasterIdLst>
  <p:sldIdLst>
    <p:sldId id="260" r:id="rId3"/>
    <p:sldId id="269" r:id="rId4"/>
    <p:sldId id="272" r:id="rId5"/>
    <p:sldId id="273" r:id="rId6"/>
    <p:sldId id="274" r:id="rId7"/>
    <p:sldId id="275" r:id="rId8"/>
    <p:sldId id="276" r:id="rId9"/>
    <p:sldId id="270" r:id="rId10"/>
    <p:sldId id="262" r:id="rId11"/>
    <p:sldId id="263" r:id="rId12"/>
    <p:sldId id="264" r:id="rId13"/>
    <p:sldId id="265" r:id="rId14"/>
    <p:sldId id="271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D5E9"/>
    <a:srgbClr val="EEFBFE"/>
    <a:srgbClr val="FA71AD"/>
    <a:srgbClr val="FBDCD9"/>
    <a:srgbClr val="E8F2D7"/>
    <a:srgbClr val="FFFAC2"/>
    <a:srgbClr val="F8D7E8"/>
    <a:srgbClr val="E9DBEC"/>
    <a:srgbClr val="C6EAFA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B2BE5-1DB6-4758-9961-21035585FBD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8159A-18E3-4397-AA64-D87BEA819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7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4" y="6264687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3" y="6181472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5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21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3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4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3" y="5626809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7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4" y="6264687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3" y="6181472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5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4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21" y="1566374"/>
            <a:ext cx="9867487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3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3" y="5626809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1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0" y="5038645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4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6" y="5541499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1" y="3588084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70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1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8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0" y="5038645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4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6" y="5541499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3" y="1522376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1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0" y="5038645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4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6" y="5541499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8" y="1596483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7" y="364707"/>
            <a:ext cx="2069887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3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5" y="438264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7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1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0" y="5038645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4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6" y="5541499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1" y="3588084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70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24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35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37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94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05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19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80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89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94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8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1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8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0" y="5038645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4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6" y="5541499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3" y="1522376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83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3695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1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0" y="5038645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4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6" y="5541499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82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7" y="364707"/>
            <a:ext cx="2069887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3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5" y="438264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7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3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6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5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0" y="15614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3" y="153182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3" y="221718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9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2" y="214570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3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7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2" y="275958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7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1" y="337346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1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8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9" y="46727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5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9" y="46012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9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8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3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7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E255-71D3-4A74-AB32-BB1D29EB2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B00F-11F4-4E5C-910A-803D0DD52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5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1.xml"/><Relationship Id="rId18" Type="http://schemas.microsoft.com/office/2007/relationships/hdphoto" Target="../media/hdphoto12.wdp"/><Relationship Id="rId26" Type="http://schemas.microsoft.com/office/2007/relationships/hdphoto" Target="../media/hdphoto16.wdp"/><Relationship Id="rId3" Type="http://schemas.microsoft.com/office/2007/relationships/hdphoto" Target="../media/hdphoto7.wdp"/><Relationship Id="rId21" Type="http://schemas.openxmlformats.org/officeDocument/2006/relationships/image" Target="../media/image26.png"/><Relationship Id="rId34" Type="http://schemas.openxmlformats.org/officeDocument/2006/relationships/image" Target="../media/image32.gif"/><Relationship Id="rId7" Type="http://schemas.openxmlformats.org/officeDocument/2006/relationships/slide" Target="slide6.xml"/><Relationship Id="rId12" Type="http://schemas.microsoft.com/office/2007/relationships/hdphoto" Target="../media/hdphoto10.wdp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33" Type="http://schemas.microsoft.com/office/2007/relationships/hdphoto" Target="../media/hdphoto18.wdp"/><Relationship Id="rId2" Type="http://schemas.openxmlformats.org/officeDocument/2006/relationships/image" Target="../media/image19.png"/><Relationship Id="rId16" Type="http://schemas.openxmlformats.org/officeDocument/2006/relationships/slide" Target="slide1.xml"/><Relationship Id="rId20" Type="http://schemas.microsoft.com/office/2007/relationships/hdphoto" Target="../media/hdphoto13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8.wdp"/><Relationship Id="rId11" Type="http://schemas.openxmlformats.org/officeDocument/2006/relationships/image" Target="../media/image22.png"/><Relationship Id="rId24" Type="http://schemas.microsoft.com/office/2007/relationships/hdphoto" Target="../media/hdphoto15.wdp"/><Relationship Id="rId32" Type="http://schemas.openxmlformats.org/officeDocument/2006/relationships/image" Target="../media/image31.png"/><Relationship Id="rId5" Type="http://schemas.openxmlformats.org/officeDocument/2006/relationships/image" Target="../media/image20.png"/><Relationship Id="rId15" Type="http://schemas.microsoft.com/office/2007/relationships/hdphoto" Target="../media/hdphoto11.wdp"/><Relationship Id="rId23" Type="http://schemas.openxmlformats.org/officeDocument/2006/relationships/image" Target="../media/image27.png"/><Relationship Id="rId28" Type="http://schemas.microsoft.com/office/2007/relationships/hdphoto" Target="../media/hdphoto3.wdp"/><Relationship Id="rId10" Type="http://schemas.openxmlformats.org/officeDocument/2006/relationships/slide" Target="slide9.xml"/><Relationship Id="rId19" Type="http://schemas.openxmlformats.org/officeDocument/2006/relationships/image" Target="../media/image25.png"/><Relationship Id="rId31" Type="http://schemas.openxmlformats.org/officeDocument/2006/relationships/image" Target="../media/image30.gif"/><Relationship Id="rId4" Type="http://schemas.openxmlformats.org/officeDocument/2006/relationships/slide" Target="slide3.xml"/><Relationship Id="rId9" Type="http://schemas.microsoft.com/office/2007/relationships/hdphoto" Target="../media/hdphoto9.wdp"/><Relationship Id="rId14" Type="http://schemas.openxmlformats.org/officeDocument/2006/relationships/image" Target="../media/image23.png"/><Relationship Id="rId22" Type="http://schemas.microsoft.com/office/2007/relationships/hdphoto" Target="../media/hdphoto14.wdp"/><Relationship Id="rId27" Type="http://schemas.openxmlformats.org/officeDocument/2006/relationships/image" Target="../media/image12.png"/><Relationship Id="rId30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0.wdp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2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microsoft.com/office/2007/relationships/hdphoto" Target="../media/hdphoto19.wdp"/><Relationship Id="rId10" Type="http://schemas.openxmlformats.org/officeDocument/2006/relationships/image" Target="../media/image14.png"/><Relationship Id="rId4" Type="http://schemas.openxmlformats.org/officeDocument/2006/relationships/image" Target="../media/image34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0.wdp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microsoft.com/office/2007/relationships/hdphoto" Target="../media/hdphoto22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3021" y="1971148"/>
            <a:ext cx="611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31:</a:t>
            </a:r>
          </a:p>
          <a:p>
            <a:pPr algn="ctr"/>
            <a:r>
              <a:rPr lang="en-US" sz="4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HÀNH VÀ TRẢI NGHIỆM XEM ĐỒNG HỒ, XEM LỊCH</a:t>
            </a:r>
            <a:r>
              <a:rPr lang="vi-VN" sz="440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(T1)</a:t>
            </a:r>
            <a:endParaRPr lang="en-US" sz="44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5" y="223583"/>
            <a:ext cx="2190751" cy="1346960"/>
            <a:chOff x="1523998" y="0"/>
            <a:chExt cx="2190751" cy="10330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3" y="206880"/>
              <a:ext cx="1972090" cy="82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rgbClr val="002060"/>
                  </a:solidFill>
                  <a:latin typeface="+mj-lt"/>
                </a:rPr>
                <a:t>6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237294" y="301897"/>
            <a:ext cx="5919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NGÀY - GIỜ, GIỜ - PHÚT, NGÀY - THÁNG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341" y="614193"/>
            <a:ext cx="10414939" cy="712694"/>
            <a:chOff x="1183342" y="1369567"/>
            <a:chExt cx="10414938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chỉ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mấy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3</a:t>
              </a:r>
              <a:endParaRPr lang="en-US" sz="40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96036" y="1656574"/>
            <a:ext cx="8347261" cy="4787768"/>
            <a:chOff x="1896036" y="1525948"/>
            <a:chExt cx="8347261" cy="47877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3983" t="23698" r="24085" b="13120"/>
            <a:stretch/>
          </p:blipFill>
          <p:spPr>
            <a:xfrm>
              <a:off x="1896036" y="1525948"/>
              <a:ext cx="8347261" cy="478776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52876" y="1571626"/>
              <a:ext cx="2457450" cy="495300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0" h="495300">
                  <a:moveTo>
                    <a:pt x="0" y="0"/>
                  </a:moveTo>
                  <a:lnTo>
                    <a:pt x="2457450" y="57150"/>
                  </a:lnTo>
                  <a:cubicBezTo>
                    <a:pt x="2114550" y="142875"/>
                    <a:pt x="1933575" y="295275"/>
                    <a:pt x="1790700" y="495300"/>
                  </a:cubicBezTo>
                  <a:lnTo>
                    <a:pt x="542925" y="476250"/>
                  </a:lnTo>
                  <a:cubicBezTo>
                    <a:pt x="428625" y="288925"/>
                    <a:pt x="180975" y="15875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5"/>
            <p:cNvSpPr/>
            <p:nvPr/>
          </p:nvSpPr>
          <p:spPr>
            <a:xfrm>
              <a:off x="6619875" y="1539080"/>
              <a:ext cx="1153958" cy="604045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1832541"/>
                <a:gd name="connsiteY0" fmla="*/ 0 h 495300"/>
                <a:gd name="connsiteX1" fmla="*/ 1797731 w 1832541"/>
                <a:gd name="connsiteY1" fmla="*/ 57150 h 495300"/>
                <a:gd name="connsiteX2" fmla="*/ 1790700 w 1832541"/>
                <a:gd name="connsiteY2" fmla="*/ 495300 h 495300"/>
                <a:gd name="connsiteX3" fmla="*/ 542925 w 1832541"/>
                <a:gd name="connsiteY3" fmla="*/ 476250 h 495300"/>
                <a:gd name="connsiteX4" fmla="*/ 0 w 1832541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542925 w 1849694"/>
                <a:gd name="connsiteY3" fmla="*/ 476250 h 495300"/>
                <a:gd name="connsiteX4" fmla="*/ 0 w 1849694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839798 w 1849694"/>
                <a:gd name="connsiteY3" fmla="*/ 447675 h 495300"/>
                <a:gd name="connsiteX4" fmla="*/ 0 w 1849694"/>
                <a:gd name="connsiteY4" fmla="*/ 0 h 495300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1021221 w 1998131"/>
                <a:gd name="connsiteY3" fmla="*/ 390525 h 438150"/>
                <a:gd name="connsiteX4" fmla="*/ 0 w 1998131"/>
                <a:gd name="connsiteY4" fmla="*/ 7338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31" h="438150">
                  <a:moveTo>
                    <a:pt x="0" y="73384"/>
                  </a:moveTo>
                  <a:lnTo>
                    <a:pt x="1946168" y="0"/>
                  </a:lnTo>
                  <a:cubicBezTo>
                    <a:pt x="1916636" y="285750"/>
                    <a:pt x="2082012" y="238125"/>
                    <a:pt x="1939137" y="438150"/>
                  </a:cubicBezTo>
                  <a:lnTo>
                    <a:pt x="1021221" y="390525"/>
                  </a:lnTo>
                  <a:cubicBezTo>
                    <a:pt x="906921" y="203200"/>
                    <a:pt x="510834" y="155196"/>
                    <a:pt x="0" y="7338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12828" y="1331008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giờ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15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phút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2786" y="1331008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giờ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15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phút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5692" y="4050462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11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giờ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15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phút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5128" y="4050462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12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giờ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15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phút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440" r="8119" b="45979"/>
          <a:stretch/>
        </p:blipFill>
        <p:spPr bwMode="auto">
          <a:xfrm>
            <a:off x="2814069" y="1364986"/>
            <a:ext cx="6199305" cy="47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9041" y="550693"/>
            <a:ext cx="10414939" cy="712694"/>
            <a:chOff x="1183342" y="1369567"/>
            <a:chExt cx="10414938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a)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nghỉ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cuối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tuần</a:t>
              </a:r>
              <a:r>
                <a:rPr lang="en-US" sz="2800" dirty="0" smtClean="0"/>
                <a:t> Nam </a:t>
              </a:r>
              <a:r>
                <a:rPr lang="en-US" sz="2800" dirty="0" err="1" smtClean="0"/>
                <a:t>làm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lúc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mấy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4</a:t>
              </a:r>
              <a:endParaRPr lang="en-US" sz="4000" b="1" dirty="0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76836" y="1841500"/>
            <a:ext cx="2209800" cy="990600"/>
          </a:xfrm>
          <a:prstGeom prst="roundRect">
            <a:avLst/>
          </a:prstGeom>
          <a:solidFill>
            <a:srgbClr val="C6EAF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10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</a:t>
            </a:r>
            <a:r>
              <a:rPr lang="en-US" sz="2400" dirty="0" err="1" smtClean="0">
                <a:solidFill>
                  <a:schemeClr val="tx1"/>
                </a:solidFill>
              </a:rPr>
              <a:t>hơi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đồ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chơi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6836" y="3219713"/>
            <a:ext cx="2209800" cy="990600"/>
          </a:xfrm>
          <a:prstGeom prst="roundRect">
            <a:avLst/>
          </a:prstGeom>
          <a:solidFill>
            <a:srgbClr val="E9DBE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đạp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6836" y="4597926"/>
            <a:ext cx="2209800" cy="990600"/>
          </a:xfrm>
          <a:prstGeom prst="roundRect">
            <a:avLst/>
          </a:prstGeom>
          <a:solidFill>
            <a:srgbClr val="F8D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7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902700" y="1841500"/>
            <a:ext cx="2209800" cy="990600"/>
          </a:xfrm>
          <a:prstGeom prst="roundRect">
            <a:avLst/>
          </a:prstGeom>
          <a:solidFill>
            <a:srgbClr val="FBDC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11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02700" y="3219713"/>
            <a:ext cx="2209800" cy="990600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rau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902700" y="4597926"/>
            <a:ext cx="2209800" cy="990600"/>
          </a:xfrm>
          <a:prstGeom prst="roundRect">
            <a:avLst/>
          </a:prstGeom>
          <a:solidFill>
            <a:srgbClr val="E8F2D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9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ngủ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9041" y="550693"/>
            <a:ext cx="10414939" cy="1048844"/>
            <a:chOff x="1183342" y="1369567"/>
            <a:chExt cx="10414938" cy="1048844"/>
          </a:xfrm>
        </p:grpSpPr>
        <p:sp>
          <p:nvSpPr>
            <p:cNvPr id="3" name="TextBox 2"/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đến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lớp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học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mỗi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5</a:t>
              </a:r>
              <a:endParaRPr lang="en-US" sz="4000" b="1" dirty="0"/>
            </a:p>
          </p:txBody>
        </p:sp>
      </p:grpSp>
      <p:pic>
        <p:nvPicPr>
          <p:cNvPr id="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64442" r="11496" b="14226"/>
          <a:stretch/>
        </p:blipFill>
        <p:spPr bwMode="auto">
          <a:xfrm>
            <a:off x="1628591" y="1741718"/>
            <a:ext cx="8416005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33506" y="5280235"/>
            <a:ext cx="1014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bắt</a:t>
            </a:r>
            <a:r>
              <a:rPr lang="en-US" sz="2800" dirty="0" smtClean="0"/>
              <a:t> </a:t>
            </a:r>
            <a:r>
              <a:rPr lang="en-US" sz="2800" dirty="0" err="1" smtClean="0"/>
              <a:t>đầu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2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chiều</a:t>
            </a:r>
            <a:r>
              <a:rPr lang="en-US" sz="2800" dirty="0" smtClean="0"/>
              <a:t>. </a:t>
            </a:r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muộn</a:t>
            </a:r>
            <a:r>
              <a:rPr lang="en-US" sz="2800" dirty="0"/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51352" y="1781175"/>
            <a:ext cx="2801257" cy="3333296"/>
          </a:xfrm>
          <a:prstGeom prst="roundRect">
            <a:avLst>
              <a:gd name="adj" fmla="val 10101"/>
            </a:avLst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51"/>
            <a:ext cx="7818555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7" y="3953854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9" y="4091439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9" y="2879776"/>
            <a:ext cx="1211607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28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7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50" y="1216700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0690" y="3006461"/>
            <a:ext cx="3692188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Vận dụng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55"/>
            <a:ext cx="7818555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20" y="3953858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92" y="4091443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1" y="2879776"/>
            <a:ext cx="1211607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1" y="491836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7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53" y="1216704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4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73" y="2012865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501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49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11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7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11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4380602" y="2732117"/>
            <a:ext cx="382795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100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9045" y="454900"/>
            <a:ext cx="54938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</a:t>
            </a:r>
          </a:p>
          <a:p>
            <a:pPr algn="ctr"/>
            <a:r>
              <a:rPr lang="vi-VN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Ếch xanh đi học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0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3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31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1019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429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66" y="2265957"/>
            <a:ext cx="1125119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5" y="4944677"/>
            <a:ext cx="4173323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5" y="2035078"/>
            <a:ext cx="306459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3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9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66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34" y="1859046"/>
            <a:ext cx="1810599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61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96" y="896135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80020"/>
            <a:ext cx="1557595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5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3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3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3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51362" y="2388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8483398" y="13425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283782" y="144934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-163893" y="57097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77" y="2655593"/>
            <a:ext cx="70135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305763" y="3045273"/>
            <a:ext cx="9618339" cy="3824650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6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32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33" y="152400"/>
            <a:ext cx="1687287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72676" y="1089058"/>
            <a:ext cx="579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ngày có bao nhiêu giờ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 giờ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95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21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4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31" y="152400"/>
            <a:ext cx="1687287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11969" y="676516"/>
            <a:ext cx="5934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có bao nhiêu phút?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 phút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79" y="6152333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7" y="5931209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4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43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27" y="0"/>
            <a:ext cx="1687287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6092" y="861895"/>
            <a:ext cx="5252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giờ chiều còn được gọi mà mấy giờ?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8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 giờ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77" y="6152329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20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7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53"/>
            <a:ext cx="7818555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8" y="3953856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90" y="4091441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0" y="2879776"/>
            <a:ext cx="1211607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0" y="491834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7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51" y="1216702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29623" y="3006461"/>
            <a:ext cx="3974315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</a:t>
            </a:r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ám phá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3341" y="1369571"/>
            <a:ext cx="10414939" cy="1910619"/>
            <a:chOff x="1183342" y="1369567"/>
            <a:chExt cx="10414938" cy="1910619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Quay </a:t>
              </a:r>
              <a:r>
                <a:rPr lang="en-US" sz="2800" dirty="0" err="1" smtClean="0"/>
                <a:t>kim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chỉ</a:t>
              </a:r>
              <a:endParaRPr lang="en-US" sz="2800" dirty="0" smtClean="0"/>
            </a:p>
            <a:p>
              <a:pPr marL="514350" indent="-514350">
                <a:buAutoNum type="alphaLcParenR"/>
              </a:pPr>
              <a:r>
                <a:rPr lang="en-US" sz="2800" dirty="0" smtClean="0"/>
                <a:t>2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 smtClean="0"/>
                <a:t>9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 30 </a:t>
              </a:r>
              <a:r>
                <a:rPr lang="en-US" sz="2800" dirty="0" err="1" smtClean="0"/>
                <a:t>phút</a:t>
              </a:r>
              <a:r>
                <a:rPr lang="en-US" sz="2800" dirty="0"/>
                <a:t>.</a:t>
              </a:r>
              <a:endParaRPr lang="en-US" sz="2800" dirty="0" smtClean="0"/>
            </a:p>
            <a:p>
              <a:pPr marL="514350" indent="-514350">
                <a:buAutoNum type="alphaLcParenR"/>
              </a:pPr>
              <a:r>
                <a:rPr lang="en-US" sz="2800" dirty="0" smtClean="0"/>
                <a:t>7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 15 </a:t>
              </a:r>
              <a:r>
                <a:rPr lang="en-US" sz="2800" dirty="0" err="1" smtClean="0"/>
                <a:t>phút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1</a:t>
              </a:r>
              <a:endParaRPr lang="en-US" sz="40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891209" y="1105401"/>
            <a:ext cx="2595715" cy="217478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69267" y="3410493"/>
            <a:ext cx="2686908" cy="2616200"/>
            <a:chOff x="1800786" y="3410493"/>
            <a:chExt cx="2686908" cy="2616200"/>
          </a:xfrm>
        </p:grpSpPr>
        <p:pic>
          <p:nvPicPr>
            <p:cNvPr id="1026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372875" y="4021492"/>
            <a:ext cx="73940" cy="1376350"/>
            <a:chOff x="4658451" y="3999435"/>
            <a:chExt cx="73940" cy="1376350"/>
          </a:xfrm>
        </p:grpSpPr>
        <p:grpSp>
          <p:nvGrpSpPr>
            <p:cNvPr id="34" name="Group 33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32" name="Isosceles Triangle 31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42" name="Isosceles Triangle 41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45116" y="4176778"/>
            <a:ext cx="129453" cy="1085509"/>
            <a:chOff x="4783093" y="4150007"/>
            <a:chExt cx="129453" cy="1085509"/>
          </a:xfrm>
        </p:grpSpPr>
        <p:grpSp>
          <p:nvGrpSpPr>
            <p:cNvPr id="37" name="Group 36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38" name="Isosceles Triangle 37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7" name="Isosceles Triangle 4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59941" y="5958846"/>
            <a:ext cx="15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smtClean="0"/>
              <a:t>2 </a:t>
            </a:r>
            <a:r>
              <a:rPr lang="en-US" sz="2800" dirty="0" err="1" smtClean="0"/>
              <a:t>giờ</a:t>
            </a:r>
            <a:endParaRPr lang="en-US" sz="2800" dirty="0" smtClean="0"/>
          </a:p>
        </p:txBody>
      </p:sp>
      <p:grpSp>
        <p:nvGrpSpPr>
          <p:cNvPr id="51" name="Group 50"/>
          <p:cNvGrpSpPr/>
          <p:nvPr/>
        </p:nvGrpSpPr>
        <p:grpSpPr>
          <a:xfrm>
            <a:off x="4565015" y="3410493"/>
            <a:ext cx="2686908" cy="2616200"/>
            <a:chOff x="1800786" y="3410493"/>
            <a:chExt cx="2686908" cy="2616200"/>
          </a:xfrm>
        </p:grpSpPr>
        <p:pic>
          <p:nvPicPr>
            <p:cNvPr id="52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54" name="Oval 53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868623" y="4027842"/>
            <a:ext cx="73940" cy="1376350"/>
            <a:chOff x="4658451" y="3999435"/>
            <a:chExt cx="73940" cy="1376350"/>
          </a:xfrm>
        </p:grpSpPr>
        <p:grpSp>
          <p:nvGrpSpPr>
            <p:cNvPr id="56" name="Group 55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61" name="Isosceles Triangle 60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59" name="Isosceles Triangle 58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840864" y="4176778"/>
            <a:ext cx="129453" cy="1085509"/>
            <a:chOff x="4783093" y="4150007"/>
            <a:chExt cx="129453" cy="1085509"/>
          </a:xfrm>
        </p:grpSpPr>
        <p:grpSp>
          <p:nvGrpSpPr>
            <p:cNvPr id="64" name="Group 63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69" name="Isosceles Triangle 68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67" name="Isosceles Triangle 6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565015" y="5955585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b) 9 </a:t>
            </a:r>
            <a:r>
              <a:rPr lang="en-US" sz="2800" dirty="0" err="1" smtClean="0"/>
              <a:t>giờ</a:t>
            </a:r>
            <a:r>
              <a:rPr lang="en-US" sz="2800" dirty="0" smtClean="0"/>
              <a:t> 30 </a:t>
            </a:r>
            <a:r>
              <a:rPr lang="en-US" sz="2800" dirty="0" err="1" smtClean="0"/>
              <a:t>phút</a:t>
            </a:r>
            <a:endParaRPr lang="en-US" sz="2800" dirty="0" smtClean="0"/>
          </a:p>
        </p:txBody>
      </p:sp>
      <p:grpSp>
        <p:nvGrpSpPr>
          <p:cNvPr id="72" name="Group 71"/>
          <p:cNvGrpSpPr/>
          <p:nvPr/>
        </p:nvGrpSpPr>
        <p:grpSpPr>
          <a:xfrm>
            <a:off x="8060763" y="3410493"/>
            <a:ext cx="2686908" cy="2616200"/>
            <a:chOff x="1800786" y="3410493"/>
            <a:chExt cx="2686908" cy="2616200"/>
          </a:xfrm>
        </p:grpSpPr>
        <p:pic>
          <p:nvPicPr>
            <p:cNvPr id="73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364371" y="4021492"/>
            <a:ext cx="73940" cy="1376350"/>
            <a:chOff x="4658451" y="3999435"/>
            <a:chExt cx="73940" cy="1376350"/>
          </a:xfrm>
        </p:grpSpPr>
        <p:grpSp>
          <p:nvGrpSpPr>
            <p:cNvPr id="77" name="Group 76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82" name="Isosceles Triangle 81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80" name="Isosceles Triangle 79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336612" y="4176778"/>
            <a:ext cx="129453" cy="1085509"/>
            <a:chOff x="4783093" y="4150007"/>
            <a:chExt cx="129453" cy="1085509"/>
          </a:xfrm>
        </p:grpSpPr>
        <p:grpSp>
          <p:nvGrpSpPr>
            <p:cNvPr id="85" name="Group 84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90" name="Isosceles Triangle 89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Isosceles Triangle 90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88" name="Isosceles Triangle 87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Isosceles Triangle 88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8060763" y="5965110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c) 7 </a:t>
            </a:r>
            <a:r>
              <a:rPr lang="en-US" sz="2800" dirty="0" err="1" smtClean="0"/>
              <a:t>giờ</a:t>
            </a:r>
            <a:r>
              <a:rPr lang="en-US" sz="2800" dirty="0" smtClean="0"/>
              <a:t> 15 </a:t>
            </a:r>
            <a:r>
              <a:rPr lang="en-US" sz="2800" dirty="0" err="1" smtClean="0"/>
              <a:t>phút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40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4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6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1" grpId="0"/>
      <p:bldP spid="92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324</Words>
  <Application>Microsoft Office PowerPoint</Application>
  <PresentationFormat>Custom</PresentationFormat>
  <Paragraphs>57</Paragraphs>
  <Slides>13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57</cp:revision>
  <dcterms:created xsi:type="dcterms:W3CDTF">2021-06-02T01:34:28Z</dcterms:created>
  <dcterms:modified xsi:type="dcterms:W3CDTF">2022-12-21T13:20:28Z</dcterms:modified>
</cp:coreProperties>
</file>