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97" r:id="rId2"/>
    <p:sldId id="489" r:id="rId3"/>
    <p:sldId id="490" r:id="rId4"/>
    <p:sldId id="491" r:id="rId5"/>
    <p:sldId id="492" r:id="rId6"/>
    <p:sldId id="498" r:id="rId7"/>
    <p:sldId id="493" r:id="rId8"/>
    <p:sldId id="494" r:id="rId9"/>
    <p:sldId id="495" r:id="rId10"/>
    <p:sldId id="496" r:id="rId11"/>
    <p:sldId id="481" r:id="rId12"/>
    <p:sldId id="399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7C80"/>
    <a:srgbClr val="FFCC99"/>
    <a:srgbClr val="FF99CC"/>
    <a:srgbClr val="D19AD2"/>
    <a:srgbClr val="66CCFF"/>
    <a:srgbClr val="FFFFCC"/>
    <a:srgbClr val="F0926C"/>
    <a:srgbClr val="CF94D0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3" autoAdjust="0"/>
    <p:restoredTop sz="93594" autoAdjust="0"/>
  </p:normalViewPr>
  <p:slideViewPr>
    <p:cSldViewPr>
      <p:cViewPr varScale="1">
        <p:scale>
          <a:sx n="69" d="100"/>
          <a:sy n="69" d="100"/>
        </p:scale>
        <p:origin x="54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83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3352800" cy="3352800"/>
          </a:xfrm>
        </p:spPr>
      </p:pic>
      <p:pic>
        <p:nvPicPr>
          <p:cNvPr id="3075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218122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13836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381500" y="40513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Subject: English 3 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181350" y="5906581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Pham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Chau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9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351973" y="4497962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Class: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3G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1695450" y="1208089"/>
            <a:ext cx="8750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DAI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QUANG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PRIMARY SCHOOL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219200" y="762000"/>
            <a:ext cx="955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</a:rPr>
              <a:t>PEOPLE’S COMMITTEE OF DAI LOC DISTRICT</a:t>
            </a:r>
          </a:p>
        </p:txBody>
      </p:sp>
    </p:spTree>
    <p:extLst>
      <p:ext uri="{BB962C8B-B14F-4D97-AF65-F5344CB8AC3E}">
        <p14:creationId xmlns:p14="http://schemas.microsoft.com/office/powerpoint/2010/main" val="1623640339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88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7" grpId="0"/>
      <p:bldP spid="44050" grpId="0"/>
      <p:bldP spid="44051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736602" y="430769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Let’s sing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746169" y="873735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6600"/>
                </a:solidFill>
              </a:rPr>
              <a:t>School things </a:t>
            </a:r>
            <a:endParaRPr lang="en-US" sz="3600" b="1" dirty="0"/>
          </a:p>
        </p:txBody>
      </p:sp>
      <p:sp>
        <p:nvSpPr>
          <p:cNvPr id="15" name="Bùi Liễu 0968142780"/>
          <p:cNvSpPr/>
          <p:nvPr/>
        </p:nvSpPr>
        <p:spPr>
          <a:xfrm>
            <a:off x="4724398" y="1984298"/>
            <a:ext cx="71072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book.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4724398" y="2493220"/>
            <a:ext cx="72226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book. 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4724400" y="3021687"/>
            <a:ext cx="6934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book.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4724398" y="3977429"/>
            <a:ext cx="94152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pen, a pen</a:t>
            </a:r>
            <a:r>
              <a:rPr lang="vi-VN" sz="3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</a:t>
            </a:r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/>
          <p:nvPr/>
        </p:nvSpPr>
        <p:spPr>
          <a:xfrm>
            <a:off x="4637866" y="4623760"/>
            <a:ext cx="65880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pen.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724398" y="5212262"/>
            <a:ext cx="64150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pen.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4724400" y="5800763"/>
            <a:ext cx="64150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pen.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/>
          <p:cNvSpPr txBox="1"/>
          <p:nvPr/>
        </p:nvSpPr>
        <p:spPr>
          <a:xfrm>
            <a:off x="4724398" y="1415180"/>
            <a:ext cx="55316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mtClean="0">
                <a:latin typeface="Arial" panose="020B0604020202020204" pitchFamily="34" charset="0"/>
                <a:cs typeface="Arial" panose="020B0604020202020204" pitchFamily="34" charset="0"/>
              </a:rPr>
              <a:t>A book, a book, a book.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6"/>
          <a:stretch/>
        </p:blipFill>
        <p:spPr>
          <a:xfrm>
            <a:off x="8756757" y="1898072"/>
            <a:ext cx="2959532" cy="39026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0"/>
          <a:stretch/>
        </p:blipFill>
        <p:spPr>
          <a:xfrm>
            <a:off x="1787180" y="2030733"/>
            <a:ext cx="2953903" cy="4277322"/>
          </a:xfrm>
          <a:prstGeom prst="rect">
            <a:avLst/>
          </a:prstGeom>
        </p:spPr>
      </p:pic>
      <p:pic>
        <p:nvPicPr>
          <p:cNvPr id="10" name="Track 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7"/>
                  <p14:bmkLst>
                    <p14:bmk name="Bookmark 1" time="18111.9235"/>
                    <p14:bmk name="Bookmark 2" time="21359.7746"/>
                    <p14:bmk name="Bookmark 3" time="26749.858"/>
                    <p14:bmk name="Bookmark 4" time="30732.0038"/>
                    <p14:bmk name="Bookmark 5" time="36185.9943"/>
                    <p14:bmk name="Bookmark 6" time="39425.9943"/>
                    <p14:bmk name="Bookmark 7" time="44569.9526"/>
                    <p14:bmk name="Bookmark 8" time="48385.9943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84" y="369215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4118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411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ùi Liễu 0968142780"/>
          <p:cNvSpPr txBox="1"/>
          <p:nvPr/>
        </p:nvSpPr>
        <p:spPr>
          <a:xfrm>
            <a:off x="1524000" y="304800"/>
            <a:ext cx="96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Tuesday, November 29</a:t>
            </a:r>
            <a:r>
              <a:rPr lang="en-US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505200" y="762000"/>
            <a:ext cx="5256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8: My school things</a:t>
            </a:r>
          </a:p>
          <a:p>
            <a:pPr algn="ctr"/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1 ( 4, 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5100" y="1647999"/>
            <a:ext cx="389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4/ Listen and tick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9108" y="2782669"/>
            <a:ext cx="593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5/ Look, complete and read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173069"/>
            <a:ext cx="389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1.b; 2a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3392269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1/ pen</a:t>
            </a:r>
          </a:p>
          <a:p>
            <a:r>
              <a:rPr lang="en-US" sz="3600" dirty="0" smtClean="0"/>
              <a:t>2/ a book</a:t>
            </a:r>
            <a:endParaRPr lang="en-US" sz="3600" dirty="0"/>
          </a:p>
          <a:p>
            <a:r>
              <a:rPr lang="en-US" sz="3600" dirty="0" smtClean="0"/>
              <a:t>3/ have a ruler</a:t>
            </a:r>
          </a:p>
          <a:p>
            <a:r>
              <a:rPr lang="en-US" sz="3600" dirty="0" smtClean="0"/>
              <a:t>4/ I have a school bag.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5602069"/>
            <a:ext cx="593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6/ Let’s sing.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6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Prepare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new lesson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625241"/>
            <a:ext cx="6324600" cy="4800600"/>
          </a:xfrm>
          <a:prstGeom prst="roundRect">
            <a:avLst/>
          </a:prstGeom>
        </p:spPr>
      </p:pic>
      <p:sp>
        <p:nvSpPr>
          <p:cNvPr id="6146" name="TextBox 27"/>
          <p:cNvSpPr txBox="1">
            <a:spLocks noChangeArrowheads="1"/>
          </p:cNvSpPr>
          <p:nvPr/>
        </p:nvSpPr>
        <p:spPr bwMode="auto">
          <a:xfrm>
            <a:off x="4476750" y="254001"/>
            <a:ext cx="3619500" cy="74248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5702" tIns="62850" rIns="125702" bIns="62850">
            <a:spAutoFit/>
          </a:bodyPr>
          <a:lstStyle>
            <a:lvl1pPr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0000FF"/>
                </a:solidFill>
              </a:rPr>
              <a:t>Guessing game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4114800" y="5943600"/>
            <a:ext cx="4876800" cy="42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12" tIns="37657" rIns="75312" bIns="37657"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900" b="1" dirty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pen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1" name="Rectangle 38"/>
          <p:cNvSpPr>
            <a:spLocks noChangeArrowheads="1"/>
          </p:cNvSpPr>
          <p:nvPr/>
        </p:nvSpPr>
        <p:spPr bwMode="auto">
          <a:xfrm>
            <a:off x="26496" y="1011159"/>
            <a:ext cx="6411914" cy="28194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>
                <a:solidFill>
                  <a:srgbClr val="080808"/>
                </a:solidFill>
              </a:rPr>
              <a:t>1</a:t>
            </a:r>
          </a:p>
        </p:txBody>
      </p:sp>
      <p:sp>
        <p:nvSpPr>
          <p:cNvPr id="22" name="Rectangle 39"/>
          <p:cNvSpPr>
            <a:spLocks noChangeArrowheads="1"/>
          </p:cNvSpPr>
          <p:nvPr/>
        </p:nvSpPr>
        <p:spPr bwMode="auto">
          <a:xfrm>
            <a:off x="6368257" y="1028699"/>
            <a:ext cx="5867400" cy="28194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/>
              <a:t>2</a:t>
            </a:r>
          </a:p>
        </p:txBody>
      </p:sp>
      <p:sp>
        <p:nvSpPr>
          <p:cNvPr id="23" name="Rectangle 40"/>
          <p:cNvSpPr>
            <a:spLocks noChangeArrowheads="1"/>
          </p:cNvSpPr>
          <p:nvPr/>
        </p:nvSpPr>
        <p:spPr bwMode="auto">
          <a:xfrm>
            <a:off x="64439" y="3780773"/>
            <a:ext cx="6324600" cy="3009899"/>
          </a:xfrm>
          <a:prstGeom prst="rect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24" name="Rectangle 41"/>
          <p:cNvSpPr>
            <a:spLocks noChangeArrowheads="1"/>
          </p:cNvSpPr>
          <p:nvPr/>
        </p:nvSpPr>
        <p:spPr bwMode="auto">
          <a:xfrm>
            <a:off x="6368257" y="3812990"/>
            <a:ext cx="5867400" cy="3009901"/>
          </a:xfrm>
          <a:prstGeom prst="rect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87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8" y="1394070"/>
            <a:ext cx="5486401" cy="4419600"/>
          </a:xfrm>
          <a:prstGeom prst="roundRect">
            <a:avLst/>
          </a:prstGeom>
        </p:spPr>
      </p:pic>
      <p:sp>
        <p:nvSpPr>
          <p:cNvPr id="15" name="Rectangle 38"/>
          <p:cNvSpPr>
            <a:spLocks noChangeArrowheads="1"/>
          </p:cNvSpPr>
          <p:nvPr/>
        </p:nvSpPr>
        <p:spPr bwMode="auto">
          <a:xfrm>
            <a:off x="-19050" y="1054050"/>
            <a:ext cx="6324600" cy="2819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008" tIns="32004" rIns="64008" bIns="32004" anchor="ctr"/>
          <a:lstStyle/>
          <a:p>
            <a:pPr algn="ctr" defTabSz="881063">
              <a:defRPr/>
            </a:pPr>
            <a:r>
              <a:rPr lang="en-US" sz="9600" b="1" dirty="0">
                <a:solidFill>
                  <a:srgbClr val="080808"/>
                </a:solidFill>
              </a:rPr>
              <a:t>1</a:t>
            </a:r>
          </a:p>
        </p:txBody>
      </p:sp>
      <p:sp>
        <p:nvSpPr>
          <p:cNvPr id="4098" name="TextBox 27"/>
          <p:cNvSpPr txBox="1">
            <a:spLocks noChangeArrowheads="1"/>
          </p:cNvSpPr>
          <p:nvPr/>
        </p:nvSpPr>
        <p:spPr bwMode="auto">
          <a:xfrm>
            <a:off x="4476750" y="152400"/>
            <a:ext cx="3619500" cy="74248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5702" tIns="62850" rIns="125702" bIns="62850">
            <a:spAutoFit/>
          </a:bodyPr>
          <a:lstStyle>
            <a:lvl1pPr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0000FF"/>
                </a:solidFill>
              </a:rPr>
              <a:t>Guessing game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514600" y="6167001"/>
            <a:ext cx="7620000" cy="55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12" tIns="37657" rIns="75312" bIns="37657"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5400" b="1" dirty="0" smtClean="0">
                <a:solidFill>
                  <a:srgbClr val="FF0000"/>
                </a:solidFill>
              </a:rPr>
              <a:t>ruler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6277841" y="1085775"/>
            <a:ext cx="5867400" cy="27559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008" tIns="32004" rIns="64008" bIns="32004" anchor="ctr"/>
          <a:lstStyle/>
          <a:p>
            <a:pPr algn="ctr" defTabSz="881063">
              <a:defRPr/>
            </a:pPr>
            <a:r>
              <a:rPr lang="en-US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-19050" y="3780909"/>
            <a:ext cx="6324600" cy="304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008" tIns="32004" rIns="64008" bIns="32004" anchor="ctr"/>
          <a:lstStyle/>
          <a:p>
            <a:pPr algn="ctr" defTabSz="881063">
              <a:defRPr/>
            </a:pPr>
            <a:r>
              <a:rPr lang="en-US" sz="96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6324600" y="3794764"/>
            <a:ext cx="5867400" cy="304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008" tIns="32004" rIns="64008" bIns="32004" anchor="ctr"/>
          <a:lstStyle/>
          <a:p>
            <a:pPr algn="ctr" defTabSz="881063">
              <a:defRPr/>
            </a:pPr>
            <a:r>
              <a:rPr lang="en-US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6940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96" y="1627116"/>
            <a:ext cx="6553200" cy="4491037"/>
          </a:xfrm>
          <a:prstGeom prst="roundRect">
            <a:avLst/>
          </a:prstGeom>
        </p:spPr>
      </p:pic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6324600" y="1087871"/>
            <a:ext cx="5867400" cy="28194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/>
              <a:t>2</a:t>
            </a:r>
          </a:p>
        </p:txBody>
      </p:sp>
      <p:sp>
        <p:nvSpPr>
          <p:cNvPr id="3074" name="TextBox 27"/>
          <p:cNvSpPr txBox="1">
            <a:spLocks noChangeArrowheads="1"/>
          </p:cNvSpPr>
          <p:nvPr/>
        </p:nvSpPr>
        <p:spPr bwMode="auto">
          <a:xfrm>
            <a:off x="4476750" y="254001"/>
            <a:ext cx="3619500" cy="619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5702" tIns="62850" rIns="125702" bIns="62850">
            <a:spAutoFit/>
          </a:bodyPr>
          <a:lstStyle>
            <a:lvl1pPr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FF"/>
                </a:solidFill>
              </a:rPr>
              <a:t>Guessing game</a:t>
            </a:r>
          </a:p>
        </p:txBody>
      </p:sp>
      <p:sp>
        <p:nvSpPr>
          <p:cNvPr id="37" name="Title 1"/>
          <p:cNvSpPr>
            <a:spLocks/>
          </p:cNvSpPr>
          <p:nvPr/>
        </p:nvSpPr>
        <p:spPr bwMode="auto">
          <a:xfrm>
            <a:off x="3276600" y="5791200"/>
            <a:ext cx="6449096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12" tIns="37657" rIns="75312" bIns="37657"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900" b="1" dirty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school bag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2628" y="1066800"/>
            <a:ext cx="6324600" cy="28194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>
                <a:solidFill>
                  <a:srgbClr val="080808"/>
                </a:solidFill>
              </a:rPr>
              <a:t>1</a:t>
            </a: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-19050" y="3907271"/>
            <a:ext cx="6324600" cy="29718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6304236" y="3872635"/>
            <a:ext cx="5867400" cy="29718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777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7" grpId="0"/>
      <p:bldP spid="38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1899118"/>
            <a:ext cx="6781800" cy="4114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sp>
        <p:nvSpPr>
          <p:cNvPr id="3074" name="TextBox 27"/>
          <p:cNvSpPr txBox="1">
            <a:spLocks noChangeArrowheads="1"/>
          </p:cNvSpPr>
          <p:nvPr/>
        </p:nvSpPr>
        <p:spPr bwMode="auto">
          <a:xfrm>
            <a:off x="4476750" y="254001"/>
            <a:ext cx="3619500" cy="74248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5702" tIns="62850" rIns="125702" bIns="62850">
            <a:spAutoFit/>
          </a:bodyPr>
          <a:lstStyle>
            <a:lvl1pPr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573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0000FF"/>
                </a:solidFill>
              </a:rPr>
              <a:t>Guessing game</a:t>
            </a:r>
          </a:p>
        </p:txBody>
      </p:sp>
      <p:sp>
        <p:nvSpPr>
          <p:cNvPr id="37" name="Title 1"/>
          <p:cNvSpPr>
            <a:spLocks/>
          </p:cNvSpPr>
          <p:nvPr/>
        </p:nvSpPr>
        <p:spPr bwMode="auto">
          <a:xfrm>
            <a:off x="2057400" y="5791200"/>
            <a:ext cx="8153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12" tIns="37657" rIns="75312" bIns="37657"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900" b="1" dirty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book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0" y="1066800"/>
            <a:ext cx="6324600" cy="2819400"/>
          </a:xfrm>
          <a:prstGeom prst="rect">
            <a:avLst/>
          </a:prstGeom>
          <a:solidFill>
            <a:schemeClr val="accent6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>
                <a:solidFill>
                  <a:srgbClr val="080808"/>
                </a:solidFill>
              </a:rPr>
              <a:t>1</a:t>
            </a: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6332816" y="1066800"/>
            <a:ext cx="5867400" cy="2876550"/>
          </a:xfrm>
          <a:prstGeom prst="rect">
            <a:avLst/>
          </a:prstGeom>
          <a:solidFill>
            <a:schemeClr val="accent6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/>
              <a:t>2</a:t>
            </a: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11801" y="3874436"/>
            <a:ext cx="6324600" cy="2971800"/>
          </a:xfrm>
          <a:prstGeom prst="rect">
            <a:avLst/>
          </a:prstGeom>
          <a:solidFill>
            <a:schemeClr val="accent6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6324600" y="3886200"/>
            <a:ext cx="5850968" cy="2971800"/>
          </a:xfrm>
          <a:prstGeom prst="rect">
            <a:avLst/>
          </a:prstGeom>
          <a:solidFill>
            <a:schemeClr val="accent6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lIns="64008" tIns="32004" rIns="64008" bIns="32004" anchor="ctr"/>
          <a:lstStyle>
            <a:lvl1pPr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810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9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5044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5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8"/>
            <a:ext cx="987552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8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>
                <a:cs typeface="Times New Roman" panose="02020603050405020304" pitchFamily="18" charset="0"/>
              </a:rPr>
              <a:t>MY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SCHOOL THINGS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4" y="1943101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2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1:</a:t>
            </a:r>
            <a:r>
              <a:rPr lang="en-US" altLang="en-US" sz="4400" b="1" dirty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4400" b="1" smtClean="0">
                <a:solidFill>
                  <a:srgbClr val="FF0066"/>
                </a:solidFill>
                <a:cs typeface="Times New Roman" panose="02020603050405020304" pitchFamily="18" charset="0"/>
              </a:rPr>
              <a:t>4,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5</a:t>
            </a:r>
            <a:r>
              <a:rPr lang="en-US" altLang="en-US" sz="4400" b="1" smtClean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4400" b="1" smtClean="0">
                <a:solidFill>
                  <a:srgbClr val="FF0066"/>
                </a:solidFill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Tuesday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December 3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701414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6096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Listen and tick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dn.sachmem.vn/public/images/v3/TA3SHSDEMO/images/U8-1.ac8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290567"/>
            <a:ext cx="3314700" cy="22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sachmem.vn/public/images/v3/TA3SHSDEMO/images/U8-1.bff20f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49004"/>
            <a:ext cx="3352800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1295400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12586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11824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8200" y="3048000"/>
            <a:ext cx="590550" cy="526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72650" y="2971800"/>
            <a:ext cx="590550" cy="526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677400" y="2877953"/>
            <a:ext cx="793969" cy="7145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3886200"/>
            <a:ext cx="3314700" cy="2457912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4667250" y="5721708"/>
            <a:ext cx="590550" cy="526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36" y="3886200"/>
            <a:ext cx="3426333" cy="2362200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9829800" y="5645508"/>
            <a:ext cx="590550" cy="526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572000" y="5610028"/>
            <a:ext cx="793969" cy="7145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7800" y="36970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7000" y="38494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36208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0" name="Track 7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7" end="9777.151900000001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62912"/>
            <a:ext cx="609600" cy="517675"/>
          </a:xfrm>
          <a:prstGeom prst="rect">
            <a:avLst/>
          </a:prstGeom>
        </p:spPr>
      </p:pic>
      <p:pic>
        <p:nvPicPr>
          <p:cNvPr id="21" name="Track 7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59" end="2569.1519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784593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9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11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1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6096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Listen and tick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cdn.sachmem.vn/public/images/v3/TA3SHSDEMO/images/U8-1.bff20f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49004"/>
            <a:ext cx="3352800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1295400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11824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72650" y="2971800"/>
            <a:ext cx="590550" cy="526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677400" y="2877953"/>
            <a:ext cx="793969" cy="7145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05" y="3849469"/>
            <a:ext cx="3314700" cy="2457912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9906000" y="5721708"/>
            <a:ext cx="590550" cy="526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797831" y="5610028"/>
            <a:ext cx="793969" cy="7145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77000" y="38494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" y="36208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0" name="Track 7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7" end="9777.151900000001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62912"/>
            <a:ext cx="609600" cy="517675"/>
          </a:xfrm>
          <a:prstGeom prst="rect">
            <a:avLst/>
          </a:prstGeom>
        </p:spPr>
      </p:pic>
      <p:pic>
        <p:nvPicPr>
          <p:cNvPr id="21" name="Track 7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59" end="2569.1519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784593"/>
            <a:ext cx="609600" cy="517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18288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a pen.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399" y="4245114"/>
            <a:ext cx="4495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a school bag.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517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1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71" y="3657753"/>
            <a:ext cx="3410017" cy="1680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76" y="987856"/>
            <a:ext cx="4419600" cy="1885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21" y="1129889"/>
            <a:ext cx="3880520" cy="1911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7" b="38514"/>
          <a:stretch/>
        </p:blipFill>
        <p:spPr>
          <a:xfrm>
            <a:off x="956176" y="4338863"/>
            <a:ext cx="4453345" cy="735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1726" r="9705" b="33940"/>
          <a:stretch/>
        </p:blipFill>
        <p:spPr>
          <a:xfrm>
            <a:off x="6605285" y="5255105"/>
            <a:ext cx="5023609" cy="68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4" y="5161951"/>
            <a:ext cx="4191000" cy="7578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873627"/>
            <a:ext cx="4191000" cy="6496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97" y="2794444"/>
            <a:ext cx="3887076" cy="7288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76650" y="2573403"/>
            <a:ext cx="1723158" cy="1106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</a:rPr>
              <a:t>______.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96299" y="2648264"/>
            <a:ext cx="2857501" cy="1106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___________.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7216" y="4987397"/>
            <a:ext cx="3129119" cy="1106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____________.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22869" y="5270479"/>
            <a:ext cx="4439777" cy="65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</a:rPr>
              <a:t>_________________.</a:t>
            </a:r>
            <a:endParaRPr lang="vi-VN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5249</TotalTime>
  <Words>271</Words>
  <Application>Microsoft Office PowerPoint</Application>
  <PresentationFormat>Widescreen</PresentationFormat>
  <Paragraphs>86</Paragraphs>
  <Slides>13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Berlin Sans FB Demi</vt:lpstr>
      <vt:lpstr>Calibri</vt:lpstr>
      <vt:lpstr>Century Schoolbook</vt:lpstr>
      <vt:lpstr>Fredoka One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340</cp:revision>
  <dcterms:created xsi:type="dcterms:W3CDTF">2006-08-16T00:00:00Z</dcterms:created>
  <dcterms:modified xsi:type="dcterms:W3CDTF">2024-12-01T12:58:22Z</dcterms:modified>
</cp:coreProperties>
</file>