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38" r:id="rId3"/>
    <p:sldId id="413" r:id="rId5"/>
    <p:sldId id="504" r:id="rId6"/>
    <p:sldId id="505" r:id="rId7"/>
    <p:sldId id="506" r:id="rId8"/>
    <p:sldId id="508" r:id="rId9"/>
    <p:sldId id="507" r:id="rId10"/>
    <p:sldId id="510" r:id="rId11"/>
    <p:sldId id="509" r:id="rId12"/>
    <p:sldId id="502" r:id="rId13"/>
    <p:sldId id="344" r:id="rId14"/>
    <p:sldId id="335" r:id="rId15"/>
    <p:sldId id="475" r:id="rId16"/>
    <p:sldId id="477" r:id="rId17"/>
    <p:sldId id="476" r:id="rId18"/>
    <p:sldId id="478" r:id="rId19"/>
    <p:sldId id="479" r:id="rId20"/>
    <p:sldId id="481" r:id="rId21"/>
    <p:sldId id="392" r:id="rId22"/>
    <p:sldId id="482" r:id="rId23"/>
    <p:sldId id="483" r:id="rId24"/>
    <p:sldId id="399" r:id="rId25"/>
    <p:sldId id="2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3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FFFF99"/>
    <a:srgbClr val="FF7C80"/>
    <a:srgbClr val="FFCC99"/>
    <a:srgbClr val="FF99CC"/>
    <a:srgbClr val="D19AD2"/>
    <a:srgbClr val="FFFFCC"/>
    <a:srgbClr val="F0926C"/>
    <a:srgbClr val="CF94D0"/>
    <a:srgbClr val="5CB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74" autoAdjust="0"/>
    <p:restoredTop sz="93594" autoAdjust="0"/>
  </p:normalViewPr>
  <p:slideViewPr>
    <p:cSldViewPr showGuides="1">
      <p:cViewPr varScale="1">
        <p:scale>
          <a:sx n="69" d="100"/>
          <a:sy n="69" d="100"/>
        </p:scale>
        <p:origin x="228" y="60"/>
      </p:cViewPr>
      <p:guideLst>
        <p:guide orient="horz" pos="2193"/>
        <p:guide pos="381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  <a:endParaRPr lang="en-US" baseline="0" smtClean="0"/>
          </a:p>
          <a:p>
            <a:r>
              <a:rPr lang="en-US" baseline="0" smtClean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  <a:endParaRPr lang="en-US" baseline="0" smtClean="0"/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  <a:endParaRPr lang="en-US" baseline="0" smtClean="0"/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  <a:endParaRPr lang="en-US" baseline="0" smtClean="0"/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  <a:endParaRPr lang="en-US" baseline="0" smtClean="0"/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  <a:endParaRPr lang="en-US" baseline="0" smtClean="0"/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  <a:endParaRPr lang="en-US" baseline="0" smtClean="0"/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  <a:endParaRPr lang="en-US" baseline="0" smtClean="0"/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  <a:endParaRPr lang="en-US" baseline="0" smtClean="0"/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  <a:endParaRPr lang="en-US" baseline="0" smtClean="0"/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200" lvl="1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800" lvl="2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400" lvl="3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8000" lvl="4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600" lvl="5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200" lvl="6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800" lvl="7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400" lvl="8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/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image" Target="../media/image3.png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.wav"/><Relationship Id="rId1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9.png"/><Relationship Id="rId7" Type="http://schemas.microsoft.com/office/2007/relationships/media" Target="../media/audio6.wav"/><Relationship Id="rId6" Type="http://schemas.openxmlformats.org/officeDocument/2006/relationships/audio" Target="NULL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24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microsoft.com/office/2007/relationships/hdphoto" Target="../media/image47.wdp"/><Relationship Id="rId7" Type="http://schemas.openxmlformats.org/officeDocument/2006/relationships/image" Target="../media/image46.png"/><Relationship Id="rId6" Type="http://schemas.microsoft.com/office/2007/relationships/hdphoto" Target="../media/image45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2.xml"/><Relationship Id="rId13" Type="http://schemas.openxmlformats.org/officeDocument/2006/relationships/audio" Target="../media/audio1.wav"/><Relationship Id="rId12" Type="http://schemas.microsoft.com/office/2007/relationships/hdphoto" Target="../media/image51.wdp"/><Relationship Id="rId11" Type="http://schemas.openxmlformats.org/officeDocument/2006/relationships/image" Target="../media/image50.png"/><Relationship Id="rId10" Type="http://schemas.microsoft.com/office/2007/relationships/hdphoto" Target="../media/image49.wdp"/><Relationship Id="rId1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audio" Target="../media/audio5.wav"/><Relationship Id="rId7" Type="http://schemas.openxmlformats.org/officeDocument/2006/relationships/audio" Target="../media/audio7.wav"/><Relationship Id="rId6" Type="http://schemas.openxmlformats.org/officeDocument/2006/relationships/image" Target="../media/image62.png"/><Relationship Id="rId5" Type="http://schemas.microsoft.com/office/2007/relationships/media" Target="../media/media1.mp4"/><Relationship Id="rId4" Type="http://schemas.openxmlformats.org/officeDocument/2006/relationships/video" Target="NULL" TargetMode="External"/><Relationship Id="rId3" Type="http://schemas.openxmlformats.org/officeDocument/2006/relationships/image" Target="../media/image61.png"/><Relationship Id="rId2" Type="http://schemas.openxmlformats.org/officeDocument/2006/relationships/image" Target="../media/image60.GIF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microsoft.com/office/2007/relationships/media" Target="../media/audio2.wav"/><Relationship Id="rId2" Type="http://schemas.openxmlformats.org/officeDocument/2006/relationships/audio" Target="../media/audio2.wav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audio" Target="../media/audio9.wav"/><Relationship Id="rId8" Type="http://schemas.openxmlformats.org/officeDocument/2006/relationships/image" Target="../media/image39.png"/><Relationship Id="rId7" Type="http://schemas.microsoft.com/office/2007/relationships/media" Target="../media/audio8.wav"/><Relationship Id="rId6" Type="http://schemas.openxmlformats.org/officeDocument/2006/relationships/audio" Target="../media/audio8.wav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8" Type="http://schemas.openxmlformats.org/officeDocument/2006/relationships/notesSlide" Target="../notesSlides/notesSlide10.xml"/><Relationship Id="rId17" Type="http://schemas.openxmlformats.org/officeDocument/2006/relationships/slideLayout" Target="../slideLayouts/slideLayout15.xml"/><Relationship Id="rId16" Type="http://schemas.microsoft.com/office/2007/relationships/media" Target="../media/audio12.wav"/><Relationship Id="rId15" Type="http://schemas.openxmlformats.org/officeDocument/2006/relationships/audio" Target="../media/audio12.wav"/><Relationship Id="rId14" Type="http://schemas.microsoft.com/office/2007/relationships/media" Target="../media/audio11.wav"/><Relationship Id="rId13" Type="http://schemas.openxmlformats.org/officeDocument/2006/relationships/audio" Target="../media/audio11.wav"/><Relationship Id="rId12" Type="http://schemas.microsoft.com/office/2007/relationships/media" Target="../media/audio10.wav"/><Relationship Id="rId11" Type="http://schemas.openxmlformats.org/officeDocument/2006/relationships/audio" Target="../media/audio10.wav"/><Relationship Id="rId10" Type="http://schemas.microsoft.com/office/2007/relationships/media" Target="../media/audio9.wav"/><Relationship Id="rId1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8" Type="http://schemas.openxmlformats.org/officeDocument/2006/relationships/image" Target="../media/image14.png"/><Relationship Id="rId7" Type="http://schemas.openxmlformats.org/officeDocument/2006/relationships/image" Target="../media/image13.jpe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2" Type="http://schemas.openxmlformats.org/officeDocument/2006/relationships/slideLayout" Target="../slideLayouts/slideLayout21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image" Target="../media/image17.jpeg"/><Relationship Id="rId7" Type="http://schemas.openxmlformats.org/officeDocument/2006/relationships/image" Target="../media/image12.png"/><Relationship Id="rId6" Type="http://schemas.openxmlformats.org/officeDocument/2006/relationships/image" Target="../media/image9.png"/><Relationship Id="rId5" Type="http://schemas.openxmlformats.org/officeDocument/2006/relationships/image" Target="../media/image16.jpeg"/><Relationship Id="rId4" Type="http://schemas.openxmlformats.org/officeDocument/2006/relationships/image" Target="../media/image14.png"/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2" Type="http://schemas.openxmlformats.org/officeDocument/2006/relationships/slideLayout" Target="../slideLayouts/slideLayout22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14.png"/><Relationship Id="rId7" Type="http://schemas.openxmlformats.org/officeDocument/2006/relationships/image" Target="../media/image20.jpeg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2" Type="http://schemas.openxmlformats.org/officeDocument/2006/relationships/slideLayout" Target="../slideLayouts/slideLayout23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24.png"/><Relationship Id="rId7" Type="http://schemas.openxmlformats.org/officeDocument/2006/relationships/image" Target="../media/image14.png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2" Type="http://schemas.openxmlformats.org/officeDocument/2006/relationships/slideLayout" Target="../slideLayouts/slideLayout21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4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2" Type="http://schemas.openxmlformats.org/officeDocument/2006/relationships/slideLayout" Target="../slideLayouts/slideLayout20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30.png"/><Relationship Id="rId7" Type="http://schemas.openxmlformats.org/officeDocument/2006/relationships/image" Target="../media/image14.png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2" Type="http://schemas.openxmlformats.org/officeDocument/2006/relationships/slideLayout" Target="../slideLayouts/slideLayout23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12.png"/><Relationship Id="rId6" Type="http://schemas.openxmlformats.org/officeDocument/2006/relationships/image" Target="../media/image9.png"/><Relationship Id="rId5" Type="http://schemas.openxmlformats.org/officeDocument/2006/relationships/image" Target="../media/image31.png"/><Relationship Id="rId4" Type="http://schemas.openxmlformats.org/officeDocument/2006/relationships/image" Target="../media/image14.png"/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2" Type="http://schemas.openxmlformats.org/officeDocument/2006/relationships/slideLayout" Target="../slideLayouts/slideLayout22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832113" y="1985653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sp>
        <p:nvSpPr>
          <p:cNvPr id="2" name="Bùi Liễu 0968142780"/>
          <p:cNvSpPr/>
          <p:nvPr/>
        </p:nvSpPr>
        <p:spPr>
          <a:xfrm>
            <a:off x="2376458" y="2097329"/>
            <a:ext cx="609600" cy="546090"/>
          </a:xfrm>
          <a:prstGeom prst="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Berlin Sans FB Demi" panose="020E0802020502020306" pitchFamily="34" charset="0"/>
              </a:rPr>
              <a:t>9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2895600" y="1698240"/>
            <a:ext cx="8032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Colours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4534786" y="2837041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dirty="0" smtClean="0">
                <a:latin typeface="Berlin Sans FB Demi" panose="020E0802020502020306" pitchFamily="34" charset="0"/>
              </a:rPr>
              <a:t>1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9" name="Picture 2" descr="https://s.sachmem.vn/public/dics_stable/TA3SHSDEMO/colour.jpg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47378"/>
            <a:ext cx="2752060" cy="275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838200"/>
            <a:ext cx="2947181" cy="3394753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438400" y="3581400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b="1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Thank you! </a:t>
            </a:r>
            <a:endParaRPr lang="en-US" sz="9600" b="1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2" name="applause.wav"/>
          </p:stSnd>
        </p:sndAc>
      </p:transition>
    </mc:Choice>
    <mc:Fallback>
      <p:transition spd="slow">
        <p:blinds dir="vert"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450" y="3965295"/>
            <a:ext cx="2847192" cy="2514854"/>
          </a:xfrm>
          <a:prstGeom prst="roundRect">
            <a:avLst/>
          </a:prstGeom>
          <a:ln w="28575">
            <a:solidFill>
              <a:schemeClr val="accent6"/>
            </a:solidFill>
            <a:prstDash val="sysDash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909" y="3988186"/>
            <a:ext cx="2795360" cy="2469072"/>
          </a:xfrm>
          <a:prstGeom prst="roundRect">
            <a:avLst/>
          </a:prstGeom>
          <a:ln w="28575">
            <a:solidFill>
              <a:schemeClr val="accent6"/>
            </a:solidFill>
            <a:prstDash val="sysDash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486" y="1084321"/>
            <a:ext cx="2764855" cy="2442127"/>
          </a:xfrm>
          <a:prstGeom prst="roundRect">
            <a:avLst/>
          </a:prstGeom>
          <a:ln w="28575">
            <a:solidFill>
              <a:schemeClr val="accent6"/>
            </a:solidFill>
            <a:prstDash val="sysDash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066800"/>
            <a:ext cx="2803442" cy="2418245"/>
          </a:xfrm>
          <a:prstGeom prst="roundRect">
            <a:avLst/>
          </a:prstGeom>
          <a:ln w="28575">
            <a:solidFill>
              <a:schemeClr val="accent6"/>
            </a:solidFill>
            <a:prstDash val="sysDash"/>
          </a:ln>
        </p:spPr>
      </p:pic>
      <p:sp>
        <p:nvSpPr>
          <p:cNvPr id="23" name="Rectangle 22"/>
          <p:cNvSpPr/>
          <p:nvPr/>
        </p:nvSpPr>
        <p:spPr>
          <a:xfrm>
            <a:off x="7809231" y="5308679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11" name="Google Shape;722;p38"/>
          <p:cNvSpPr txBox="1"/>
          <p:nvPr/>
        </p:nvSpPr>
        <p:spPr>
          <a:xfrm>
            <a:off x="1035013" y="295301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50302" y="2903908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ounded Rectangle 31"/>
          <p:cNvSpPr/>
          <p:nvPr/>
        </p:nvSpPr>
        <p:spPr>
          <a:xfrm>
            <a:off x="5351989" y="5880708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Rounded Rectangle 32"/>
          <p:cNvSpPr/>
          <p:nvPr/>
        </p:nvSpPr>
        <p:spPr>
          <a:xfrm>
            <a:off x="9206879" y="5880132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Google Shape;722;p38"/>
          <p:cNvSpPr txBox="1"/>
          <p:nvPr/>
        </p:nvSpPr>
        <p:spPr>
          <a:xfrm>
            <a:off x="1305498" y="2039754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smtClean="0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35" name="Google Shape;722;p38"/>
          <p:cNvSpPr txBox="1"/>
          <p:nvPr/>
        </p:nvSpPr>
        <p:spPr>
          <a:xfrm>
            <a:off x="1305497" y="4722199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9206879" y="2947144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3187578" y="1096424"/>
            <a:ext cx="533400" cy="526782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40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070889" y="1096424"/>
            <a:ext cx="533400" cy="526782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40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084809" y="3976337"/>
            <a:ext cx="533400" cy="526782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4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070889" y="3955666"/>
            <a:ext cx="533400" cy="526782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4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Bùi Liễu 09681427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>
            <a:fillRect/>
          </a:stretch>
        </p:blipFill>
        <p:spPr>
          <a:xfrm>
            <a:off x="9118589" y="2835185"/>
            <a:ext cx="793969" cy="714572"/>
          </a:xfrm>
          <a:prstGeom prst="rect">
            <a:avLst/>
          </a:prstGeom>
        </p:spPr>
      </p:pic>
      <p:pic>
        <p:nvPicPr>
          <p:cNvPr id="19" name="Bùi Liễu 09681427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>
            <a:fillRect/>
          </a:stretch>
        </p:blipFill>
        <p:spPr>
          <a:xfrm>
            <a:off x="5237877" y="5778803"/>
            <a:ext cx="793969" cy="714572"/>
          </a:xfrm>
          <a:prstGeom prst="rect">
            <a:avLst/>
          </a:prstGeom>
        </p:spPr>
      </p:pic>
      <p:pic>
        <p:nvPicPr>
          <p:cNvPr id="3" name="Track 8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22606,000000" end="2888,192627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17" y="4819992"/>
            <a:ext cx="609600" cy="488687"/>
          </a:xfrm>
          <a:prstGeom prst="rect">
            <a:avLst/>
          </a:prstGeom>
        </p:spPr>
      </p:pic>
      <p:pic>
        <p:nvPicPr>
          <p:cNvPr id="24" name="Track 8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606,000000" end="18387,193359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0" y="2172743"/>
            <a:ext cx="609600" cy="4886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4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656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/>
          <p:cNvSpPr txBox="1"/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071" y="3657753"/>
            <a:ext cx="3410017" cy="1680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76" y="987856"/>
            <a:ext cx="4419600" cy="2177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21" y="1129889"/>
            <a:ext cx="3880520" cy="1911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07" b="38514"/>
          <a:stretch>
            <a:fillRect/>
          </a:stretch>
        </p:blipFill>
        <p:spPr>
          <a:xfrm>
            <a:off x="956176" y="4338863"/>
            <a:ext cx="4453345" cy="7358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7" t="11726" r="9705" b="33940"/>
          <a:stretch>
            <a:fillRect/>
          </a:stretch>
        </p:blipFill>
        <p:spPr>
          <a:xfrm>
            <a:off x="6605285" y="5255105"/>
            <a:ext cx="5023609" cy="689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4" y="5161951"/>
            <a:ext cx="4191000" cy="7578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873627"/>
            <a:ext cx="4191000" cy="6496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97" y="2794444"/>
            <a:ext cx="3887076" cy="72882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76650" y="2573403"/>
            <a:ext cx="1723158" cy="1106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______.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96299" y="2648264"/>
            <a:ext cx="2857501" cy="1106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___________.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27216" y="4987397"/>
            <a:ext cx="3129119" cy="1106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____________.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222869" y="5270479"/>
            <a:ext cx="4439777" cy="65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_________________.</a:t>
            </a:r>
            <a:endParaRPr lang="vi-VN" sz="36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/>
          <p:cNvSpPr txBox="1"/>
          <p:nvPr/>
        </p:nvSpPr>
        <p:spPr>
          <a:xfrm>
            <a:off x="685800" y="380235"/>
            <a:ext cx="73152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926" y="3962400"/>
            <a:ext cx="2972044" cy="1458668"/>
          </a:xfrm>
          <a:prstGeom prst="roundRect">
            <a:avLst/>
          </a:prstGeom>
          <a:ln w="28575">
            <a:solidFill>
              <a:schemeClr val="accent6"/>
            </a:solidFill>
            <a:prstDash val="dash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30214"/>
            <a:ext cx="2951991" cy="1411272"/>
          </a:xfrm>
          <a:prstGeom prst="roundRect">
            <a:avLst/>
          </a:prstGeom>
          <a:ln w="28575">
            <a:solidFill>
              <a:schemeClr val="accent6"/>
            </a:solidFill>
            <a:prstDash val="dash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330214"/>
            <a:ext cx="2951991" cy="1411272"/>
          </a:xfrm>
          <a:prstGeom prst="roundRect">
            <a:avLst/>
          </a:prstGeom>
          <a:ln w="28575">
            <a:solidFill>
              <a:schemeClr val="accent6"/>
            </a:solidFill>
            <a:prstDash val="dash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78" y="3962400"/>
            <a:ext cx="2951991" cy="1458668"/>
          </a:xfrm>
          <a:prstGeom prst="roundRect">
            <a:avLst/>
          </a:prstGeom>
          <a:ln w="28575">
            <a:solidFill>
              <a:schemeClr val="accent6"/>
            </a:solidFill>
            <a:prstDash val="dash"/>
          </a:ln>
        </p:spPr>
      </p:pic>
      <p:sp>
        <p:nvSpPr>
          <p:cNvPr id="9" name="Bùi Liễu 0968142780"/>
          <p:cNvSpPr txBox="1"/>
          <p:nvPr/>
        </p:nvSpPr>
        <p:spPr>
          <a:xfrm>
            <a:off x="923526" y="2804520"/>
            <a:ext cx="4410474" cy="4944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What colour is it?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 txBox="1"/>
          <p:nvPr/>
        </p:nvSpPr>
        <p:spPr>
          <a:xfrm>
            <a:off x="1485005" y="3312577"/>
            <a:ext cx="3315595" cy="4944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It’s ________.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 txBox="1"/>
          <p:nvPr/>
        </p:nvSpPr>
        <p:spPr>
          <a:xfrm>
            <a:off x="7086600" y="2818089"/>
            <a:ext cx="4410474" cy="4944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What colour is it?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 txBox="1"/>
          <p:nvPr/>
        </p:nvSpPr>
        <p:spPr>
          <a:xfrm>
            <a:off x="7648079" y="3326146"/>
            <a:ext cx="3315595" cy="4944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________.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923526" y="5556350"/>
            <a:ext cx="5105400" cy="4944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____ colour is it?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1476984" y="6186120"/>
            <a:ext cx="3315595" cy="4944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It’s ________.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 txBox="1"/>
          <p:nvPr/>
        </p:nvSpPr>
        <p:spPr>
          <a:xfrm>
            <a:off x="7066547" y="5497630"/>
            <a:ext cx="5105400" cy="4944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_________ is it?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 txBox="1"/>
          <p:nvPr/>
        </p:nvSpPr>
        <p:spPr>
          <a:xfrm>
            <a:off x="7620005" y="6127400"/>
            <a:ext cx="3315595" cy="4944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It’s ________.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/>
          <p:cNvSpPr txBox="1"/>
          <p:nvPr/>
        </p:nvSpPr>
        <p:spPr>
          <a:xfrm>
            <a:off x="685800" y="471908"/>
            <a:ext cx="751446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5577580" y="5457193"/>
            <a:ext cx="178749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524000"/>
            <a:ext cx="6375179" cy="3047811"/>
          </a:xfrm>
          <a:prstGeom prst="roundRect">
            <a:avLst/>
          </a:prstGeom>
          <a:ln w="28575">
            <a:solidFill>
              <a:schemeClr val="accent6"/>
            </a:solidFill>
            <a:prstDash val="dash"/>
          </a:ln>
        </p:spPr>
      </p:pic>
      <p:sp>
        <p:nvSpPr>
          <p:cNvPr id="11" name="Bùi Liễu 0968142780"/>
          <p:cNvSpPr txBox="1"/>
          <p:nvPr/>
        </p:nvSpPr>
        <p:spPr>
          <a:xfrm>
            <a:off x="3256547" y="4820402"/>
            <a:ext cx="8160899" cy="7260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40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What colour is it?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 txBox="1"/>
          <p:nvPr/>
        </p:nvSpPr>
        <p:spPr>
          <a:xfrm>
            <a:off x="3918284" y="5546425"/>
            <a:ext cx="6134995" cy="7260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It’s ________.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/>
          <p:cNvSpPr txBox="1"/>
          <p:nvPr/>
        </p:nvSpPr>
        <p:spPr>
          <a:xfrm>
            <a:off x="738569" y="372829"/>
            <a:ext cx="751446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4343400" y="5435809"/>
            <a:ext cx="376869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red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24000"/>
            <a:ext cx="5985703" cy="2957717"/>
          </a:xfrm>
          <a:prstGeom prst="roundRect">
            <a:avLst/>
          </a:prstGeom>
          <a:ln w="28575">
            <a:solidFill>
              <a:schemeClr val="accent6"/>
            </a:solidFill>
            <a:prstDash val="dash"/>
          </a:ln>
        </p:spPr>
      </p:pic>
      <p:sp>
        <p:nvSpPr>
          <p:cNvPr id="11" name="Bùi Liễu 0968142780"/>
          <p:cNvSpPr txBox="1"/>
          <p:nvPr/>
        </p:nvSpPr>
        <p:spPr>
          <a:xfrm>
            <a:off x="3810000" y="4800600"/>
            <a:ext cx="8160899" cy="7260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40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What colour is it?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 txBox="1"/>
          <p:nvPr/>
        </p:nvSpPr>
        <p:spPr>
          <a:xfrm>
            <a:off x="4495800" y="5563122"/>
            <a:ext cx="6134995" cy="7260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________.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/>
          <p:cNvSpPr txBox="1"/>
          <p:nvPr/>
        </p:nvSpPr>
        <p:spPr>
          <a:xfrm>
            <a:off x="685800" y="462244"/>
            <a:ext cx="751446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5356351" y="5273066"/>
            <a:ext cx="1667844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51943"/>
            <a:ext cx="5748893" cy="2840701"/>
          </a:xfrm>
          <a:prstGeom prst="roundRect">
            <a:avLst/>
          </a:prstGeom>
          <a:ln w="28575">
            <a:solidFill>
              <a:schemeClr val="accent6"/>
            </a:solidFill>
            <a:prstDash val="dash"/>
          </a:ln>
        </p:spPr>
      </p:pic>
      <p:sp>
        <p:nvSpPr>
          <p:cNvPr id="11" name="Bùi Liễu 0968142780"/>
          <p:cNvSpPr txBox="1"/>
          <p:nvPr/>
        </p:nvSpPr>
        <p:spPr>
          <a:xfrm>
            <a:off x="3124200" y="4547043"/>
            <a:ext cx="8160899" cy="7260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40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______  colour is it?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 txBox="1"/>
          <p:nvPr/>
        </p:nvSpPr>
        <p:spPr>
          <a:xfrm>
            <a:off x="3714302" y="5426580"/>
            <a:ext cx="6134995" cy="7260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en-US" sz="40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________.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 txBox="1"/>
          <p:nvPr/>
        </p:nvSpPr>
        <p:spPr>
          <a:xfrm>
            <a:off x="4319969" y="4445338"/>
            <a:ext cx="21336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/>
          <p:cNvSpPr txBox="1"/>
          <p:nvPr/>
        </p:nvSpPr>
        <p:spPr>
          <a:xfrm>
            <a:off x="914400" y="381000"/>
            <a:ext cx="751446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5618437" y="5674718"/>
            <a:ext cx="1667844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752600"/>
            <a:ext cx="5715000" cy="2863234"/>
          </a:xfrm>
          <a:prstGeom prst="roundRect">
            <a:avLst/>
          </a:prstGeom>
          <a:ln w="28575">
            <a:solidFill>
              <a:schemeClr val="accent6"/>
            </a:solidFill>
            <a:prstDash val="dash"/>
          </a:ln>
        </p:spPr>
      </p:pic>
      <p:sp>
        <p:nvSpPr>
          <p:cNvPr id="11" name="Bùi Liễu 0968142780"/>
          <p:cNvSpPr txBox="1"/>
          <p:nvPr/>
        </p:nvSpPr>
        <p:spPr>
          <a:xfrm>
            <a:off x="3581400" y="4859465"/>
            <a:ext cx="8160899" cy="7260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40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___________ is it?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 txBox="1"/>
          <p:nvPr/>
        </p:nvSpPr>
        <p:spPr>
          <a:xfrm>
            <a:off x="4254658" y="5763950"/>
            <a:ext cx="4395402" cy="7260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en-US" sz="40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______.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 txBox="1"/>
          <p:nvPr/>
        </p:nvSpPr>
        <p:spPr>
          <a:xfrm>
            <a:off x="4503874" y="4770233"/>
            <a:ext cx="4118112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0000" y="13547"/>
            <a:ext cx="9690216" cy="682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07757" y="1737482"/>
            <a:ext cx="2776722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>
              <a:buClr>
                <a:srgbClr val="000000"/>
              </a:buClr>
              <a:defRPr/>
            </a:pPr>
            <a:r>
              <a:rPr lang="en-US" sz="5335" b="1" i="1" kern="0" dirty="0">
                <a:solidFill>
                  <a:srgbClr val="FFDEDE">
                    <a:lumMod val="50000"/>
                  </a:srgbClr>
                </a:solidFill>
                <a:latin typeface="Amasis MT Pro Black" panose="020B0604020202020204" pitchFamily="18" charset="0"/>
                <a:cs typeface="Arial" panose="020B0604020202020204"/>
                <a:sym typeface="Arial" panose="020B0604020202020204"/>
              </a:rPr>
              <a:t>r         d </a:t>
            </a:r>
            <a:endParaRPr lang="en-US" sz="5335" b="1" i="1" kern="0" dirty="0">
              <a:solidFill>
                <a:srgbClr val="FFDEDE">
                  <a:lumMod val="50000"/>
                </a:srgbClr>
              </a:solidFill>
              <a:latin typeface="Amasis MT Pro Black" panose="020B060402020202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5303" y="2564154"/>
            <a:ext cx="2509020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>
              <a:buClr>
                <a:srgbClr val="000000"/>
              </a:buClr>
              <a:defRPr/>
            </a:pPr>
            <a:r>
              <a:rPr lang="en-US" sz="5335" b="1" i="1" kern="0" dirty="0">
                <a:solidFill>
                  <a:srgbClr val="0070C0"/>
                </a:solidFill>
                <a:latin typeface="Amasis MT Pro Black" panose="020B0604020202020204" pitchFamily="18" charset="0"/>
                <a:cs typeface="Arial" panose="020B0604020202020204"/>
                <a:sym typeface="Arial" panose="020B0604020202020204"/>
              </a:rPr>
              <a:t>l    u   e</a:t>
            </a:r>
            <a:endParaRPr lang="en-US" sz="5335" b="1" i="1" kern="0" dirty="0">
              <a:solidFill>
                <a:srgbClr val="0070C0"/>
              </a:solidFill>
              <a:latin typeface="Amasis MT Pro Black" panose="020B060402020202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9325" y="895014"/>
            <a:ext cx="716863" cy="5098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5335" b="1" i="1" kern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latin typeface="Amasis MT Pro Black" panose="020B0604020202020204" pitchFamily="18" charset="0"/>
                <a:cs typeface="Arial" panose="020B0604020202020204"/>
                <a:sym typeface="Arial" panose="020B0604020202020204"/>
              </a:rPr>
              <a:t>y</a:t>
            </a:r>
            <a:endParaRPr lang="en-US" sz="5335" b="1" i="1" kern="0" dirty="0">
              <a:ln>
                <a:solidFill>
                  <a:srgbClr val="FCC552">
                    <a:lumMod val="50000"/>
                  </a:srgbClr>
                </a:solidFill>
              </a:ln>
              <a:solidFill>
                <a:srgbClr val="FFC000"/>
              </a:solidFill>
              <a:latin typeface="Amasis MT Pro Black" panose="020B0604020202020204" pitchFamily="18" charset="0"/>
              <a:cs typeface="Arial" panose="020B0604020202020204"/>
              <a:sym typeface="Arial" panose="020B0604020202020204"/>
            </a:endParaRPr>
          </a:p>
          <a:p>
            <a:pPr algn="ctr" defTabSz="1219200">
              <a:buClr>
                <a:srgbClr val="000000"/>
              </a:buClr>
              <a:defRPr/>
            </a:pPr>
            <a:endParaRPr lang="en-US" sz="5335" b="1" i="1" kern="0" dirty="0">
              <a:ln>
                <a:solidFill>
                  <a:srgbClr val="FCC552">
                    <a:lumMod val="50000"/>
                  </a:srgbClr>
                </a:solidFill>
              </a:ln>
              <a:solidFill>
                <a:srgbClr val="FFC000"/>
              </a:solidFill>
              <a:latin typeface="Amasis MT Pro Black" panose="020B0604020202020204" pitchFamily="18" charset="0"/>
              <a:cs typeface="Arial" panose="020B0604020202020204"/>
              <a:sym typeface="Arial" panose="020B0604020202020204"/>
            </a:endParaRPr>
          </a:p>
          <a:p>
            <a:pPr algn="ctr" defTabSz="1219200">
              <a:buClr>
                <a:srgbClr val="000000"/>
              </a:buClr>
              <a:defRPr/>
            </a:pPr>
            <a:r>
              <a:rPr lang="en-US" sz="5865" b="1" i="1" kern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latin typeface="Amasis MT Pro Black" panose="020B0604020202020204" pitchFamily="18" charset="0"/>
                <a:cs typeface="Arial" panose="020B0604020202020204"/>
                <a:sym typeface="Arial" panose="020B0604020202020204"/>
              </a:rPr>
              <a:t>l</a:t>
            </a:r>
            <a:endParaRPr lang="en-US" sz="5865" b="1" i="1" kern="0" dirty="0">
              <a:ln>
                <a:solidFill>
                  <a:srgbClr val="FCC552">
                    <a:lumMod val="50000"/>
                  </a:srgbClr>
                </a:solidFill>
              </a:ln>
              <a:solidFill>
                <a:srgbClr val="FFC000"/>
              </a:solidFill>
              <a:latin typeface="Amasis MT Pro Black" panose="020B0604020202020204" pitchFamily="18" charset="0"/>
              <a:cs typeface="Arial" panose="020B0604020202020204"/>
              <a:sym typeface="Arial" panose="020B0604020202020204"/>
            </a:endParaRPr>
          </a:p>
          <a:p>
            <a:pPr algn="ctr" defTabSz="1219200">
              <a:buClr>
                <a:srgbClr val="000000"/>
              </a:buClr>
              <a:defRPr/>
            </a:pPr>
            <a:r>
              <a:rPr lang="en-US" sz="5865" b="1" i="1" kern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latin typeface="Amasis MT Pro Black" panose="020B0604020202020204" pitchFamily="18" charset="0"/>
                <a:cs typeface="Arial" panose="020B0604020202020204"/>
                <a:sym typeface="Arial" panose="020B0604020202020204"/>
              </a:rPr>
              <a:t>l</a:t>
            </a:r>
            <a:endParaRPr lang="en-US" sz="5865" b="1" i="1" kern="0" dirty="0">
              <a:ln>
                <a:solidFill>
                  <a:srgbClr val="FCC552">
                    <a:lumMod val="50000"/>
                  </a:srgbClr>
                </a:solidFill>
              </a:ln>
              <a:solidFill>
                <a:srgbClr val="FFC000"/>
              </a:solidFill>
              <a:latin typeface="Amasis MT Pro Black" panose="020B0604020202020204" pitchFamily="18" charset="0"/>
              <a:cs typeface="Arial" panose="020B0604020202020204"/>
              <a:sym typeface="Arial" panose="020B0604020202020204"/>
            </a:endParaRPr>
          </a:p>
          <a:p>
            <a:pPr algn="ctr" defTabSz="1219200">
              <a:buClr>
                <a:srgbClr val="000000"/>
              </a:buClr>
              <a:defRPr/>
            </a:pPr>
            <a:endParaRPr lang="en-US" sz="4800" b="1" i="1" kern="0" dirty="0">
              <a:ln>
                <a:solidFill>
                  <a:srgbClr val="FCC552">
                    <a:lumMod val="50000"/>
                  </a:srgbClr>
                </a:solidFill>
              </a:ln>
              <a:solidFill>
                <a:srgbClr val="FFC000"/>
              </a:solidFill>
              <a:latin typeface="Amasis MT Pro Black" panose="020B0604020202020204" pitchFamily="18" charset="0"/>
              <a:cs typeface="Arial" panose="020B0604020202020204"/>
              <a:sym typeface="Arial" panose="020B0604020202020204"/>
            </a:endParaRPr>
          </a:p>
          <a:p>
            <a:pPr algn="ctr" defTabSz="1219200">
              <a:buClr>
                <a:srgbClr val="000000"/>
              </a:buClr>
              <a:defRPr/>
            </a:pPr>
            <a:r>
              <a:rPr lang="en-US" sz="5335" b="1" i="1" kern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latin typeface="Amasis MT Pro Black" panose="020B0604020202020204" pitchFamily="18" charset="0"/>
                <a:cs typeface="Arial" panose="020B0604020202020204"/>
                <a:sym typeface="Arial" panose="020B0604020202020204"/>
              </a:rPr>
              <a:t>w</a:t>
            </a:r>
            <a:endParaRPr lang="en-US" sz="5335" b="1" i="1" kern="0" dirty="0">
              <a:ln>
                <a:solidFill>
                  <a:srgbClr val="FCC552">
                    <a:lumMod val="50000"/>
                  </a:srgbClr>
                </a:solidFill>
              </a:ln>
              <a:solidFill>
                <a:srgbClr val="FFC000"/>
              </a:solidFill>
              <a:latin typeface="Amasis MT Pro Black" panose="020B060402020202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22757" y="3408784"/>
            <a:ext cx="716863" cy="3375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5335" b="1" i="1" kern="0" dirty="0">
                <a:ln>
                  <a:solidFill>
                    <a:srgbClr val="4F3501"/>
                  </a:solidFill>
                </a:ln>
                <a:solidFill>
                  <a:srgbClr val="FCC552">
                    <a:lumMod val="50000"/>
                  </a:srgbClr>
                </a:solidFill>
                <a:latin typeface="Amasis MT Pro Black" panose="020B0604020202020204" pitchFamily="18" charset="0"/>
                <a:cs typeface="Arial" panose="020B0604020202020204"/>
                <a:sym typeface="Arial" panose="020B0604020202020204"/>
              </a:rPr>
              <a:t>r</a:t>
            </a:r>
            <a:endParaRPr lang="en-US" sz="5335" b="1" i="1" kern="0" dirty="0">
              <a:ln>
                <a:solidFill>
                  <a:srgbClr val="4F3501"/>
                </a:solidFill>
              </a:ln>
              <a:solidFill>
                <a:srgbClr val="FCC552">
                  <a:lumMod val="50000"/>
                </a:srgbClr>
              </a:solidFill>
              <a:latin typeface="Amasis MT Pro Black" panose="020B0604020202020204" pitchFamily="18" charset="0"/>
              <a:cs typeface="Arial" panose="020B0604020202020204"/>
              <a:sym typeface="Arial" panose="020B0604020202020204"/>
            </a:endParaRPr>
          </a:p>
          <a:p>
            <a:pPr algn="ctr" defTabSz="1219200">
              <a:buClr>
                <a:srgbClr val="000000"/>
              </a:buClr>
              <a:defRPr/>
            </a:pPr>
            <a:endParaRPr lang="en-US" sz="5335" b="1" i="1" kern="0" dirty="0">
              <a:ln>
                <a:solidFill>
                  <a:srgbClr val="4F3501"/>
                </a:solidFill>
              </a:ln>
              <a:solidFill>
                <a:srgbClr val="FCC552">
                  <a:lumMod val="50000"/>
                </a:srgbClr>
              </a:solidFill>
              <a:latin typeface="Amasis MT Pro Black" panose="020B0604020202020204" pitchFamily="18" charset="0"/>
              <a:cs typeface="Arial" panose="020B0604020202020204"/>
              <a:sym typeface="Arial" panose="020B0604020202020204"/>
            </a:endParaRPr>
          </a:p>
          <a:p>
            <a:pPr algn="ctr" defTabSz="1219200">
              <a:buClr>
                <a:srgbClr val="000000"/>
              </a:buClr>
              <a:defRPr/>
            </a:pPr>
            <a:r>
              <a:rPr lang="en-US" sz="5335" b="1" i="1" kern="0" dirty="0">
                <a:ln>
                  <a:solidFill>
                    <a:srgbClr val="4F3501"/>
                  </a:solidFill>
                </a:ln>
                <a:solidFill>
                  <a:srgbClr val="FCC552">
                    <a:lumMod val="50000"/>
                  </a:srgbClr>
                </a:solidFill>
                <a:latin typeface="Amasis MT Pro Black" panose="020B0604020202020204" pitchFamily="18" charset="0"/>
                <a:cs typeface="Arial" panose="020B0604020202020204"/>
                <a:sym typeface="Arial" panose="020B0604020202020204"/>
              </a:rPr>
              <a:t>w</a:t>
            </a:r>
            <a:endParaRPr lang="en-US" sz="5335" b="1" i="1" kern="0" dirty="0">
              <a:ln>
                <a:solidFill>
                  <a:srgbClr val="4F3501"/>
                </a:solidFill>
              </a:ln>
              <a:solidFill>
                <a:srgbClr val="FCC552">
                  <a:lumMod val="50000"/>
                </a:srgbClr>
              </a:solidFill>
              <a:latin typeface="Amasis MT Pro Black" panose="020B0604020202020204" pitchFamily="18" charset="0"/>
              <a:cs typeface="Arial" panose="020B0604020202020204"/>
              <a:sym typeface="Arial" panose="020B0604020202020204"/>
            </a:endParaRPr>
          </a:p>
          <a:p>
            <a:pPr algn="ctr" defTabSz="1219200">
              <a:buClr>
                <a:srgbClr val="000000"/>
              </a:buClr>
              <a:defRPr/>
            </a:pPr>
            <a:r>
              <a:rPr lang="en-US" sz="5335" b="1" i="1" kern="0" dirty="0">
                <a:ln>
                  <a:solidFill>
                    <a:srgbClr val="4F3501"/>
                  </a:solidFill>
                </a:ln>
                <a:solidFill>
                  <a:srgbClr val="FCC552">
                    <a:lumMod val="50000"/>
                  </a:srgbClr>
                </a:solidFill>
                <a:latin typeface="Amasis MT Pro Black" panose="020B0604020202020204" pitchFamily="18" charset="0"/>
                <a:cs typeface="Arial" panose="020B0604020202020204"/>
                <a:sym typeface="Arial" panose="020B0604020202020204"/>
              </a:rPr>
              <a:t>n</a:t>
            </a:r>
            <a:endParaRPr lang="en-US" sz="5335" b="1" i="1" kern="0" dirty="0">
              <a:ln>
                <a:solidFill>
                  <a:srgbClr val="4F3501"/>
                </a:solidFill>
              </a:ln>
              <a:solidFill>
                <a:srgbClr val="FCC552">
                  <a:lumMod val="50000"/>
                </a:srgbClr>
              </a:solidFill>
              <a:latin typeface="Amasis MT Pro Black" panose="020B060402020202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006157" y="4371377"/>
            <a:ext cx="6696643" cy="844631"/>
          </a:xfrm>
          <a:prstGeom prst="flowChartProcess">
            <a:avLst/>
          </a:prstGeom>
          <a:solidFill>
            <a:srgbClr val="D02EB9">
              <a:alpha val="38824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1865" kern="0">
              <a:solidFill>
                <a:srgbClr val="DD2782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2" name="Picture 11" descr="A picture containing text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22" y="5003468"/>
            <a:ext cx="2238377" cy="1811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17841"/>
          <a:stretch>
            <a:fillRect/>
          </a:stretch>
        </p:blipFill>
        <p:spPr>
          <a:xfrm>
            <a:off x="-137152" y="1"/>
            <a:ext cx="12329151" cy="6929854"/>
          </a:xfrm>
          <a:prstGeom prst="rect">
            <a:avLst/>
          </a:prstGeom>
        </p:spPr>
      </p:pic>
      <p:pic>
        <p:nvPicPr>
          <p:cNvPr id="15" name="5 Minute Countdown Timer with Music For Kids!" descr="5 Minute Countdown Timer with Music For Kids!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st="119080,000000"/>
                  <p14:fade in="500,000000" out="500,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2317" y="5619931"/>
            <a:ext cx="2159683" cy="1214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Google Shape;722;p38"/>
          <p:cNvSpPr txBox="1"/>
          <p:nvPr/>
        </p:nvSpPr>
        <p:spPr>
          <a:xfrm>
            <a:off x="119270" y="-57774"/>
            <a:ext cx="751446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4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5" grpId="0"/>
      <p:bldP spid="7" grpId="0"/>
      <p:bldP spid="8" grpId="0"/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3657600" y="24384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FF0000"/>
              </a:solidFill>
              <a:latin typeface="Berlin Sans FB Demi" panose="020E0802020502020306" pitchFamily="34" charset="0"/>
              <a:ea typeface="Calibri" panose="020F050202020403020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>
            <a:fillRect/>
          </a:stretch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429000" y="2819400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FF000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  <a:endParaRPr lang="en-US" sz="9600" b="1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2" name="Cartoon Music (2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4400" y="36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00" numSld="1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885327" y="377522"/>
            <a:ext cx="2638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1147245" y="3725817"/>
            <a:ext cx="2957633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998531" y="2977273"/>
              <a:ext cx="1824918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brown</a:t>
              </a:r>
              <a:endParaRPr lang="en-US" smtClean="0">
                <a:solidFill>
                  <a:srgbClr val="C00000"/>
                </a:solidFill>
              </a:endParaRP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4651827" y="3711185"/>
            <a:ext cx="2856690" cy="2377724"/>
            <a:chOff x="6392042" y="1289109"/>
            <a:chExt cx="3816682" cy="2377724"/>
          </a:xfrm>
        </p:grpSpPr>
        <p:sp>
          <p:nvSpPr>
            <p:cNvPr id="12" name="TextBox 11"/>
            <p:cNvSpPr txBox="1"/>
            <p:nvPr/>
          </p:nvSpPr>
          <p:spPr>
            <a:xfrm>
              <a:off x="7880414" y="3057667"/>
              <a:ext cx="1099117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red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8055779" y="3711185"/>
            <a:ext cx="2957633" cy="2377724"/>
            <a:chOff x="1925737" y="4040342"/>
            <a:chExt cx="3816682" cy="2377724"/>
          </a:xfrm>
        </p:grpSpPr>
        <p:sp>
          <p:nvSpPr>
            <p:cNvPr id="8" name="TextBox 7"/>
            <p:cNvSpPr txBox="1"/>
            <p:nvPr/>
          </p:nvSpPr>
          <p:spPr>
            <a:xfrm>
              <a:off x="3024866" y="5808899"/>
              <a:ext cx="1853878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yellow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84512" y="3927065"/>
            <a:ext cx="1871599" cy="1864114"/>
          </a:xfrm>
          <a:prstGeom prst="rect">
            <a:avLst/>
          </a:prstGeom>
        </p:spPr>
      </p:pic>
      <p:pic>
        <p:nvPicPr>
          <p:cNvPr id="42" name="Hình ảnh 2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6628" y="3844958"/>
            <a:ext cx="1783620" cy="177648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4323" y="3883058"/>
            <a:ext cx="1825685" cy="1818382"/>
          </a:xfrm>
          <a:prstGeom prst="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6328325" y="1039901"/>
            <a:ext cx="2957633" cy="2377724"/>
            <a:chOff x="1925737" y="1303584"/>
            <a:chExt cx="3816682" cy="2377724"/>
          </a:xfrm>
        </p:grpSpPr>
        <p:sp>
          <p:nvSpPr>
            <p:cNvPr id="45" name="TextBox 44"/>
            <p:cNvSpPr txBox="1"/>
            <p:nvPr/>
          </p:nvSpPr>
          <p:spPr>
            <a:xfrm>
              <a:off x="3248832" y="2977273"/>
              <a:ext cx="1324317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blue</a:t>
              </a:r>
              <a:endParaRPr lang="en-US" smtClean="0">
                <a:solidFill>
                  <a:srgbClr val="C00000"/>
                </a:solidFill>
              </a:endParaRP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43109" y="1298366"/>
            <a:ext cx="1714469" cy="1707611"/>
          </a:xfrm>
          <a:prstGeom prst="rect">
            <a:avLst/>
          </a:prstGeom>
        </p:spPr>
      </p:pic>
      <p:grpSp>
        <p:nvGrpSpPr>
          <p:cNvPr id="37" name="Bùi Liễu"/>
          <p:cNvGrpSpPr/>
          <p:nvPr/>
        </p:nvGrpSpPr>
        <p:grpSpPr>
          <a:xfrm>
            <a:off x="2895600" y="1039901"/>
            <a:ext cx="2957633" cy="2377724"/>
            <a:chOff x="1925737" y="1303584"/>
            <a:chExt cx="3816682" cy="2377724"/>
          </a:xfrm>
        </p:grpSpPr>
        <p:sp>
          <p:nvSpPr>
            <p:cNvPr id="38" name="TextBox 37"/>
            <p:cNvSpPr txBox="1"/>
            <p:nvPr/>
          </p:nvSpPr>
          <p:spPr>
            <a:xfrm>
              <a:off x="2907140" y="2902054"/>
              <a:ext cx="1853878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colour</a:t>
              </a:r>
              <a:endParaRPr lang="en-US" smtClean="0">
                <a:solidFill>
                  <a:srgbClr val="C00000"/>
                </a:solidFill>
              </a:endParaRPr>
            </a:p>
          </p:txBody>
        </p:sp>
        <p:sp>
          <p:nvSpPr>
            <p:cNvPr id="39" name="Flowchart: Alternate Process 3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3613" y="1353286"/>
            <a:ext cx="1528043" cy="1530647"/>
          </a:xfrm>
          <a:prstGeom prst="rect">
            <a:avLst/>
          </a:prstGeom>
        </p:spPr>
      </p:pic>
      <p:pic>
        <p:nvPicPr>
          <p:cNvPr id="36" name="Blu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956" y="3091927"/>
            <a:ext cx="255706" cy="204988"/>
          </a:xfrm>
          <a:prstGeom prst="rect">
            <a:avLst/>
          </a:prstGeom>
        </p:spPr>
      </p:pic>
      <p:pic>
        <p:nvPicPr>
          <p:cNvPr id="43" name="Brown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88" y="5772129"/>
            <a:ext cx="302190" cy="242251"/>
          </a:xfrm>
          <a:prstGeom prst="rect">
            <a:avLst/>
          </a:prstGeom>
        </p:spPr>
      </p:pic>
      <p:pic>
        <p:nvPicPr>
          <p:cNvPr id="48" name="Red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05" y="5725831"/>
            <a:ext cx="298607" cy="239379"/>
          </a:xfrm>
          <a:prstGeom prst="rect">
            <a:avLst/>
          </a:prstGeom>
        </p:spPr>
      </p:pic>
      <p:pic>
        <p:nvPicPr>
          <p:cNvPr id="49" name="Yellow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817" y="5682350"/>
            <a:ext cx="305319" cy="244760"/>
          </a:xfrm>
          <a:prstGeom prst="rect">
            <a:avLst/>
          </a:prstGeom>
        </p:spPr>
      </p:pic>
      <p:pic>
        <p:nvPicPr>
          <p:cNvPr id="50" name="colour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628" y="3005977"/>
            <a:ext cx="304799" cy="244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9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1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0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28939" y="1979161"/>
            <a:ext cx="525780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 What colour is it?</a:t>
            </a:r>
            <a:endParaRPr lang="en-US" sz="3600" b="1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 -   It’s _________.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437766" y="929016"/>
            <a:ext cx="12063663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2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Khi muốn hỏi màu sắc của một đồ vật, ta sử dụng mẫu câu.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8318824" y="2164424"/>
            <a:ext cx="3873176" cy="18783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(Nó có màu gì vậy?)</a:t>
            </a:r>
            <a:endParaRPr lang="en-US" sz="320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(Nó màu ______.)</a:t>
            </a:r>
            <a:endParaRPr lang="en-US" sz="320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838200" y="317196"/>
            <a:ext cx="2751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1600200" y="4460608"/>
            <a:ext cx="1683474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Example:</a:t>
            </a:r>
            <a:endParaRPr lang="en-US" sz="2800" smtClean="0"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4" name="AutoShape 4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639421"/>
            <a:ext cx="5127010" cy="3190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  <a:endParaRPr lang="en-US" sz="36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  <a:endParaRPr lang="en-US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 txBox="1"/>
          <p:nvPr/>
        </p:nvSpPr>
        <p:spPr>
          <a:xfrm>
            <a:off x="2209800" y="2590800"/>
            <a:ext cx="8686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  <a:endParaRPr lang="en-US" sz="11500" b="1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  <a:endParaRPr lang="en-US"/>
          </a:p>
          <a:p>
            <a:r>
              <a:rPr lang="en-US"/>
              <a:t>0968142780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1" name="applause.wav"/>
          </p:stSnd>
        </p:sndAc>
      </p:transition>
    </mc:Choice>
    <mc:Fallback>
      <p:transition spd="slow">
        <p:blinds dir="vert"/>
        <p:sndAc>
          <p:stSnd>
            <p:snd r:embed="rId1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8" y="1639337"/>
            <a:ext cx="2191839" cy="21830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723" y="1630189"/>
            <a:ext cx="838121" cy="745487"/>
          </a:xfrm>
          <a:prstGeom prst="rect">
            <a:avLst/>
          </a:prstGeom>
        </p:spPr>
      </p:pic>
      <p:sp>
        <p:nvSpPr>
          <p:cNvPr id="32" name="MsPham"/>
          <p:cNvSpPr/>
          <p:nvPr/>
        </p:nvSpPr>
        <p:spPr>
          <a:xfrm>
            <a:off x="703586" y="1568996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4530" y="1541539"/>
            <a:ext cx="3828705" cy="244357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blue</a:t>
              </a:r>
              <a:endParaRPr lang="en-US" sz="40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910" y="1751752"/>
            <a:ext cx="2080475" cy="20721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9554" y="1872512"/>
            <a:ext cx="579019" cy="579019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4526800" y="1541539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33" name="Right Arrow 32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eptagon 33"/>
          <p:cNvSpPr/>
          <p:nvPr/>
        </p:nvSpPr>
        <p:spPr>
          <a:xfrm>
            <a:off x="736979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a</a:t>
            </a:r>
            <a:endParaRPr lang="vi-VN" sz="3600" b="1"/>
          </a:p>
        </p:txBody>
      </p:sp>
      <p:sp>
        <p:nvSpPr>
          <p:cNvPr id="35" name="Heptagon 34"/>
          <p:cNvSpPr/>
          <p:nvPr/>
        </p:nvSpPr>
        <p:spPr>
          <a:xfrm>
            <a:off x="4574798" y="3916262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b</a:t>
            </a:r>
            <a:endParaRPr lang="vi-VN" sz="3600" b="1"/>
          </a:p>
        </p:txBody>
      </p:sp>
      <p:sp>
        <p:nvSpPr>
          <p:cNvPr id="36" name="Heptagon 35"/>
          <p:cNvSpPr/>
          <p:nvPr/>
        </p:nvSpPr>
        <p:spPr>
          <a:xfrm>
            <a:off x="8374671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</a:t>
            </a:r>
            <a:endParaRPr lang="vi-VN" sz="36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689" y="1880739"/>
            <a:ext cx="2080474" cy="207215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02749" y="518413"/>
            <a:ext cx="5673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right answer.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MsPham"/>
          <p:cNvSpPr/>
          <p:nvPr/>
        </p:nvSpPr>
        <p:spPr>
          <a:xfrm>
            <a:off x="8268102" y="1550698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8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65" y="1628950"/>
            <a:ext cx="2249436" cy="22404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4880" y="1646396"/>
            <a:ext cx="838121" cy="74548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red</a:t>
              </a:r>
              <a:endParaRPr lang="en-US" sz="40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90" y="1712178"/>
            <a:ext cx="2254692" cy="2245672"/>
          </a:xfrm>
          <a:prstGeom prst="roundRect">
            <a:avLst>
              <a:gd name="adj" fmla="val 36379"/>
            </a:avLst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689" y="1712178"/>
            <a:ext cx="2216345" cy="2207479"/>
          </a:xfrm>
          <a:prstGeom prst="rect">
            <a:avLst/>
          </a:prstGeom>
        </p:spPr>
      </p:pic>
      <p:sp>
        <p:nvSpPr>
          <p:cNvPr id="3" name="MsPham"/>
          <p:cNvSpPr/>
          <p:nvPr/>
        </p:nvSpPr>
        <p:spPr>
          <a:xfrm>
            <a:off x="745497" y="1590988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22" name="MsPham"/>
          <p:cNvSpPr/>
          <p:nvPr/>
        </p:nvSpPr>
        <p:spPr>
          <a:xfrm>
            <a:off x="8317325" y="1536706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sPham"/>
          <p:cNvSpPr/>
          <p:nvPr/>
        </p:nvSpPr>
        <p:spPr>
          <a:xfrm>
            <a:off x="4433711" y="1654839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eptagon 19"/>
          <p:cNvSpPr/>
          <p:nvPr/>
        </p:nvSpPr>
        <p:spPr>
          <a:xfrm>
            <a:off x="736979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a</a:t>
            </a:r>
            <a:endParaRPr lang="vi-VN" sz="3600" b="1"/>
          </a:p>
        </p:txBody>
      </p:sp>
      <p:sp>
        <p:nvSpPr>
          <p:cNvPr id="25" name="Heptagon 24"/>
          <p:cNvSpPr/>
          <p:nvPr/>
        </p:nvSpPr>
        <p:spPr>
          <a:xfrm>
            <a:off x="4574798" y="3916262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b</a:t>
            </a:r>
            <a:endParaRPr lang="vi-VN" sz="3600" b="1"/>
          </a:p>
        </p:txBody>
      </p:sp>
      <p:sp>
        <p:nvSpPr>
          <p:cNvPr id="26" name="Heptagon 25"/>
          <p:cNvSpPr/>
          <p:nvPr/>
        </p:nvSpPr>
        <p:spPr>
          <a:xfrm>
            <a:off x="8374671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</a:t>
            </a:r>
            <a:endParaRPr lang="vi-VN" sz="3600" b="1"/>
          </a:p>
        </p:txBody>
      </p:sp>
      <p:sp>
        <p:nvSpPr>
          <p:cNvPr id="28" name="TextBox 27"/>
          <p:cNvSpPr txBox="1"/>
          <p:nvPr/>
        </p:nvSpPr>
        <p:spPr>
          <a:xfrm>
            <a:off x="838200" y="524926"/>
            <a:ext cx="5673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right answer.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34" y="1668663"/>
            <a:ext cx="2405182" cy="23955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7436" y="1668663"/>
            <a:ext cx="838121" cy="7454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915244" y="4623941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yellow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984" y="1765559"/>
            <a:ext cx="2245337" cy="2236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6843" y="1849848"/>
            <a:ext cx="579019" cy="579019"/>
          </a:xfrm>
          <a:prstGeom prst="rect">
            <a:avLst/>
          </a:prstGeom>
        </p:spPr>
      </p:pic>
      <p:sp>
        <p:nvSpPr>
          <p:cNvPr id="46" name="Right Arrow 45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eptagon 23"/>
          <p:cNvSpPr/>
          <p:nvPr/>
        </p:nvSpPr>
        <p:spPr>
          <a:xfrm>
            <a:off x="736979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a</a:t>
            </a:r>
            <a:endParaRPr lang="vi-VN" sz="3600" b="1"/>
          </a:p>
        </p:txBody>
      </p:sp>
      <p:sp>
        <p:nvSpPr>
          <p:cNvPr id="25" name="Heptagon 24"/>
          <p:cNvSpPr/>
          <p:nvPr/>
        </p:nvSpPr>
        <p:spPr>
          <a:xfrm>
            <a:off x="4574798" y="3916262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b</a:t>
            </a:r>
            <a:endParaRPr lang="vi-VN" sz="3600" b="1"/>
          </a:p>
        </p:txBody>
      </p:sp>
      <p:sp>
        <p:nvSpPr>
          <p:cNvPr id="26" name="Heptagon 25"/>
          <p:cNvSpPr/>
          <p:nvPr/>
        </p:nvSpPr>
        <p:spPr>
          <a:xfrm>
            <a:off x="8374671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</a:t>
            </a:r>
            <a:endParaRPr lang="vi-VN" sz="36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036" y="1640840"/>
            <a:ext cx="2330197" cy="232087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904253" y="495287"/>
            <a:ext cx="5673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right answer.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sPham"/>
          <p:cNvSpPr/>
          <p:nvPr/>
        </p:nvSpPr>
        <p:spPr>
          <a:xfrm>
            <a:off x="704620" y="1480262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MsPham"/>
          <p:cNvSpPr/>
          <p:nvPr/>
        </p:nvSpPr>
        <p:spPr>
          <a:xfrm>
            <a:off x="4392322" y="1703562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MsPham"/>
          <p:cNvSpPr/>
          <p:nvPr/>
        </p:nvSpPr>
        <p:spPr>
          <a:xfrm>
            <a:off x="8423741" y="1677868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110" y="1947631"/>
            <a:ext cx="2077707" cy="16357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723" y="1630189"/>
            <a:ext cx="838121" cy="745487"/>
          </a:xfrm>
          <a:prstGeom prst="rect">
            <a:avLst/>
          </a:prstGeom>
        </p:spPr>
      </p:pic>
      <p:sp>
        <p:nvSpPr>
          <p:cNvPr id="32" name="MsPham"/>
          <p:cNvSpPr/>
          <p:nvPr/>
        </p:nvSpPr>
        <p:spPr>
          <a:xfrm>
            <a:off x="806427" y="1470765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1425" y="1541539"/>
            <a:ext cx="3828705" cy="244357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28605" y="494164"/>
            <a:ext cx="5673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right answer.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10" y="2176419"/>
            <a:ext cx="2750873" cy="12958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9554" y="1872512"/>
            <a:ext cx="579019" cy="579019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4564621" y="1573719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33" name="Right Arrow 32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eptagon 33"/>
          <p:cNvSpPr/>
          <p:nvPr/>
        </p:nvSpPr>
        <p:spPr>
          <a:xfrm>
            <a:off x="736979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a</a:t>
            </a:r>
            <a:endParaRPr lang="vi-VN" sz="3600" b="1"/>
          </a:p>
        </p:txBody>
      </p:sp>
      <p:sp>
        <p:nvSpPr>
          <p:cNvPr id="35" name="Heptagon 34"/>
          <p:cNvSpPr/>
          <p:nvPr/>
        </p:nvSpPr>
        <p:spPr>
          <a:xfrm>
            <a:off x="4574798" y="3916262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b</a:t>
            </a:r>
            <a:endParaRPr lang="vi-VN" sz="3600" b="1"/>
          </a:p>
        </p:txBody>
      </p:sp>
      <p:sp>
        <p:nvSpPr>
          <p:cNvPr id="36" name="Heptagon 35"/>
          <p:cNvSpPr/>
          <p:nvPr/>
        </p:nvSpPr>
        <p:spPr>
          <a:xfrm>
            <a:off x="8374671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</a:t>
            </a:r>
            <a:endParaRPr lang="vi-VN" sz="36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423" y="1708392"/>
            <a:ext cx="2065432" cy="2138565"/>
          </a:xfrm>
          <a:prstGeom prst="rect">
            <a:avLst/>
          </a:prstGeom>
        </p:spPr>
      </p:pic>
      <p:sp>
        <p:nvSpPr>
          <p:cNvPr id="31" name="MsPham"/>
          <p:cNvSpPr/>
          <p:nvPr/>
        </p:nvSpPr>
        <p:spPr>
          <a:xfrm>
            <a:off x="8180603" y="1553518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2667000" y="4998493"/>
            <a:ext cx="7162800" cy="1742300"/>
            <a:chOff x="1822585" y="4336410"/>
            <a:chExt cx="9451169" cy="229893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22585" y="4336410"/>
              <a:ext cx="9451169" cy="229893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2503946" y="4676111"/>
              <a:ext cx="8015725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What colour is it?</a:t>
              </a:r>
              <a:endParaRPr lang="en-US" sz="4000" b="1" smtClean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It’s </a:t>
              </a:r>
              <a:r>
                <a:rPr lang="en-US" sz="4000" b="1" u="sng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yellow</a:t>
              </a:r>
              <a:r>
                <a:rPr lang="en-US" sz="4000" b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.</a:t>
              </a:r>
              <a:endParaRPr lang="en-US" sz="40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8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17" y="1970436"/>
            <a:ext cx="3212411" cy="158734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254" y="1639915"/>
            <a:ext cx="838121" cy="7454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46" y="2218476"/>
            <a:ext cx="2580753" cy="12188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619" y="2036780"/>
            <a:ext cx="2269852" cy="20049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sp>
        <p:nvSpPr>
          <p:cNvPr id="37" name="MsPham"/>
          <p:cNvSpPr/>
          <p:nvPr/>
        </p:nvSpPr>
        <p:spPr>
          <a:xfrm>
            <a:off x="847540" y="1688688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9450" y="1929646"/>
            <a:ext cx="579019" cy="579019"/>
          </a:xfrm>
          <a:prstGeom prst="rect">
            <a:avLst/>
          </a:prstGeom>
        </p:spPr>
      </p:pic>
      <p:sp>
        <p:nvSpPr>
          <p:cNvPr id="39" name="MsPham"/>
          <p:cNvSpPr/>
          <p:nvPr/>
        </p:nvSpPr>
        <p:spPr>
          <a:xfrm>
            <a:off x="4525535" y="1550205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eptagon 1"/>
          <p:cNvSpPr/>
          <p:nvPr/>
        </p:nvSpPr>
        <p:spPr>
          <a:xfrm>
            <a:off x="736979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a</a:t>
            </a:r>
            <a:endParaRPr lang="vi-VN" sz="3600" b="1"/>
          </a:p>
        </p:txBody>
      </p:sp>
      <p:sp>
        <p:nvSpPr>
          <p:cNvPr id="20" name="Heptagon 19"/>
          <p:cNvSpPr/>
          <p:nvPr/>
        </p:nvSpPr>
        <p:spPr>
          <a:xfrm>
            <a:off x="4574798" y="3916262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b</a:t>
            </a:r>
            <a:endParaRPr lang="vi-VN" sz="3600" b="1"/>
          </a:p>
        </p:txBody>
      </p:sp>
      <p:sp>
        <p:nvSpPr>
          <p:cNvPr id="21" name="Heptagon 20"/>
          <p:cNvSpPr/>
          <p:nvPr/>
        </p:nvSpPr>
        <p:spPr>
          <a:xfrm>
            <a:off x="8374671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</a:t>
            </a:r>
            <a:endParaRPr lang="vi-VN" sz="3600" b="1"/>
          </a:p>
        </p:txBody>
      </p:sp>
      <p:sp>
        <p:nvSpPr>
          <p:cNvPr id="23" name="TextBox 22"/>
          <p:cNvSpPr txBox="1"/>
          <p:nvPr/>
        </p:nvSpPr>
        <p:spPr>
          <a:xfrm>
            <a:off x="847540" y="509722"/>
            <a:ext cx="5673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right answer.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MsPham"/>
          <p:cNvSpPr/>
          <p:nvPr/>
        </p:nvSpPr>
        <p:spPr>
          <a:xfrm>
            <a:off x="8285009" y="1639915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2667000" y="4998493"/>
            <a:ext cx="7162800" cy="1742300"/>
            <a:chOff x="1822585" y="4336410"/>
            <a:chExt cx="9451169" cy="229893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22585" y="4336410"/>
              <a:ext cx="9451169" cy="229893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03946" y="4676111"/>
              <a:ext cx="8015725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What colour is it?</a:t>
              </a:r>
              <a:endParaRPr lang="en-US" sz="4000" b="1" smtClean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It’s </a:t>
              </a:r>
              <a:r>
                <a:rPr lang="en-US" sz="4000" b="1" u="sng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brown</a:t>
              </a:r>
              <a:r>
                <a:rPr lang="en-US" sz="4000" b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.</a:t>
              </a:r>
              <a:endParaRPr lang="en-US" sz="40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750" y="1980930"/>
            <a:ext cx="3347220" cy="16539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7436" y="1668663"/>
            <a:ext cx="838121" cy="7454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834" y="1974504"/>
            <a:ext cx="2154231" cy="190277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6843" y="1849848"/>
            <a:ext cx="579019" cy="579019"/>
          </a:xfrm>
          <a:prstGeom prst="rect">
            <a:avLst/>
          </a:prstGeom>
        </p:spPr>
      </p:pic>
      <p:sp>
        <p:nvSpPr>
          <p:cNvPr id="46" name="Right Arrow 45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eptagon 23"/>
          <p:cNvSpPr/>
          <p:nvPr/>
        </p:nvSpPr>
        <p:spPr>
          <a:xfrm>
            <a:off x="736979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a</a:t>
            </a:r>
            <a:endParaRPr lang="vi-VN" sz="3600" b="1"/>
          </a:p>
        </p:txBody>
      </p:sp>
      <p:sp>
        <p:nvSpPr>
          <p:cNvPr id="25" name="Heptagon 24"/>
          <p:cNvSpPr/>
          <p:nvPr/>
        </p:nvSpPr>
        <p:spPr>
          <a:xfrm>
            <a:off x="4574798" y="3916262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b</a:t>
            </a:r>
            <a:endParaRPr lang="vi-VN" sz="3600" b="1"/>
          </a:p>
        </p:txBody>
      </p:sp>
      <p:sp>
        <p:nvSpPr>
          <p:cNvPr id="26" name="Heptagon 25"/>
          <p:cNvSpPr/>
          <p:nvPr/>
        </p:nvSpPr>
        <p:spPr>
          <a:xfrm>
            <a:off x="8374671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</a:t>
            </a:r>
            <a:endParaRPr lang="vi-VN" sz="36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396" y="2358816"/>
            <a:ext cx="2295256" cy="113415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37258" y="506429"/>
            <a:ext cx="5673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right answer.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667000" y="4998493"/>
            <a:ext cx="7162800" cy="1742300"/>
            <a:chOff x="1822585" y="4336410"/>
            <a:chExt cx="9451169" cy="229893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22585" y="4336410"/>
              <a:ext cx="9451169" cy="229893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2503946" y="4676111"/>
              <a:ext cx="8015725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What colour is it?</a:t>
              </a:r>
              <a:endParaRPr lang="en-US" sz="4000" b="1" smtClean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It’s </a:t>
              </a:r>
              <a:r>
                <a:rPr lang="en-US" sz="4000" b="1" u="sng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blue</a:t>
              </a:r>
              <a:r>
                <a:rPr lang="en-US" sz="4000" b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.</a:t>
              </a:r>
              <a:endParaRPr lang="en-US" sz="40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9" name="MsPham"/>
          <p:cNvSpPr/>
          <p:nvPr/>
        </p:nvSpPr>
        <p:spPr>
          <a:xfrm>
            <a:off x="774925" y="1549764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MsPham"/>
          <p:cNvSpPr/>
          <p:nvPr/>
        </p:nvSpPr>
        <p:spPr>
          <a:xfrm>
            <a:off x="4574798" y="1596858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MsPham"/>
          <p:cNvSpPr/>
          <p:nvPr/>
        </p:nvSpPr>
        <p:spPr>
          <a:xfrm>
            <a:off x="8262373" y="1683169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472" y="2029034"/>
            <a:ext cx="1744120" cy="15405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4880" y="1646396"/>
            <a:ext cx="838121" cy="74548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67000" y="4998493"/>
            <a:ext cx="7162800" cy="1742300"/>
            <a:chOff x="1822585" y="4336410"/>
            <a:chExt cx="9451169" cy="22989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2585" y="4336410"/>
              <a:ext cx="9451169" cy="229893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2503946" y="4676111"/>
              <a:ext cx="8015725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What colour is it?</a:t>
              </a:r>
              <a:endParaRPr lang="en-US" sz="4000" b="1" smtClean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It’s </a:t>
              </a:r>
              <a:r>
                <a:rPr lang="en-US" sz="4000" b="1" u="sng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red</a:t>
              </a:r>
              <a:r>
                <a:rPr lang="en-US" sz="4000" b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.</a:t>
              </a:r>
              <a:endParaRPr lang="en-US" sz="40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679" y="2198197"/>
            <a:ext cx="2530328" cy="1195019"/>
          </a:xfrm>
          <a:prstGeom prst="roundRect">
            <a:avLst>
              <a:gd name="adj" fmla="val 36379"/>
            </a:avLst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19" y="2029034"/>
            <a:ext cx="2205427" cy="1727460"/>
          </a:xfrm>
          <a:prstGeom prst="rect">
            <a:avLst/>
          </a:prstGeom>
        </p:spPr>
      </p:pic>
      <p:sp>
        <p:nvSpPr>
          <p:cNvPr id="3" name="MsPham"/>
          <p:cNvSpPr/>
          <p:nvPr/>
        </p:nvSpPr>
        <p:spPr>
          <a:xfrm>
            <a:off x="755534" y="1572399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22" name="MsPham"/>
          <p:cNvSpPr/>
          <p:nvPr/>
        </p:nvSpPr>
        <p:spPr>
          <a:xfrm>
            <a:off x="8336863" y="161824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sPham"/>
          <p:cNvSpPr/>
          <p:nvPr/>
        </p:nvSpPr>
        <p:spPr>
          <a:xfrm>
            <a:off x="4413483" y="1540434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eptagon 19"/>
          <p:cNvSpPr/>
          <p:nvPr/>
        </p:nvSpPr>
        <p:spPr>
          <a:xfrm>
            <a:off x="736979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a</a:t>
            </a:r>
            <a:endParaRPr lang="vi-VN" sz="3600" b="1"/>
          </a:p>
        </p:txBody>
      </p:sp>
      <p:sp>
        <p:nvSpPr>
          <p:cNvPr id="25" name="Heptagon 24"/>
          <p:cNvSpPr/>
          <p:nvPr/>
        </p:nvSpPr>
        <p:spPr>
          <a:xfrm>
            <a:off x="4574798" y="3916262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b</a:t>
            </a:r>
            <a:endParaRPr lang="vi-VN" sz="3600" b="1"/>
          </a:p>
        </p:txBody>
      </p:sp>
      <p:sp>
        <p:nvSpPr>
          <p:cNvPr id="26" name="Heptagon 25"/>
          <p:cNvSpPr/>
          <p:nvPr/>
        </p:nvSpPr>
        <p:spPr>
          <a:xfrm>
            <a:off x="8374671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</a:t>
            </a:r>
            <a:endParaRPr lang="vi-VN" sz="3600" b="1"/>
          </a:p>
        </p:txBody>
      </p:sp>
      <p:sp>
        <p:nvSpPr>
          <p:cNvPr id="28" name="TextBox 27"/>
          <p:cNvSpPr txBox="1"/>
          <p:nvPr/>
        </p:nvSpPr>
        <p:spPr>
          <a:xfrm>
            <a:off x="755534" y="486253"/>
            <a:ext cx="5673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right answer.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1342</Words>
  <Application>WPS Presentation</Application>
  <PresentationFormat>Widescreen</PresentationFormat>
  <Paragraphs>233</Paragraphs>
  <Slides>23</Slides>
  <Notes>26</Notes>
  <HiddenSlides>0</HiddenSlides>
  <MMClips>26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2" baseType="lpstr">
      <vt:lpstr>Arial</vt:lpstr>
      <vt:lpstr>SimSun</vt:lpstr>
      <vt:lpstr>Wingdings</vt:lpstr>
      <vt:lpstr>Hind</vt:lpstr>
      <vt:lpstr>Segoe Print</vt:lpstr>
      <vt:lpstr>Berlin Sans FB Demi</vt:lpstr>
      <vt:lpstr>Britannic Bold</vt:lpstr>
      <vt:lpstr>Century Gothic</vt:lpstr>
      <vt:lpstr>Calibri</vt:lpstr>
      <vt:lpstr>Microsoft YaHei</vt:lpstr>
      <vt:lpstr>Arial Unicode MS</vt:lpstr>
      <vt:lpstr>华康方圆体W7(P)</vt:lpstr>
      <vt:lpstr>Calibri</vt:lpstr>
      <vt:lpstr>Arial</vt:lpstr>
      <vt:lpstr>Arial Black</vt:lpstr>
      <vt:lpstr>Comic Sans MS</vt:lpstr>
      <vt:lpstr>Fredoka One</vt:lpstr>
      <vt:lpstr>Amasis MT Pro Black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thien lehong</cp:lastModifiedBy>
  <cp:revision>381</cp:revision>
  <dcterms:created xsi:type="dcterms:W3CDTF">2006-08-16T00:00:00Z</dcterms:created>
  <dcterms:modified xsi:type="dcterms:W3CDTF">2024-12-22T14:46:26Z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5B67B70ED1714AAC8300C9A0FDE7C6EA_13</vt:lpwstr>
  </property>
  <property fmtid="{D5CDD505-2E9C-101B-9397-08002B2CF9AE}" pid="3" name="KSOProductBuildVer">
    <vt:lpwstr>1033-12.2.0.19307</vt:lpwstr>
  </property>
</Properties>
</file>