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9.wav" ContentType="audio/wav"/>
  <Override PartName="/ppt/media/audio10.wav" ContentType="audio/wav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audio21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318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319" r:id="rId14"/>
    <p:sldId id="270" r:id="rId15"/>
    <p:sldId id="271" r:id="rId16"/>
    <p:sldId id="272" r:id="rId17"/>
    <p:sldId id="273" r:id="rId18"/>
    <p:sldId id="274" r:id="rId19"/>
    <p:sldId id="275" r:id="rId20"/>
    <p:sldId id="317" r:id="rId21"/>
    <p:sldId id="277" r:id="rId22"/>
    <p:sldId id="279" r:id="rId23"/>
    <p:sldId id="280" r:id="rId24"/>
    <p:sldId id="281" r:id="rId25"/>
    <p:sldId id="282" r:id="rId26"/>
    <p:sldId id="283" r:id="rId27"/>
    <p:sldId id="284" r:id="rId28"/>
    <p:sldId id="306" r:id="rId29"/>
    <p:sldId id="307" r:id="rId30"/>
    <p:sldId id="308" r:id="rId31"/>
    <p:sldId id="309" r:id="rId32"/>
    <p:sldId id="310" r:id="rId33"/>
    <p:sldId id="311" r:id="rId34"/>
    <p:sldId id="312" r:id="rId35"/>
    <p:sldId id="313" r:id="rId36"/>
    <p:sldId id="314" r:id="rId37"/>
    <p:sldId id="315" r:id="rId38"/>
    <p:sldId id="316" r:id="rId39"/>
    <p:sldId id="285" r:id="rId40"/>
    <p:sldId id="286" r:id="rId41"/>
    <p:sldId id="287" r:id="rId42"/>
    <p:sldId id="288" r:id="rId43"/>
  </p:sldIdLst>
  <p:sldSz cx="9144000" cy="5143500" type="screen16x9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593"/>
    <a:srgbClr val="FF5757"/>
    <a:srgbClr val="FF7C80"/>
    <a:srgbClr val="F9B277"/>
    <a:srgbClr val="94ECAF"/>
    <a:srgbClr val="8FFFC2"/>
    <a:srgbClr val="77E5D0"/>
    <a:srgbClr val="FFEEB9"/>
    <a:srgbClr val="FFFFE7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26" autoAdjust="0"/>
    <p:restoredTop sz="94660"/>
  </p:normalViewPr>
  <p:slideViewPr>
    <p:cSldViewPr>
      <p:cViewPr varScale="1">
        <p:scale>
          <a:sx n="92" d="100"/>
          <a:sy n="92" d="100"/>
        </p:scale>
        <p:origin x="576" y="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92B4A0-A2B5-44B7-A5E4-542D13D837E7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98F3DC-EECB-4008-8F4A-20932E790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756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BF946E-77B2-4000-A682-9B647306AD7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187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629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4193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5419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8135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7649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894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Facebook : Bùi</a:t>
            </a:r>
            <a:r>
              <a:rPr lang="en-US" baseline="0"/>
              <a:t> Liễu  </a:t>
            </a:r>
          </a:p>
          <a:p>
            <a:r>
              <a:rPr lang="en-US" baseline="0"/>
              <a:t>Mobile phone: 0968142780</a:t>
            </a:r>
            <a:endParaRPr lang="en-US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869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3558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Facebook : Bùi</a:t>
            </a:r>
            <a:r>
              <a:rPr lang="en-US" baseline="0"/>
              <a:t> Liễu  </a:t>
            </a:r>
          </a:p>
          <a:p>
            <a:r>
              <a:rPr lang="en-US" baseline="0"/>
              <a:t>Mobile phone: 0968142780</a:t>
            </a:r>
            <a:endParaRPr lang="en-US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7738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Facebook : Bùi</a:t>
            </a:r>
            <a:r>
              <a:rPr lang="en-US" baseline="0"/>
              <a:t> Liễu  </a:t>
            </a:r>
          </a:p>
          <a:p>
            <a:r>
              <a:rPr lang="en-US" baseline="0"/>
              <a:t>Mobile phone: 0968142780</a:t>
            </a:r>
            <a:endParaRPr lang="en-US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7992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7850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3515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8699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Facebook : Bùi</a:t>
            </a:r>
            <a:r>
              <a:rPr lang="en-US" baseline="0"/>
              <a:t> Liễu  </a:t>
            </a:r>
          </a:p>
          <a:p>
            <a:r>
              <a:rPr lang="en-US" baseline="0"/>
              <a:t>Mobile phone: 0968142780</a:t>
            </a:r>
            <a:endParaRPr lang="en-US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7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246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4.png"/><Relationship Id="rId4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2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3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5.png"/><Relationship Id="rId4" Type="http://schemas.openxmlformats.org/officeDocument/2006/relationships/image" Target="../media/image24.jpg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7.wav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9.wav"/><Relationship Id="rId7" Type="http://schemas.openxmlformats.org/officeDocument/2006/relationships/image" Target="../media/image35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jpeg"/><Relationship Id="rId5" Type="http://schemas.openxmlformats.org/officeDocument/2006/relationships/audio" Target="../media/audio12.wav"/><Relationship Id="rId4" Type="http://schemas.openxmlformats.org/officeDocument/2006/relationships/audio" Target="../media/audio11.wav"/><Relationship Id="rId9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7.wav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29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0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2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1.wdp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4.xml"/><Relationship Id="rId3" Type="http://schemas.microsoft.com/office/2007/relationships/media" Target="../media/media6.mp3"/><Relationship Id="rId7" Type="http://schemas.openxmlformats.org/officeDocument/2006/relationships/image" Target="../media/image52.png"/><Relationship Id="rId12" Type="http://schemas.openxmlformats.org/officeDocument/2006/relationships/image" Target="../media/image55.png"/><Relationship Id="rId2" Type="http://schemas.openxmlformats.org/officeDocument/2006/relationships/audio" Target="../media/media5.mp3"/><Relationship Id="rId16" Type="http://schemas.openxmlformats.org/officeDocument/2006/relationships/image" Target="../media/image56.png"/><Relationship Id="rId1" Type="http://schemas.microsoft.com/office/2007/relationships/media" Target="../media/media5.mp3"/><Relationship Id="rId6" Type="http://schemas.openxmlformats.org/officeDocument/2006/relationships/notesSlide" Target="../notesSlides/notesSlide8.xml"/><Relationship Id="rId11" Type="http://schemas.microsoft.com/office/2007/relationships/hdphoto" Target="../media/hdphoto3.wdp"/><Relationship Id="rId5" Type="http://schemas.openxmlformats.org/officeDocument/2006/relationships/slideLayout" Target="../slideLayouts/slideLayout7.xml"/><Relationship Id="rId15" Type="http://schemas.microsoft.com/office/2007/relationships/hdphoto" Target="../media/hdphoto1.wdp"/><Relationship Id="rId10" Type="http://schemas.openxmlformats.org/officeDocument/2006/relationships/image" Target="../media/image54.png"/><Relationship Id="rId4" Type="http://schemas.openxmlformats.org/officeDocument/2006/relationships/audio" Target="../media/media6.mp3"/><Relationship Id="rId9" Type="http://schemas.openxmlformats.org/officeDocument/2006/relationships/image" Target="../media/image53.png"/><Relationship Id="rId1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4.xml"/><Relationship Id="rId3" Type="http://schemas.microsoft.com/office/2007/relationships/media" Target="../media/media6.mp3"/><Relationship Id="rId7" Type="http://schemas.openxmlformats.org/officeDocument/2006/relationships/image" Target="../media/image52.png"/><Relationship Id="rId12" Type="http://schemas.openxmlformats.org/officeDocument/2006/relationships/image" Target="../media/image55.png"/><Relationship Id="rId2" Type="http://schemas.openxmlformats.org/officeDocument/2006/relationships/audio" Target="../media/media5.mp3"/><Relationship Id="rId16" Type="http://schemas.openxmlformats.org/officeDocument/2006/relationships/image" Target="../media/image57.png"/><Relationship Id="rId1" Type="http://schemas.microsoft.com/office/2007/relationships/media" Target="../media/media5.mp3"/><Relationship Id="rId6" Type="http://schemas.openxmlformats.org/officeDocument/2006/relationships/notesSlide" Target="../notesSlides/notesSlide9.xml"/><Relationship Id="rId11" Type="http://schemas.microsoft.com/office/2007/relationships/hdphoto" Target="../media/hdphoto3.wdp"/><Relationship Id="rId5" Type="http://schemas.openxmlformats.org/officeDocument/2006/relationships/slideLayout" Target="../slideLayouts/slideLayout7.xml"/><Relationship Id="rId15" Type="http://schemas.microsoft.com/office/2007/relationships/hdphoto" Target="../media/hdphoto1.wdp"/><Relationship Id="rId10" Type="http://schemas.openxmlformats.org/officeDocument/2006/relationships/image" Target="../media/image54.png"/><Relationship Id="rId4" Type="http://schemas.openxmlformats.org/officeDocument/2006/relationships/audio" Target="../media/media6.mp3"/><Relationship Id="rId9" Type="http://schemas.openxmlformats.org/officeDocument/2006/relationships/image" Target="../media/image53.png"/><Relationship Id="rId1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50.png"/><Relationship Id="rId3" Type="http://schemas.microsoft.com/office/2007/relationships/media" Target="../media/media6.mp3"/><Relationship Id="rId7" Type="http://schemas.openxmlformats.org/officeDocument/2006/relationships/image" Target="../media/image58.png"/><Relationship Id="rId12" Type="http://schemas.openxmlformats.org/officeDocument/2006/relationships/image" Target="../media/image5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notesSlide" Target="../notesSlides/notesSlide10.xml"/><Relationship Id="rId11" Type="http://schemas.microsoft.com/office/2007/relationships/hdphoto" Target="../media/hdphoto5.wdp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60.png"/><Relationship Id="rId10" Type="http://schemas.openxmlformats.org/officeDocument/2006/relationships/image" Target="../media/image59.png"/><Relationship Id="rId4" Type="http://schemas.openxmlformats.org/officeDocument/2006/relationships/audio" Target="../media/media6.mp3"/><Relationship Id="rId9" Type="http://schemas.openxmlformats.org/officeDocument/2006/relationships/image" Target="../media/image53.png"/><Relationship Id="rId1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50.png"/><Relationship Id="rId3" Type="http://schemas.microsoft.com/office/2007/relationships/media" Target="../media/media6.mp3"/><Relationship Id="rId7" Type="http://schemas.openxmlformats.org/officeDocument/2006/relationships/image" Target="../media/image58.png"/><Relationship Id="rId12" Type="http://schemas.openxmlformats.org/officeDocument/2006/relationships/image" Target="../media/image5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notesSlide" Target="../notesSlides/notesSlide11.xml"/><Relationship Id="rId11" Type="http://schemas.microsoft.com/office/2007/relationships/hdphoto" Target="../media/hdphoto6.wdp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62.png"/><Relationship Id="rId10" Type="http://schemas.openxmlformats.org/officeDocument/2006/relationships/image" Target="../media/image61.png"/><Relationship Id="rId4" Type="http://schemas.openxmlformats.org/officeDocument/2006/relationships/audio" Target="../media/media6.mp3"/><Relationship Id="rId9" Type="http://schemas.openxmlformats.org/officeDocument/2006/relationships/image" Target="../media/image53.png"/><Relationship Id="rId1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50.png"/><Relationship Id="rId3" Type="http://schemas.microsoft.com/office/2007/relationships/media" Target="../media/media6.mp3"/><Relationship Id="rId7" Type="http://schemas.openxmlformats.org/officeDocument/2006/relationships/image" Target="../media/image58.png"/><Relationship Id="rId12" Type="http://schemas.openxmlformats.org/officeDocument/2006/relationships/image" Target="../media/image5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notesSlide" Target="../notesSlides/notesSlide12.xml"/><Relationship Id="rId11" Type="http://schemas.microsoft.com/office/2007/relationships/hdphoto" Target="../media/hdphoto5.wdp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9.png"/><Relationship Id="rId4" Type="http://schemas.openxmlformats.org/officeDocument/2006/relationships/audio" Target="../media/media6.mp3"/><Relationship Id="rId9" Type="http://schemas.openxmlformats.org/officeDocument/2006/relationships/image" Target="../media/image53.png"/><Relationship Id="rId1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50.png"/><Relationship Id="rId3" Type="http://schemas.microsoft.com/office/2007/relationships/media" Target="../media/media6.mp3"/><Relationship Id="rId7" Type="http://schemas.openxmlformats.org/officeDocument/2006/relationships/image" Target="../media/image63.png"/><Relationship Id="rId12" Type="http://schemas.openxmlformats.org/officeDocument/2006/relationships/image" Target="../media/image5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notesSlide" Target="../notesSlides/notesSlide13.xml"/><Relationship Id="rId11" Type="http://schemas.microsoft.com/office/2007/relationships/hdphoto" Target="../media/hdphoto8.wdp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64.png"/><Relationship Id="rId4" Type="http://schemas.openxmlformats.org/officeDocument/2006/relationships/audio" Target="../media/media6.mp3"/><Relationship Id="rId9" Type="http://schemas.openxmlformats.org/officeDocument/2006/relationships/image" Target="../media/image53.png"/><Relationship Id="rId14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4.xml"/><Relationship Id="rId3" Type="http://schemas.microsoft.com/office/2007/relationships/media" Target="../media/media6.mp3"/><Relationship Id="rId7" Type="http://schemas.openxmlformats.org/officeDocument/2006/relationships/image" Target="../media/image52.png"/><Relationship Id="rId12" Type="http://schemas.openxmlformats.org/officeDocument/2006/relationships/image" Target="../media/image5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notesSlide" Target="../notesSlides/notesSlide14.xml"/><Relationship Id="rId11" Type="http://schemas.microsoft.com/office/2007/relationships/hdphoto" Target="../media/hdphoto3.wdp"/><Relationship Id="rId5" Type="http://schemas.openxmlformats.org/officeDocument/2006/relationships/slideLayout" Target="../slideLayouts/slideLayout7.xml"/><Relationship Id="rId15" Type="http://schemas.microsoft.com/office/2007/relationships/hdphoto" Target="../media/hdphoto1.wdp"/><Relationship Id="rId10" Type="http://schemas.openxmlformats.org/officeDocument/2006/relationships/image" Target="../media/image54.png"/><Relationship Id="rId4" Type="http://schemas.openxmlformats.org/officeDocument/2006/relationships/audio" Target="../media/media6.mp3"/><Relationship Id="rId9" Type="http://schemas.openxmlformats.org/officeDocument/2006/relationships/image" Target="../media/image53.png"/><Relationship Id="rId1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slide" Target="slide29.xml"/><Relationship Id="rId3" Type="http://schemas.microsoft.com/office/2007/relationships/media" Target="../media/media6.mp3"/><Relationship Id="rId7" Type="http://schemas.openxmlformats.org/officeDocument/2006/relationships/image" Target="../media/image65.png"/><Relationship Id="rId12" Type="http://schemas.openxmlformats.org/officeDocument/2006/relationships/image" Target="../media/image55.png"/><Relationship Id="rId2" Type="http://schemas.openxmlformats.org/officeDocument/2006/relationships/audio" Target="../media/media5.mp3"/><Relationship Id="rId16" Type="http://schemas.openxmlformats.org/officeDocument/2006/relationships/image" Target="../media/image67.jpg"/><Relationship Id="rId1" Type="http://schemas.microsoft.com/office/2007/relationships/media" Target="../media/media5.mp3"/><Relationship Id="rId6" Type="http://schemas.openxmlformats.org/officeDocument/2006/relationships/notesSlide" Target="../notesSlides/notesSlide15.xml"/><Relationship Id="rId11" Type="http://schemas.microsoft.com/office/2007/relationships/hdphoto" Target="../media/hdphoto10.wdp"/><Relationship Id="rId5" Type="http://schemas.openxmlformats.org/officeDocument/2006/relationships/slideLayout" Target="../slideLayouts/slideLayout7.xml"/><Relationship Id="rId15" Type="http://schemas.microsoft.com/office/2007/relationships/hdphoto" Target="../media/hdphoto1.wdp"/><Relationship Id="rId10" Type="http://schemas.openxmlformats.org/officeDocument/2006/relationships/image" Target="../media/image66.png"/><Relationship Id="rId4" Type="http://schemas.openxmlformats.org/officeDocument/2006/relationships/audio" Target="../media/media6.mp3"/><Relationship Id="rId9" Type="http://schemas.openxmlformats.org/officeDocument/2006/relationships/image" Target="../media/image53.png"/><Relationship Id="rId1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png"/><Relationship Id="rId5" Type="http://schemas.openxmlformats.org/officeDocument/2006/relationships/image" Target="../media/image62.png"/><Relationship Id="rId4" Type="http://schemas.openxmlformats.org/officeDocument/2006/relationships/image" Target="../media/image7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4.pn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4.png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4.png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 descr="GUESTAN"/>
          <p:cNvPicPr>
            <a:picLocks noGrp="1" noChangeAspect="1" noChangeArrowheads="1" noCrop="1"/>
          </p:cNvPicPr>
          <p:nvPr>
            <p:ph type="ctrTitle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0" y="2971800"/>
            <a:ext cx="2514600" cy="2514600"/>
          </a:xfrm>
          <a:noFill/>
        </p:spPr>
      </p:pic>
      <p:pic>
        <p:nvPicPr>
          <p:cNvPr id="2051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0" y="628650"/>
            <a:ext cx="742950" cy="658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598886"/>
            <a:ext cx="742950" cy="658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628775"/>
            <a:ext cx="742950" cy="658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0" y="619125"/>
            <a:ext cx="742950" cy="658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628650"/>
            <a:ext cx="742950" cy="658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835" y="631031"/>
            <a:ext cx="742950" cy="658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14" name="Text Box 14"/>
          <p:cNvSpPr txBox="1">
            <a:spLocks noChangeArrowheads="1"/>
          </p:cNvSpPr>
          <p:nvPr/>
        </p:nvSpPr>
        <p:spPr bwMode="auto">
          <a:xfrm>
            <a:off x="1185863" y="609601"/>
            <a:ext cx="6800850" cy="380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75" b="1" dirty="0">
                <a:solidFill>
                  <a:srgbClr val="0000FF"/>
                </a:solidFill>
              </a:rPr>
              <a:t>PEOPLE’S COMMITTEE OF DAI LOC DISTRICT</a:t>
            </a:r>
            <a:endParaRPr lang="en-US" altLang="en-US" b="1" dirty="0">
              <a:solidFill>
                <a:srgbClr val="0000FF"/>
              </a:solidFill>
            </a:endParaRPr>
          </a:p>
        </p:txBody>
      </p:sp>
      <p:sp>
        <p:nvSpPr>
          <p:cNvPr id="76815" name="Text Box 15"/>
          <p:cNvSpPr txBox="1">
            <a:spLocks noChangeArrowheads="1"/>
          </p:cNvSpPr>
          <p:nvPr/>
        </p:nvSpPr>
        <p:spPr bwMode="auto">
          <a:xfrm>
            <a:off x="2914650" y="3486150"/>
            <a:ext cx="50863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i="1" dirty="0">
                <a:solidFill>
                  <a:srgbClr val="0000FF"/>
                </a:solidFill>
              </a:rPr>
              <a:t>Subject: English 4</a:t>
            </a:r>
            <a:r>
              <a:rPr lang="en-US" altLang="en-US" sz="2400" b="1" i="1" dirty="0">
                <a:solidFill>
                  <a:srgbClr val="0000FF"/>
                </a:solidFill>
              </a:rPr>
              <a:t> </a:t>
            </a:r>
            <a:endParaRPr lang="en-US" altLang="en-US" sz="2400" b="1" i="1" dirty="0">
              <a:solidFill>
                <a:srgbClr val="0000FF"/>
              </a:solidFill>
            </a:endParaRPr>
          </a:p>
        </p:txBody>
      </p:sp>
      <p:sp>
        <p:nvSpPr>
          <p:cNvPr id="76816" name="Text Box 16"/>
          <p:cNvSpPr txBox="1">
            <a:spLocks noChangeArrowheads="1"/>
          </p:cNvSpPr>
          <p:nvPr/>
        </p:nvSpPr>
        <p:spPr bwMode="auto">
          <a:xfrm>
            <a:off x="2400300" y="4422288"/>
            <a:ext cx="44005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 i="1" dirty="0">
                <a:solidFill>
                  <a:srgbClr val="660033"/>
                </a:solidFill>
              </a:rPr>
              <a:t> Teacher: Pham </a:t>
            </a:r>
            <a:r>
              <a:rPr lang="en-US" altLang="en-US" sz="2400" b="1" i="1" dirty="0" err="1">
                <a:solidFill>
                  <a:srgbClr val="660033"/>
                </a:solidFill>
              </a:rPr>
              <a:t>Thi</a:t>
            </a:r>
            <a:r>
              <a:rPr lang="en-US" altLang="en-US" sz="2400" b="1" i="1" dirty="0">
                <a:solidFill>
                  <a:srgbClr val="660033"/>
                </a:solidFill>
              </a:rPr>
              <a:t> My Chau</a:t>
            </a:r>
          </a:p>
        </p:txBody>
      </p:sp>
      <p:sp>
        <p:nvSpPr>
          <p:cNvPr id="76817" name="WordArt 17"/>
          <p:cNvSpPr>
            <a:spLocks noChangeArrowheads="1" noChangeShapeType="1" noTextEdit="1"/>
          </p:cNvSpPr>
          <p:nvPr/>
        </p:nvSpPr>
        <p:spPr bwMode="auto">
          <a:xfrm>
            <a:off x="2571750" y="1676400"/>
            <a:ext cx="3943350" cy="131445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9926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Impact" panose="020B0806030902050204" pitchFamily="34" charset="0"/>
              </a:rPr>
              <a:t>WELCOME TO OUR CLASS  !</a:t>
            </a:r>
          </a:p>
        </p:txBody>
      </p:sp>
      <p:sp>
        <p:nvSpPr>
          <p:cNvPr id="76818" name="Text Box 18"/>
          <p:cNvSpPr txBox="1">
            <a:spLocks noChangeArrowheads="1"/>
          </p:cNvSpPr>
          <p:nvPr/>
        </p:nvSpPr>
        <p:spPr bwMode="auto">
          <a:xfrm>
            <a:off x="2914650" y="3888582"/>
            <a:ext cx="4343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i="1" dirty="0">
                <a:solidFill>
                  <a:srgbClr val="0000FF"/>
                </a:solidFill>
              </a:rPr>
              <a:t>Class:    </a:t>
            </a:r>
            <a:r>
              <a:rPr lang="en-US" altLang="en-US" sz="2400" b="1" i="1" dirty="0">
                <a:solidFill>
                  <a:srgbClr val="0000FF"/>
                </a:solidFill>
              </a:rPr>
              <a:t>4D</a:t>
            </a:r>
            <a:endParaRPr lang="en-US" altLang="en-US" sz="2400" b="1" i="1" dirty="0">
              <a:solidFill>
                <a:srgbClr val="0000FF"/>
              </a:solidFill>
            </a:endParaRPr>
          </a:p>
        </p:txBody>
      </p:sp>
      <p:sp>
        <p:nvSpPr>
          <p:cNvPr id="76819" name="Text Box 19"/>
          <p:cNvSpPr txBox="1">
            <a:spLocks noChangeArrowheads="1"/>
          </p:cNvSpPr>
          <p:nvPr/>
        </p:nvSpPr>
        <p:spPr bwMode="auto">
          <a:xfrm>
            <a:off x="1143000" y="978694"/>
            <a:ext cx="685800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100" b="1" dirty="0">
                <a:solidFill>
                  <a:srgbClr val="FF0000"/>
                </a:solidFill>
              </a:rPr>
              <a:t>DAI QUANG PRIMARY </a:t>
            </a:r>
            <a:r>
              <a:rPr lang="en-US" altLang="en-US" sz="2100" b="1" dirty="0">
                <a:solidFill>
                  <a:srgbClr val="FF0000"/>
                </a:solidFill>
              </a:rPr>
              <a:t>SCHOOL</a:t>
            </a:r>
          </a:p>
        </p:txBody>
      </p:sp>
    </p:spTree>
    <p:extLst>
      <p:ext uri="{BB962C8B-B14F-4D97-AF65-F5344CB8AC3E}">
        <p14:creationId xmlns:p14="http://schemas.microsoft.com/office/powerpoint/2010/main" val="2243858757"/>
      </p:ext>
    </p:extLst>
  </p:cSld>
  <p:clrMapOvr>
    <a:masterClrMapping/>
  </p:clrMapOvr>
  <p:transition spd="slow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68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6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76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1000"/>
                                        <p:tgtEl>
                                          <p:spTgt spid="76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9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768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768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5000"/>
                                        <p:tgtEl>
                                          <p:spTgt spid="768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1_Xuan Mai - 03_ ABC S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68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68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6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6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768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768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768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14" grpId="0"/>
      <p:bldP spid="76815" grpId="0"/>
      <p:bldP spid="76818" grpId="0"/>
      <p:bldP spid="768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6CCA2F-908C-4590-AABE-44B915C3BD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9" t="24952" r="1661"/>
          <a:stretch/>
        </p:blipFill>
        <p:spPr>
          <a:xfrm>
            <a:off x="2442210" y="2131695"/>
            <a:ext cx="2005792" cy="13076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183" y="445986"/>
            <a:ext cx="3217575" cy="3472763"/>
          </a:xfrm>
          <a:prstGeom prst="rect">
            <a:avLst/>
          </a:prstGeom>
        </p:spPr>
      </p:pic>
      <p:sp>
        <p:nvSpPr>
          <p:cNvPr id="8" name="Mspham"/>
          <p:cNvSpPr/>
          <p:nvPr/>
        </p:nvSpPr>
        <p:spPr>
          <a:xfrm>
            <a:off x="2349868" y="4094964"/>
            <a:ext cx="2304184" cy="641567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 </a:t>
            </a:r>
          </a:p>
        </p:txBody>
      </p:sp>
      <p:sp>
        <p:nvSpPr>
          <p:cNvPr id="17" name="Rounded Rectangle 16">
            <a:hlinkClick r:id="" action="ppaction://hlinkshowjump?jump=nextslide"/>
          </p:cNvPr>
          <p:cNvSpPr/>
          <p:nvPr/>
        </p:nvSpPr>
        <p:spPr>
          <a:xfrm>
            <a:off x="5188559" y="4048776"/>
            <a:ext cx="2304184" cy="641567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9" name="Vertical Scroll 8"/>
          <p:cNvSpPr/>
          <p:nvPr/>
        </p:nvSpPr>
        <p:spPr>
          <a:xfrm>
            <a:off x="3886201" y="3035943"/>
            <a:ext cx="2220845" cy="403448"/>
          </a:xfrm>
          <a:prstGeom prst="verticalScroll">
            <a:avLst>
              <a:gd name="adj" fmla="val 3758"/>
            </a:avLst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Vietnamese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5DB3CF55-3AC4-40D1-A351-4364D5B13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29427" y="632484"/>
            <a:ext cx="943312" cy="1322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76200" y="421783"/>
            <a:ext cx="1677367" cy="381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Question 7/8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209913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6986C4-297A-4D0D-80AA-300D614E7C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9" t="24952" r="1661"/>
          <a:stretch/>
        </p:blipFill>
        <p:spPr>
          <a:xfrm>
            <a:off x="2442210" y="2131695"/>
            <a:ext cx="2005792" cy="13076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183" y="445986"/>
            <a:ext cx="3217575" cy="3472763"/>
          </a:xfrm>
          <a:prstGeom prst="rect">
            <a:avLst/>
          </a:prstGeom>
        </p:spPr>
      </p:pic>
      <p:sp>
        <p:nvSpPr>
          <p:cNvPr id="8" name="Mspham"/>
          <p:cNvSpPr/>
          <p:nvPr/>
        </p:nvSpPr>
        <p:spPr>
          <a:xfrm>
            <a:off x="2349868" y="4094964"/>
            <a:ext cx="2304184" cy="641567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 </a:t>
            </a:r>
          </a:p>
        </p:txBody>
      </p:sp>
      <p:sp>
        <p:nvSpPr>
          <p:cNvPr id="17" name="Rounded Rectangle 16">
            <a:hlinkClick r:id="" action="ppaction://hlinkshowjump?jump=nextslide"/>
          </p:cNvPr>
          <p:cNvSpPr/>
          <p:nvPr/>
        </p:nvSpPr>
        <p:spPr>
          <a:xfrm>
            <a:off x="5188559" y="4048776"/>
            <a:ext cx="2304184" cy="641567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9" name="Vertical Scroll 8"/>
          <p:cNvSpPr/>
          <p:nvPr/>
        </p:nvSpPr>
        <p:spPr>
          <a:xfrm>
            <a:off x="3853131" y="3088869"/>
            <a:ext cx="2487520" cy="526737"/>
          </a:xfrm>
          <a:prstGeom prst="verticalScroll">
            <a:avLst>
              <a:gd name="adj" fmla="val 3758"/>
            </a:avLst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science and art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24A47B7F-AE7F-4616-BFAA-9C1B4A20D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60764" y="587729"/>
            <a:ext cx="1408947" cy="140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D47C5790-4556-4FDE-B29E-4DEA5561F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36833" y="590549"/>
            <a:ext cx="1390931" cy="1390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76200" y="421783"/>
            <a:ext cx="1677367" cy="381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Question 8/8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470495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043" y="3026821"/>
            <a:ext cx="2464085" cy="13313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503" y="3248395"/>
            <a:ext cx="464024" cy="9328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744" y="3347930"/>
            <a:ext cx="618699" cy="10102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874" y="3347929"/>
            <a:ext cx="493026" cy="97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048" y="3254209"/>
            <a:ext cx="473692" cy="942549"/>
          </a:xfrm>
          <a:prstGeom prst="rect">
            <a:avLst/>
          </a:prstGeom>
        </p:spPr>
      </p:pic>
      <p:sp>
        <p:nvSpPr>
          <p:cNvPr id="12" name="Rounded Rectangle 11">
            <a:hlinkClick r:id="" action="ppaction://hlinkshowjump?jump=nextslide"/>
          </p:cNvPr>
          <p:cNvSpPr/>
          <p:nvPr/>
        </p:nvSpPr>
        <p:spPr>
          <a:xfrm>
            <a:off x="6291505" y="4100862"/>
            <a:ext cx="2304184" cy="641567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 </a:t>
            </a:r>
          </a:p>
        </p:txBody>
      </p:sp>
    </p:spTree>
    <p:extLst>
      <p:ext uri="{BB962C8B-B14F-4D97-AF65-F5344CB8AC3E}">
        <p14:creationId xmlns:p14="http://schemas.microsoft.com/office/powerpoint/2010/main" val="21807962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69037 -0.00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18" y="-41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100"/>
                            </p:stCondLst>
                            <p:childTnLst>
                              <p:par>
                                <p:cTn id="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22222E-6 L 0.0875 -0.0895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75" y="-449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07407E-6 L 0.03346 -0.0981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-4907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-0.05482 -0.0729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7" y="-3657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44444E-6 L -0.12135 -0.05533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8" y="-2778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6" descr="C:\Users\DIEM PHUC\Downloads\Compressed\HinhNenPowerpoint_DienDanBacLieu.Net\HinhNenPowerpoint_DienDanBacLieu.Net\powerpoint-templat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7"/>
          <a:stretch>
            <a:fillRect/>
          </a:stretch>
        </p:blipFill>
        <p:spPr bwMode="auto">
          <a:xfrm>
            <a:off x="509452" y="155973"/>
            <a:ext cx="8415746" cy="5158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Rectangle 2"/>
          <p:cNvSpPr>
            <a:spLocks noChangeArrowheads="1"/>
          </p:cNvSpPr>
          <p:nvPr/>
        </p:nvSpPr>
        <p:spPr bwMode="auto">
          <a:xfrm>
            <a:off x="986836" y="721618"/>
            <a:ext cx="7406640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300" b="1" baseline="30000" dirty="0">
                <a:latin typeface="Century Schoolbook" panose="020406040505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300" b="1" u="sng" dirty="0">
                <a:cs typeface="Times New Roman" panose="02020603050405020304" pitchFamily="18" charset="0"/>
              </a:rPr>
              <a:t>UNIT </a:t>
            </a:r>
            <a:r>
              <a:rPr lang="en-US" altLang="en-US" sz="3300" b="1" u="sng" dirty="0">
                <a:cs typeface="Times New Roman" panose="02020603050405020304" pitchFamily="18" charset="0"/>
              </a:rPr>
              <a:t>8</a:t>
            </a:r>
            <a:r>
              <a:rPr lang="en-US" altLang="en-US" sz="3300" b="1" u="sng" dirty="0" smtClean="0">
                <a:cs typeface="Times New Roman" panose="02020603050405020304" pitchFamily="18" charset="0"/>
              </a:rPr>
              <a:t> </a:t>
            </a:r>
            <a:r>
              <a:rPr lang="en-US" altLang="en-US" sz="3300" b="1" dirty="0">
                <a:cs typeface="Times New Roman" panose="02020603050405020304" pitchFamily="18" charset="0"/>
              </a:rPr>
              <a:t>: </a:t>
            </a:r>
            <a:r>
              <a:rPr lang="en-US" altLang="en-US" sz="3300" b="1" dirty="0" smtClean="0">
                <a:cs typeface="Times New Roman" panose="02020603050405020304" pitchFamily="18" charset="0"/>
              </a:rPr>
              <a:t>MY FAVOURITE SUBJECT</a:t>
            </a:r>
            <a:endParaRPr lang="en-US" altLang="en-US" sz="3300" b="1" dirty="0">
              <a:cs typeface="Times New Roman" panose="02020603050405020304" pitchFamily="18" charset="0"/>
            </a:endParaRPr>
          </a:p>
        </p:txBody>
      </p:sp>
      <p:pic>
        <p:nvPicPr>
          <p:cNvPr id="4100" name="Picture 19" descr="http://t0.gstatic.com/images?q=tbn:ANd9GcQqHehYLojutSUXNIK13SpqD5H56qkLpP75IHcEDGTc3h1gLEo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498" y="1457325"/>
            <a:ext cx="7573192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028951" y="1885950"/>
            <a:ext cx="4085035" cy="23431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ts val="450"/>
              </a:spcBef>
              <a:buClr>
                <a:schemeClr val="accent1"/>
              </a:buClr>
              <a:buSzPct val="70000"/>
            </a:pPr>
            <a:r>
              <a:rPr lang="en-US" altLang="en-US" sz="3300" dirty="0">
                <a:solidFill>
                  <a:srgbClr val="1A10E0"/>
                </a:solidFill>
                <a:cs typeface="Times New Roman" panose="02020603050405020304" pitchFamily="18" charset="0"/>
              </a:rPr>
              <a:t>*</a:t>
            </a:r>
            <a:r>
              <a:rPr lang="en-US" altLang="en-US" sz="3300" b="1" u="sng" dirty="0">
                <a:solidFill>
                  <a:srgbClr val="1A10E0"/>
                </a:solidFill>
                <a:cs typeface="Times New Roman" panose="02020603050405020304" pitchFamily="18" charset="0"/>
              </a:rPr>
              <a:t>Lesson </a:t>
            </a:r>
            <a:r>
              <a:rPr lang="en-US" altLang="en-US" sz="3300" b="1" u="sng" dirty="0">
                <a:solidFill>
                  <a:srgbClr val="1A10E0"/>
                </a:solidFill>
                <a:cs typeface="Times New Roman" panose="02020603050405020304" pitchFamily="18" charset="0"/>
              </a:rPr>
              <a:t>1:</a:t>
            </a:r>
            <a:r>
              <a:rPr lang="en-US" altLang="en-US" sz="3300" b="1" dirty="0">
                <a:solidFill>
                  <a:srgbClr val="1A10E0"/>
                </a:solidFill>
                <a:cs typeface="Times New Roman" panose="02020603050405020304" pitchFamily="18" charset="0"/>
              </a:rPr>
              <a:t>  </a:t>
            </a:r>
            <a:endParaRPr lang="en-US" altLang="en-US" sz="3300" b="1" dirty="0">
              <a:solidFill>
                <a:srgbClr val="1A10E0"/>
              </a:solidFill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50000"/>
              </a:lnSpc>
              <a:spcBef>
                <a:spcPts val="450"/>
              </a:spcBef>
              <a:buClr>
                <a:schemeClr val="accent1"/>
              </a:buClr>
              <a:buSzPct val="70000"/>
            </a:pPr>
            <a:r>
              <a:rPr lang="en-US" altLang="en-US" sz="3300" b="1" i="1" u="sng" dirty="0">
                <a:solidFill>
                  <a:srgbClr val="FF0066"/>
                </a:solidFill>
                <a:cs typeface="Times New Roman" panose="02020603050405020304" pitchFamily="18" charset="0"/>
              </a:rPr>
              <a:t>Part</a:t>
            </a:r>
            <a:r>
              <a:rPr lang="en-US" altLang="en-US" sz="3300" b="1" dirty="0">
                <a:solidFill>
                  <a:srgbClr val="FF0066"/>
                </a:solidFill>
                <a:cs typeface="Times New Roman" panose="02020603050405020304" pitchFamily="18" charset="0"/>
              </a:rPr>
              <a:t>:   </a:t>
            </a:r>
            <a:r>
              <a:rPr lang="en-US" altLang="en-US" sz="3300" b="1" dirty="0">
                <a:solidFill>
                  <a:srgbClr val="FF0066"/>
                </a:solidFill>
                <a:cs typeface="Times New Roman" panose="02020603050405020304" pitchFamily="18" charset="0"/>
              </a:rPr>
              <a:t>1, 2 </a:t>
            </a:r>
            <a:r>
              <a:rPr lang="en-US" altLang="en-US" sz="3300" b="1">
                <a:solidFill>
                  <a:srgbClr val="FF0066"/>
                </a:solidFill>
                <a:cs typeface="Times New Roman" panose="02020603050405020304" pitchFamily="18" charset="0"/>
              </a:rPr>
              <a:t>&amp; </a:t>
            </a:r>
            <a:r>
              <a:rPr lang="en-US" altLang="en-US" sz="3300" b="1">
                <a:solidFill>
                  <a:srgbClr val="FF0066"/>
                </a:solidFill>
                <a:cs typeface="Times New Roman" panose="02020603050405020304" pitchFamily="18" charset="0"/>
              </a:rPr>
              <a:t>3</a:t>
            </a:r>
            <a:endParaRPr lang="en-US" altLang="en-US" sz="3300" b="1" dirty="0">
              <a:solidFill>
                <a:srgbClr val="FF0066"/>
              </a:solidFill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50000"/>
              </a:lnSpc>
              <a:spcBef>
                <a:spcPts val="450"/>
              </a:spcBef>
              <a:buClr>
                <a:schemeClr val="accent1"/>
              </a:buClr>
              <a:buSzPct val="70000"/>
            </a:pPr>
            <a:endParaRPr lang="en-US" altLang="en-US" sz="3300" b="1" dirty="0">
              <a:solidFill>
                <a:srgbClr val="FF0066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652404" y="155973"/>
            <a:ext cx="4400550" cy="461665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Tuesday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December 3</a:t>
            </a:r>
            <a:r>
              <a:rPr lang="en-US" sz="2400" b="1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rd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2024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37175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utoUpdateAnimBg="0"/>
      <p:bldP spid="4" grpId="0" build="p" autoUpdateAnimBg="0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17CCB413-0F03-4F2D-9C77-CE2D09E804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" r="1460"/>
          <a:stretch/>
        </p:blipFill>
        <p:spPr>
          <a:xfrm>
            <a:off x="438150" y="809376"/>
            <a:ext cx="8267700" cy="4334124"/>
          </a:xfrm>
          <a:prstGeom prst="rect">
            <a:avLst/>
          </a:prstGeom>
        </p:spPr>
      </p:pic>
      <p:sp>
        <p:nvSpPr>
          <p:cNvPr id="17" name="Bùi Liễu 0968142780"/>
          <p:cNvSpPr/>
          <p:nvPr/>
        </p:nvSpPr>
        <p:spPr>
          <a:xfrm>
            <a:off x="1262265" y="824314"/>
            <a:ext cx="3091053" cy="662463"/>
          </a:xfrm>
          <a:prstGeom prst="roundRect">
            <a:avLst/>
          </a:prstGeom>
          <a:solidFill>
            <a:srgbClr val="FFF0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/>
          </a:p>
        </p:txBody>
      </p:sp>
      <p:sp>
        <p:nvSpPr>
          <p:cNvPr id="19" name="Bùi Liễu 0968142780"/>
          <p:cNvSpPr/>
          <p:nvPr/>
        </p:nvSpPr>
        <p:spPr>
          <a:xfrm>
            <a:off x="5125233" y="965456"/>
            <a:ext cx="3584183" cy="670678"/>
          </a:xfrm>
          <a:prstGeom prst="roundRect">
            <a:avLst/>
          </a:prstGeom>
          <a:solidFill>
            <a:srgbClr val="FFF0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/>
          </a:p>
        </p:txBody>
      </p:sp>
      <p:sp>
        <p:nvSpPr>
          <p:cNvPr id="20" name="Bùi Liễu 0968142780"/>
          <p:cNvSpPr/>
          <p:nvPr/>
        </p:nvSpPr>
        <p:spPr>
          <a:xfrm>
            <a:off x="6324600" y="3845211"/>
            <a:ext cx="1181070" cy="425802"/>
          </a:xfrm>
          <a:prstGeom prst="roundRect">
            <a:avLst/>
          </a:prstGeom>
          <a:solidFill>
            <a:srgbClr val="FFF0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>
              <a:solidFill>
                <a:srgbClr val="FF0000"/>
              </a:solidFill>
            </a:endParaRPr>
          </a:p>
        </p:txBody>
      </p:sp>
      <p:sp>
        <p:nvSpPr>
          <p:cNvPr id="21" name="Bùi Liễu 0968142780"/>
          <p:cNvSpPr/>
          <p:nvPr/>
        </p:nvSpPr>
        <p:spPr>
          <a:xfrm>
            <a:off x="821648" y="4271013"/>
            <a:ext cx="3369352" cy="651683"/>
          </a:xfrm>
          <a:prstGeom prst="roundRect">
            <a:avLst/>
          </a:prstGeom>
          <a:solidFill>
            <a:srgbClr val="FFF0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/>
          </a:p>
        </p:txBody>
      </p:sp>
      <p:sp>
        <p:nvSpPr>
          <p:cNvPr id="2" name="Google Shape;719;p38"/>
          <p:cNvSpPr txBox="1">
            <a:spLocks/>
          </p:cNvSpPr>
          <p:nvPr/>
        </p:nvSpPr>
        <p:spPr>
          <a:xfrm>
            <a:off x="609600" y="238311"/>
            <a:ext cx="481529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</a:p>
        </p:txBody>
      </p:sp>
      <p:sp>
        <p:nvSpPr>
          <p:cNvPr id="18" name="Bùi Liễu 0968142780"/>
          <p:cNvSpPr/>
          <p:nvPr/>
        </p:nvSpPr>
        <p:spPr>
          <a:xfrm>
            <a:off x="821647" y="789064"/>
            <a:ext cx="3696329" cy="74525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Hi, Linh. 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What subjects do you have today?</a:t>
            </a:r>
            <a:endParaRPr lang="vi-VN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Bùi Liễu 0968142780"/>
          <p:cNvSpPr/>
          <p:nvPr/>
        </p:nvSpPr>
        <p:spPr>
          <a:xfrm>
            <a:off x="5151140" y="981257"/>
            <a:ext cx="3418868" cy="670678"/>
          </a:xfrm>
          <a:prstGeom prst="roundRect">
            <a:avLst>
              <a:gd name="adj" fmla="val 3018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 like art. What’s your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favourite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subject?</a:t>
            </a:r>
            <a:endParaRPr lang="vi-VN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Bùi Liễu 0968142780"/>
          <p:cNvSpPr/>
          <p:nvPr/>
        </p:nvSpPr>
        <p:spPr>
          <a:xfrm>
            <a:off x="967857" y="4311645"/>
            <a:ext cx="3076934" cy="57041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 have English, 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science 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and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maths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vi-VN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Bùi Liễu 0968142780"/>
          <p:cNvSpPr/>
          <p:nvPr/>
        </p:nvSpPr>
        <p:spPr>
          <a:xfrm>
            <a:off x="6215478" y="3797643"/>
            <a:ext cx="1290192" cy="4903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It’s PE.</a:t>
            </a:r>
            <a:endParaRPr lang="vi-VN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Track 77">
            <a:hlinkClick r:id="" action="ppaction://media"/>
            <a:extLst>
              <a:ext uri="{FF2B5EF4-FFF2-40B4-BE49-F238E27FC236}">
                <a16:creationId xmlns:a16="http://schemas.microsoft.com/office/drawing/2014/main" id="{39FD1C2A-E7A5-4AB8-9FD5-FB7C3F95C7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7441" y="358601"/>
            <a:ext cx="319695" cy="256284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8DA2B36C-DC7E-4FA4-A348-01AC83FE4B35}"/>
              </a:ext>
            </a:extLst>
          </p:cNvPr>
          <p:cNvSpPr/>
          <p:nvPr/>
        </p:nvSpPr>
        <p:spPr>
          <a:xfrm>
            <a:off x="387267" y="1305393"/>
            <a:ext cx="312808" cy="28672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000E097-CD88-41A5-9772-8895FF76B9DC}"/>
              </a:ext>
            </a:extLst>
          </p:cNvPr>
          <p:cNvSpPr/>
          <p:nvPr/>
        </p:nvSpPr>
        <p:spPr>
          <a:xfrm>
            <a:off x="4687288" y="1305393"/>
            <a:ext cx="312807" cy="28672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20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0528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77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77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77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5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77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54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23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1714500" y="1771651"/>
            <a:ext cx="6172200" cy="138627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8600" b="1" dirty="0">
                <a:solidFill>
                  <a:schemeClr val="accent6">
                    <a:lumMod val="75000"/>
                  </a:schemeClr>
                </a:solidFill>
                <a:latin typeface="Berlin Sans FB" panose="020E06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2626370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762000" y="438150"/>
            <a:ext cx="1743795" cy="4847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27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03" y="1426028"/>
            <a:ext cx="1650503" cy="2291444"/>
          </a:xfrm>
          <a:prstGeom prst="rect">
            <a:avLst/>
          </a:prstGeom>
          <a:ln>
            <a:noFill/>
          </a:ln>
        </p:spPr>
      </p:pic>
      <p:sp>
        <p:nvSpPr>
          <p:cNvPr id="10" name="Facebook: Bùi Liễu"/>
          <p:cNvSpPr/>
          <p:nvPr/>
        </p:nvSpPr>
        <p:spPr>
          <a:xfrm>
            <a:off x="3136403" y="2270688"/>
            <a:ext cx="5334000" cy="50013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/ˌpiː ˈ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ː/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(/ˌ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fɪzɪkl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edʒuˈkeɪʃn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/)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acebook: Bùi Liễu"/>
          <p:cNvSpPr/>
          <p:nvPr/>
        </p:nvSpPr>
        <p:spPr>
          <a:xfrm>
            <a:off x="3174503" y="1504950"/>
            <a:ext cx="5410200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36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 (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physical education)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  0968142780"/>
          <p:cNvSpPr/>
          <p:nvPr/>
        </p:nvSpPr>
        <p:spPr>
          <a:xfrm>
            <a:off x="3838833" y="2876550"/>
            <a:ext cx="3756477" cy="931024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Thể 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9388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ùi Liễu Physical educa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ùi Liễu Physical educa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1" grpId="1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304802" y="311930"/>
            <a:ext cx="1743795" cy="4847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27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67" y="1509827"/>
            <a:ext cx="1822659" cy="2423355"/>
          </a:xfrm>
          <a:prstGeom prst="rect">
            <a:avLst/>
          </a:prstGeom>
          <a:ln>
            <a:noFill/>
          </a:ln>
        </p:spPr>
      </p:pic>
      <p:sp>
        <p:nvSpPr>
          <p:cNvPr id="9" name="Facebook: Bùi Liễu"/>
          <p:cNvSpPr/>
          <p:nvPr/>
        </p:nvSpPr>
        <p:spPr>
          <a:xfrm>
            <a:off x="3121602" y="2430234"/>
            <a:ext cx="5491593" cy="50013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800" dirty="0">
                <a:latin typeface="Arial" pitchFamily="34" charset="0"/>
                <a:cs typeface="Arial" pitchFamily="34" charset="0"/>
              </a:rPr>
              <a:t>/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aɪ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ˈ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ː/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(/ˌ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ɪnfəˌmeɪʃn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tekˈnɒlədʒi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/)</a:t>
            </a:r>
            <a:endParaRPr lang="en-US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Facebook: Bùi Liễu"/>
          <p:cNvSpPr/>
          <p:nvPr/>
        </p:nvSpPr>
        <p:spPr>
          <a:xfrm>
            <a:off x="2819400" y="1715340"/>
            <a:ext cx="6096001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3200" b="1" dirty="0">
                <a:solidFill>
                  <a:srgbClr val="FF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IT (</a:t>
            </a:r>
            <a:r>
              <a:rPr lang="vi-VN" sz="3200" b="1" dirty="0" err="1">
                <a:solidFill>
                  <a:srgbClr val="FF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information</a:t>
            </a:r>
            <a:r>
              <a:rPr lang="vi-VN" sz="3200" b="1" dirty="0">
                <a:solidFill>
                  <a:srgbClr val="FF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technology</a:t>
            </a:r>
            <a:r>
              <a:rPr lang="vi-VN" sz="3200" b="1" dirty="0">
                <a:solidFill>
                  <a:srgbClr val="FF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)</a:t>
            </a:r>
          </a:p>
        </p:txBody>
      </p:sp>
      <p:sp>
        <p:nvSpPr>
          <p:cNvPr id="11" name="Bùi Liễu  0968142780"/>
          <p:cNvSpPr/>
          <p:nvPr/>
        </p:nvSpPr>
        <p:spPr>
          <a:xfrm>
            <a:off x="3602955" y="3039834"/>
            <a:ext cx="4279057" cy="931024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2800" dirty="0">
                <a:latin typeface="Arial" pitchFamily="34" charset="0"/>
                <a:cs typeface="Arial" pitchFamily="34" charset="0"/>
              </a:rPr>
              <a:t>môn Tin </a:t>
            </a:r>
            <a:r>
              <a:rPr lang="vi-VN" sz="2800" dirty="0" smtClean="0"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</a:t>
            </a:r>
          </a:p>
          <a:p>
            <a:pPr algn="ctr"/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môn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Công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nghệ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thông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tin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1299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ùi Liễu infomation tecnolog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ùi Liễu infomation tecnolog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0" grpId="1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acebook: Bùi Liễu"/>
          <p:cNvSpPr/>
          <p:nvPr/>
        </p:nvSpPr>
        <p:spPr>
          <a:xfrm>
            <a:off x="3960254" y="1779465"/>
            <a:ext cx="3950263" cy="469359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2600" b="1" dirty="0">
                <a:solidFill>
                  <a:srgbClr val="FF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PE</a:t>
            </a:r>
            <a:r>
              <a:rPr lang="vi-VN" sz="26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vi-VN" sz="2600" b="1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(</a:t>
            </a:r>
            <a:r>
              <a:rPr lang="vi-VN" sz="26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physical education) </a:t>
            </a:r>
            <a:endParaRPr lang="en-US" sz="26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27" name="Facebook: Bùi Liễu"/>
          <p:cNvSpPr/>
          <p:nvPr/>
        </p:nvSpPr>
        <p:spPr>
          <a:xfrm>
            <a:off x="3810000" y="3105150"/>
            <a:ext cx="4681958" cy="469359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2600" b="1" dirty="0">
                <a:solidFill>
                  <a:srgbClr val="FF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IT</a:t>
            </a:r>
            <a:r>
              <a:rPr lang="vi-VN" sz="26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vi-VN" sz="2600" b="1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(</a:t>
            </a:r>
            <a:r>
              <a:rPr lang="vi-VN" sz="26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information technology)</a:t>
            </a:r>
            <a:endParaRPr lang="en-US" sz="26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799353" y="451297"/>
            <a:ext cx="1902582" cy="539897"/>
            <a:chOff x="3429000" y="438150"/>
            <a:chExt cx="2286000" cy="685800"/>
          </a:xfrm>
        </p:grpSpPr>
        <p:sp>
          <p:nvSpPr>
            <p:cNvPr id="8" name="Rounded Rectangle 7"/>
            <p:cNvSpPr/>
            <p:nvPr/>
          </p:nvSpPr>
          <p:spPr>
            <a:xfrm>
              <a:off x="3429000" y="438150"/>
              <a:ext cx="2286000" cy="685800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Bùi Liễu  0968142780"/>
            <p:cNvSpPr txBox="1"/>
            <p:nvPr/>
          </p:nvSpPr>
          <p:spPr>
            <a:xfrm>
              <a:off x="3640370" y="438150"/>
              <a:ext cx="1863260" cy="561692"/>
            </a:xfrm>
            <a:prstGeom prst="rect">
              <a:avLst/>
            </a:prstGeom>
            <a:noFill/>
          </p:spPr>
          <p:txBody>
            <a:bodyPr wrap="none" lIns="68580" tIns="34290" rIns="68580" bIns="34290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Review</a:t>
              </a:r>
            </a:p>
          </p:txBody>
        </p:sp>
      </p:grpSp>
      <p:pic>
        <p:nvPicPr>
          <p:cNvPr id="10" name="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272" y="1169831"/>
            <a:ext cx="1264923" cy="1688629"/>
          </a:xfrm>
          <a:prstGeom prst="rect">
            <a:avLst/>
          </a:prstGeom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B206E9-0311-410C-9BD3-AC77E9880A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811" y="2998632"/>
            <a:ext cx="1242384" cy="171304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30115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ùi Liễu Physical educa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ùi Liễu infomation tecnolog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ùi Liễu Physical educa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ùi Liễu infomation tecnolog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27" grpId="0"/>
      <p:bldP spid="27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0968142780"/>
          <p:cNvCxnSpPr>
            <a:cxnSpLocks/>
            <a:stCxn id="48" idx="2"/>
            <a:endCxn id="47" idx="0"/>
          </p:cNvCxnSpPr>
          <p:nvPr/>
        </p:nvCxnSpPr>
        <p:spPr>
          <a:xfrm>
            <a:off x="2178830" y="3388977"/>
            <a:ext cx="1697284" cy="75841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Facebook: Bùi liễu"/>
          <p:cNvCxnSpPr>
            <a:cxnSpLocks/>
            <a:stCxn id="49" idx="5"/>
            <a:endCxn id="46" idx="0"/>
          </p:cNvCxnSpPr>
          <p:nvPr/>
        </p:nvCxnSpPr>
        <p:spPr>
          <a:xfrm flipH="1">
            <a:off x="2090926" y="3388976"/>
            <a:ext cx="1596853" cy="75875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Facebook: Bùi Liễu"/>
          <p:cNvCxnSpPr>
            <a:cxnSpLocks/>
            <a:stCxn id="54" idx="2"/>
            <a:endCxn id="44" idx="0"/>
          </p:cNvCxnSpPr>
          <p:nvPr/>
        </p:nvCxnSpPr>
        <p:spPr>
          <a:xfrm>
            <a:off x="5661626" y="3418489"/>
            <a:ext cx="1566479" cy="72890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Facebook: Bùi Liễu"/>
          <p:cNvCxnSpPr>
            <a:cxnSpLocks/>
            <a:stCxn id="56" idx="4"/>
            <a:endCxn id="45" idx="0"/>
          </p:cNvCxnSpPr>
          <p:nvPr/>
        </p:nvCxnSpPr>
        <p:spPr>
          <a:xfrm flipH="1">
            <a:off x="5568861" y="3412853"/>
            <a:ext cx="1579014" cy="73488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Decagon 47"/>
          <p:cNvSpPr/>
          <p:nvPr/>
        </p:nvSpPr>
        <p:spPr>
          <a:xfrm>
            <a:off x="1964310" y="3204033"/>
            <a:ext cx="237168" cy="228604"/>
          </a:xfrm>
          <a:prstGeom prst="decagon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b="1" dirty="0"/>
              <a:t>1</a:t>
            </a:r>
          </a:p>
        </p:txBody>
      </p:sp>
      <p:sp>
        <p:nvSpPr>
          <p:cNvPr id="49" name="Decagon 48"/>
          <p:cNvSpPr/>
          <p:nvPr/>
        </p:nvSpPr>
        <p:spPr>
          <a:xfrm>
            <a:off x="3665131" y="3204032"/>
            <a:ext cx="237168" cy="228604"/>
          </a:xfrm>
          <a:prstGeom prst="decagon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b="1" dirty="0"/>
              <a:t>2</a:t>
            </a:r>
          </a:p>
        </p:txBody>
      </p:sp>
      <p:sp>
        <p:nvSpPr>
          <p:cNvPr id="54" name="Decagon 53"/>
          <p:cNvSpPr/>
          <p:nvPr/>
        </p:nvSpPr>
        <p:spPr>
          <a:xfrm>
            <a:off x="5447106" y="3233545"/>
            <a:ext cx="237168" cy="228604"/>
          </a:xfrm>
          <a:prstGeom prst="decagon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b="1" dirty="0"/>
              <a:t>3</a:t>
            </a:r>
          </a:p>
        </p:txBody>
      </p:sp>
      <p:sp>
        <p:nvSpPr>
          <p:cNvPr id="56" name="Decagon 55"/>
          <p:cNvSpPr/>
          <p:nvPr/>
        </p:nvSpPr>
        <p:spPr>
          <a:xfrm>
            <a:off x="7065935" y="3184249"/>
            <a:ext cx="237168" cy="228604"/>
          </a:xfrm>
          <a:prstGeom prst="decagon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b="1" dirty="0"/>
              <a:t>4</a:t>
            </a:r>
          </a:p>
        </p:txBody>
      </p:sp>
      <p:sp>
        <p:nvSpPr>
          <p:cNvPr id="60" name="Bùi Liễu"/>
          <p:cNvSpPr/>
          <p:nvPr/>
        </p:nvSpPr>
        <p:spPr>
          <a:xfrm>
            <a:off x="3885552" y="438150"/>
            <a:ext cx="1997387" cy="662009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	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598201" y="4147391"/>
            <a:ext cx="1259807" cy="4171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sz="2000" dirty="0" err="1">
                <a:solidFill>
                  <a:schemeClr val="tx1"/>
                </a:solidFill>
              </a:rPr>
              <a:t>art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940619" y="4147734"/>
            <a:ext cx="1256484" cy="4171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sz="2000" dirty="0" err="1">
                <a:solidFill>
                  <a:schemeClr val="tx1"/>
                </a:solidFill>
              </a:rPr>
              <a:t>music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465343" y="4147734"/>
            <a:ext cx="1251165" cy="4171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sz="2000" dirty="0">
                <a:solidFill>
                  <a:schemeClr val="tx1"/>
                </a:solidFill>
              </a:rPr>
              <a:t>PE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256429" y="4147390"/>
            <a:ext cx="1239370" cy="4171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sz="2000">
                <a:solidFill>
                  <a:schemeClr val="tx1"/>
                </a:solidFill>
              </a:rPr>
              <a:t>IT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51" name="Decagon 50"/>
          <p:cNvSpPr/>
          <p:nvPr/>
        </p:nvSpPr>
        <p:spPr>
          <a:xfrm>
            <a:off x="1909364" y="4629150"/>
            <a:ext cx="257708" cy="208820"/>
          </a:xfrm>
          <a:prstGeom prst="decagon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52" name="Decagon 51"/>
          <p:cNvSpPr/>
          <p:nvPr/>
        </p:nvSpPr>
        <p:spPr>
          <a:xfrm>
            <a:off x="3739039" y="4623443"/>
            <a:ext cx="257708" cy="220233"/>
          </a:xfrm>
          <a:prstGeom prst="decagon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53" name="Decagon 52"/>
          <p:cNvSpPr/>
          <p:nvPr/>
        </p:nvSpPr>
        <p:spPr>
          <a:xfrm>
            <a:off x="5488002" y="4623443"/>
            <a:ext cx="278435" cy="218145"/>
          </a:xfrm>
          <a:prstGeom prst="decagon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</a:t>
            </a:r>
          </a:p>
        </p:txBody>
      </p:sp>
      <p:sp>
        <p:nvSpPr>
          <p:cNvPr id="57" name="Decagon 56"/>
          <p:cNvSpPr/>
          <p:nvPr/>
        </p:nvSpPr>
        <p:spPr>
          <a:xfrm>
            <a:off x="7139843" y="4615242"/>
            <a:ext cx="257708" cy="208820"/>
          </a:xfrm>
          <a:prstGeom prst="decagon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</a:t>
            </a:r>
          </a:p>
        </p:txBody>
      </p:sp>
      <p:pic>
        <p:nvPicPr>
          <p:cNvPr id="25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606" y="1557615"/>
            <a:ext cx="1658559" cy="1624288"/>
          </a:xfrm>
          <a:prstGeom prst="rect">
            <a:avLst/>
          </a:prstGeom>
          <a:ln>
            <a:noFill/>
          </a:ln>
        </p:spPr>
      </p:pic>
      <p:pic>
        <p:nvPicPr>
          <p:cNvPr id="26" name="096814278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886" y="1563640"/>
            <a:ext cx="1624288" cy="1596105"/>
          </a:xfrm>
          <a:prstGeom prst="rect">
            <a:avLst/>
          </a:prstGeom>
          <a:ln>
            <a:noFill/>
          </a:ln>
        </p:spPr>
      </p:pic>
      <p:pic>
        <p:nvPicPr>
          <p:cNvPr id="27" name="Facebook: Bùi Liễu">
            <a:extLst>
              <a:ext uri="{FF2B5EF4-FFF2-40B4-BE49-F238E27FC236}">
                <a16:creationId xmlns:a16="http://schemas.microsoft.com/office/drawing/2014/main" id="{7613A507-EFE0-4A46-9975-9222027CA5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304" y="1538724"/>
            <a:ext cx="1164281" cy="1645525"/>
          </a:xfrm>
          <a:prstGeom prst="rect">
            <a:avLst/>
          </a:prstGeom>
          <a:ln>
            <a:noFill/>
          </a:ln>
        </p:spPr>
      </p:pic>
      <p:pic>
        <p:nvPicPr>
          <p:cNvPr id="28" name="Bùi Liễu">
            <a:extLst>
              <a:ext uri="{FF2B5EF4-FFF2-40B4-BE49-F238E27FC236}">
                <a16:creationId xmlns:a16="http://schemas.microsoft.com/office/drawing/2014/main" id="{71840267-04B8-4FE5-A67B-82A2C9F3AA4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793" y="1557616"/>
            <a:ext cx="1221662" cy="162428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49494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ùi Liễu infomation tecnolog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ùi Liễu Physical educa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us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474070"/>
            <a:ext cx="6262874" cy="4278833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686050" y="2100327"/>
            <a:ext cx="46291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Let’s play!</a:t>
            </a:r>
            <a:endParaRPr lang="en-US" sz="6000" b="1" dirty="0">
              <a:solidFill>
                <a:schemeClr val="accent6">
                  <a:lumMod val="75000"/>
                </a:schemeClr>
              </a:solidFill>
              <a:effectLst>
                <a:glow rad="127000">
                  <a:schemeClr val="bg1"/>
                </a:glow>
              </a:effectLst>
              <a:latin typeface="Berlin Sans FB Demi" panose="020E0802020502020306" pitchFamily="34" charset="0"/>
            </a:endParaRPr>
          </a:p>
        </p:txBody>
      </p:sp>
      <p:pic>
        <p:nvPicPr>
          <p:cNvPr id="5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85850" y="19878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5977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42" numSld="12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17CCB413-0F03-4F2D-9C77-CE2D09E804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" r="1460"/>
          <a:stretch/>
        </p:blipFill>
        <p:spPr>
          <a:xfrm>
            <a:off x="438150" y="809376"/>
            <a:ext cx="8267700" cy="4334124"/>
          </a:xfrm>
          <a:prstGeom prst="rect">
            <a:avLst/>
          </a:prstGeom>
        </p:spPr>
      </p:pic>
      <p:sp>
        <p:nvSpPr>
          <p:cNvPr id="17" name="Bùi Liễu 0968142780"/>
          <p:cNvSpPr/>
          <p:nvPr/>
        </p:nvSpPr>
        <p:spPr>
          <a:xfrm>
            <a:off x="1262265" y="824314"/>
            <a:ext cx="3091053" cy="662463"/>
          </a:xfrm>
          <a:prstGeom prst="roundRect">
            <a:avLst/>
          </a:prstGeom>
          <a:solidFill>
            <a:srgbClr val="FFF0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/>
          </a:p>
        </p:txBody>
      </p:sp>
      <p:sp>
        <p:nvSpPr>
          <p:cNvPr id="19" name="Bùi Liễu 0968142780"/>
          <p:cNvSpPr/>
          <p:nvPr/>
        </p:nvSpPr>
        <p:spPr>
          <a:xfrm>
            <a:off x="5125233" y="965456"/>
            <a:ext cx="3584183" cy="670678"/>
          </a:xfrm>
          <a:prstGeom prst="roundRect">
            <a:avLst/>
          </a:prstGeom>
          <a:solidFill>
            <a:srgbClr val="FFF0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/>
          </a:p>
        </p:txBody>
      </p:sp>
      <p:sp>
        <p:nvSpPr>
          <p:cNvPr id="20" name="Bùi Liễu 0968142780"/>
          <p:cNvSpPr/>
          <p:nvPr/>
        </p:nvSpPr>
        <p:spPr>
          <a:xfrm>
            <a:off x="6324600" y="3845211"/>
            <a:ext cx="1181070" cy="425802"/>
          </a:xfrm>
          <a:prstGeom prst="roundRect">
            <a:avLst/>
          </a:prstGeom>
          <a:solidFill>
            <a:srgbClr val="FFF0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>
              <a:solidFill>
                <a:srgbClr val="FF0000"/>
              </a:solidFill>
            </a:endParaRPr>
          </a:p>
        </p:txBody>
      </p:sp>
      <p:sp>
        <p:nvSpPr>
          <p:cNvPr id="21" name="Bùi Liễu 0968142780"/>
          <p:cNvSpPr/>
          <p:nvPr/>
        </p:nvSpPr>
        <p:spPr>
          <a:xfrm>
            <a:off x="821648" y="4271013"/>
            <a:ext cx="3369352" cy="651683"/>
          </a:xfrm>
          <a:prstGeom prst="roundRect">
            <a:avLst/>
          </a:prstGeom>
          <a:solidFill>
            <a:srgbClr val="FFF0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/>
          </a:p>
        </p:txBody>
      </p:sp>
      <p:sp>
        <p:nvSpPr>
          <p:cNvPr id="2" name="Google Shape;719;p38"/>
          <p:cNvSpPr txBox="1">
            <a:spLocks/>
          </p:cNvSpPr>
          <p:nvPr/>
        </p:nvSpPr>
        <p:spPr>
          <a:xfrm>
            <a:off x="609600" y="238311"/>
            <a:ext cx="481529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</a:p>
        </p:txBody>
      </p:sp>
      <p:sp>
        <p:nvSpPr>
          <p:cNvPr id="18" name="Bùi Liễu 0968142780"/>
          <p:cNvSpPr/>
          <p:nvPr/>
        </p:nvSpPr>
        <p:spPr>
          <a:xfrm>
            <a:off x="821647" y="789064"/>
            <a:ext cx="3696329" cy="74525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Hi, Linh. 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What subjects do you have today?</a:t>
            </a:r>
            <a:endParaRPr lang="vi-VN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Bùi Liễu 0968142780"/>
          <p:cNvSpPr/>
          <p:nvPr/>
        </p:nvSpPr>
        <p:spPr>
          <a:xfrm>
            <a:off x="5151140" y="981257"/>
            <a:ext cx="3418868" cy="670678"/>
          </a:xfrm>
          <a:prstGeom prst="roundRect">
            <a:avLst>
              <a:gd name="adj" fmla="val 3018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 like art. What’s your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favourite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subject?</a:t>
            </a:r>
            <a:endParaRPr lang="vi-VN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Bùi Liễu 0968142780"/>
          <p:cNvSpPr/>
          <p:nvPr/>
        </p:nvSpPr>
        <p:spPr>
          <a:xfrm>
            <a:off x="967857" y="4311645"/>
            <a:ext cx="3076934" cy="57041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 have English, </a:t>
            </a:r>
            <a:r>
              <a:rPr lang="en-US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cience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and </a:t>
            </a:r>
            <a:r>
              <a:rPr lang="en-US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maths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vi-VN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Bùi Liễu 0968142780"/>
          <p:cNvSpPr/>
          <p:nvPr/>
        </p:nvSpPr>
        <p:spPr>
          <a:xfrm>
            <a:off x="6215478" y="3797643"/>
            <a:ext cx="1290192" cy="4903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It’s PE.</a:t>
            </a:r>
            <a:endParaRPr lang="vi-VN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Track 77">
            <a:hlinkClick r:id="" action="ppaction://media"/>
            <a:extLst>
              <a:ext uri="{FF2B5EF4-FFF2-40B4-BE49-F238E27FC236}">
                <a16:creationId xmlns:a16="http://schemas.microsoft.com/office/drawing/2014/main" id="{39FD1C2A-E7A5-4AB8-9FD5-FB7C3F95C7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7441" y="358601"/>
            <a:ext cx="319695" cy="256284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8DA2B36C-DC7E-4FA4-A348-01AC83FE4B35}"/>
              </a:ext>
            </a:extLst>
          </p:cNvPr>
          <p:cNvSpPr/>
          <p:nvPr/>
        </p:nvSpPr>
        <p:spPr>
          <a:xfrm>
            <a:off x="387267" y="1305393"/>
            <a:ext cx="312808" cy="28672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000E097-CD88-41A5-9772-8895FF76B9DC}"/>
              </a:ext>
            </a:extLst>
          </p:cNvPr>
          <p:cNvSpPr/>
          <p:nvPr/>
        </p:nvSpPr>
        <p:spPr>
          <a:xfrm>
            <a:off x="4687288" y="1305393"/>
            <a:ext cx="312807" cy="28672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20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781800" y="1305393"/>
            <a:ext cx="1371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5334000" y="1683702"/>
            <a:ext cx="2438400" cy="1776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324600" y="4171950"/>
            <a:ext cx="118107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06857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77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77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77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5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77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54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23" grpId="0"/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0968142780"/>
          <p:cNvSpPr/>
          <p:nvPr/>
        </p:nvSpPr>
        <p:spPr>
          <a:xfrm>
            <a:off x="1389459" y="2101342"/>
            <a:ext cx="6477000" cy="132773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vi-VN" sz="3200" b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What’s</a:t>
            </a:r>
            <a:r>
              <a:rPr lang="vi-VN" sz="32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your</a:t>
            </a:r>
            <a:r>
              <a:rPr lang="vi-VN" sz="32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favourite</a:t>
            </a:r>
            <a:r>
              <a:rPr lang="vi-VN" sz="32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subject</a:t>
            </a:r>
            <a:r>
              <a:rPr lang="vi-VN" sz="32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vi-VN" sz="32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It’s 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</a:t>
            </a:r>
            <a:r>
              <a:rPr lang="vi-VN" sz="32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 0968142780"/>
          <p:cNvSpPr/>
          <p:nvPr/>
        </p:nvSpPr>
        <p:spPr>
          <a:xfrm>
            <a:off x="533400" y="1276350"/>
            <a:ext cx="7315200" cy="43569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vi-VN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môn </a:t>
            </a:r>
            <a:r>
              <a:rPr lang="vi-VN" sz="2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vi-VN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yêu </a:t>
            </a:r>
            <a:r>
              <a:rPr lang="vi-VN" sz="2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thích</a:t>
            </a:r>
            <a:r>
              <a:rPr lang="vi-VN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vi-VN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”: </a:t>
            </a:r>
            <a:endParaRPr lang="vi-VN" sz="2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2029520" y="3638550"/>
            <a:ext cx="4878580" cy="907813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Môn </a:t>
            </a:r>
            <a:r>
              <a:rPr lang="vi-VN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yêu </a:t>
            </a:r>
            <a:r>
              <a:rPr lang="vi-VN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thích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?)</a:t>
            </a:r>
          </a:p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vi-VN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______.)</a:t>
            </a:r>
          </a:p>
        </p:txBody>
      </p:sp>
      <p:sp>
        <p:nvSpPr>
          <p:cNvPr id="7" name="AutoShape 4" descr="data:image/png;base64,iVBORw0KGgoAAAANSUhEUgAAAfoAAALPCAYAAACKSgLKAAAAAXNSR0IArs4c6QAAIABJREFUeF7svXm0ZXlVJrh/w5nu9MYYciIxBQVCUUgUAYfAKtBUsNDupGq1Q1E92KUWdtFL7aruP3i29Udba/Wy1FpVbbrawnJVqYRTJSIiiEkBUhQmtqApMmQmSRIZkRFvutMZf79fr2/vc+57iegCkhzixbmsR0S+ePfec/a573x7f/vb31bUP/oI9BHoI9BHoI9AH4ETGwF1Ys+sP7E+An0E+gj0Eegj0EeAeqDvPwR9BPoI9BHoI9BH4ARHoAf6E3xx+1PrI9BHoI9AH4E+Aj3Q95+BPgJ9BPoI9BHoI3CCI9AD/Qm+uP2p9RHoI9BHoI9AH4Ee6PvPQB+BPgJ9BPoI9BE4wRHogf4EX9z+1PoI9BHoI9BHoI9AD/T9Z6CPQB+BPgJ9BPoInOAI9EB/gi9uf2p9BPoI9BHoI9BHoAf6/jPQR6CPQB+BPgJ9BE5wBHqgP8EXtz+1PgJ9BPoI9BHoI9ADff8Z6CPQR6CPQB+BPgInOAI90J/gi9ufWh+BPgJ9BPoI9BHogb7/DPQR6CPQR6CPQB+BExyBHuhP8MXtT62PQB+BPgJ9BPoI9EDffwb6CPQR6CPQR6CPwAmOQA/0J/ji9qf21EfgNa/ZWR/qzVGUhqzwvlbKzRcLV4aQu/boBkrRug12W+mw2biSqqopKKjSpuYikb08m1E1m92gbrvtnf7ChQueiMJTf2b9EfQR6CNwrUSgB/pr5Ur1x/m0jMD58zuW6NGUKLbjcTJxZXGDc2GAg9UmSq2yY2MHW0marRlNedXU+3XdlCE43zRB+eCz2MbrURTfpDTd0DS1dq7KffBLrdVHNUUf05qKymtFtd/3hh5629t2pk/LYPQH1Uegj8DTMgI90D8tL0t/UE/TCKjz53eMtReHTZOMiVyjdWJCqNZ10wQTp7dZrV7uvT9DSmlF+jQplQYykbXRQCvbBKLCu0YFRcY3PvjgXZykOomSSSAaOec0Be9JqdpoukxBf8oHV7nGqUD0MFnznjiO/nQ+j6dVtXCnTj2vvnDhtR078DQNW39YfQT6CDyVEeiB/qmMfv/e10IEFNGOOn+e9Gx2cTiO6QZr9Tmv9HOCCrnR5lIIfk+Tu6pM9OVWR69SKjwvhLAdiG7wnqz33oegjDFxiKLYh0A6UFD8XUWNMSYQKfycNjqmOImRJwRjVElEM1fXrm4a1TT11PnmY9pEH4xs9FGtwpXK04Nf93X04M7ODij9/tFHoI9AH4G/FoEe6PsPRR+BvzECd5rbb99IxuPxIFXLrTroZ1tjXqCIvq7x4Su0UpeVUh+0kf2ItXbPanWDp/Ci4NXzA/lneue3QvDWOUfOBbI2ojhOSeuISBmAObfbm6aisiyoaRzFURKywYiIlBKw18FoHbwPVJbLUBR54clfssZ+KorSh40yH6iC+/30fveZC3/xxpoIhX//6CPQR6CPwFEEeqDvPw19BP6GCJw//7o0jjdPhbq+zXt/u9L0zdbar4xstE1KNUqrP9Gk7rPWGGPtJgU6S0Q3EoXt4Gnsg8tCCDaEoEIIDOzGGEJlb6OMtI7Je091XVFR5FRVJWmtQxRZahqPil/FcUKD4ZjiKKa6LmmxmFNZ5g0RFXEUzbUyf1lV5e9prd+9Nxt99H3v+4l5D/b9R7qPQB+B4xHogb7/PPQR+NwR0HfccUdUHt52VsXh68ir1yhNf9cYczqKoqCU3g/B/2WgMLXa3hAn8Slr7FqgkKFKV0p5AsATGejylCIKba2tlCJrU/5SOqIQdHDOqbouvffOeVeHZZ6bqqo0Wv1RlFCcpBTZCK9LTVMzC9DUla+bekaKHoji9APa+N81s/l7f+eef3XQX9Q+An0E+gh0EeiBvv8s9BH4axEI6s47Xwte3Vy6f2MrGtkXGaVfS1p9h1a0HgKPtynvfQ05nSatkzTVWQZaHv+lSRF+tfCDwYCEX70Fgz1a8pqMTcjiy2SkTYxEIHjfNE1T+OUyt0Wx1KD067rml0jTIY1GYzIGFX9DVVVQns9D4+rK6uhKFNk/1ka9Wdn6D+6++1/O+gvbR6CPQB8BRKAH+v5z0Efgc0TgzjvvNMtHtieFsjd45Z8ZWfsSY/QdFMK2D04TqU0iSpvG6aqqyFij4igOcRyFyEY+iqzXRjkW31Mw3JQXER5JdR9IkSZtLIHGj6IhGZMwE+CcC85VqqpyKvKclnmu8B5Ae/T4QecD7NEKANgvl1NyzjXaqF1r7H+OjP25u9/2L96nVN+v7z/cfQT6CPRA338G+gh8zgjs7Ozoe+45mCRUbTuvszgyZ5W1z1cq3KhITUjpW5WmZ/rGr+XFUte1G3vvE5TrkbUhTuI6TdIiTuMcYjpFlBHpIakQ8Rt2PL7M2zPIW5uRsVDcQ6hHoOiDa6pQ1TUB6JfLhSqKXGltKBsMKbIx5+ro3S+XM/T4vTHmM0ma/Ucbp3e99a079/eXt49AH4E+An1F338G+gh8zggEdf78T5rZ7GJ8IxE1pxNrjB0bE29qHZ3SIZwxWj3XeX+mKgozX+ZfVpXVuaqsToFq11r5wWBQjNfGh8PhcN8YUxthAbaDUkkIcMABwy+/glLdR2SjNGiNij1CYz8471XwLjjvaLlcqun0QDnXoKIH/8+gj1ZBni+oKJZ4uTJNB3+VRvFbVWLe7vcHH37re//5fn+R+wj0Ebh+I9AD/fV77fsz/yIiACe8m26igfcUN02zZbwa1DXRbDG9qS6Lby+K8tXz+eLGqqoN6PvxZFxMJpMraZI8lKRxpbU+TaRuJgpr0AAcb99DLQ8A1zoJUuEzlY98IGDkHux8URRM15dlEQDsSCqQJoQgY/RgD7SxZWTtRRvZP1RW/eJb3vJTH/wiTrV/Sh+BPgInJAI90J+QC9mfxpMaAf692dnZ4T/f+MY3hu/4jh+NqabnLYvyH+R58YoiL59dVdUoimzIskGexNHFwTD7+Gg8nEcm+mql9W0hhJhFe9KzB70fSOnAE/Tatsr8hJRO+Hto64fgYZyDETuazaY0mx3waJ5WQuenSUbON+S9q4y1H05M8tP/6W07v/GkRqd/sz4CfQSeVhHogf5pdTn6g7mWI3DnnTvxwcHera6ov6Wq6++bz+cvKcsqltl4U2RZ9tB4PP7U2mRyi7HmNkUqYXGeKPSh0gv4uw+efy9hrIOqPoozVPmAf/5JWOvBhKcsc1D5NJ0ecp8eQr3BYESg9pu69NpEjwzS7FeG62u/OJodXrrrLTvLxx9f5COfl8hP7+zsIBnqHfsef9D7V+gj8Lgi0AP94wpf/+Q+An8tAuqOO16/Xef+e5eLxRtm8/xmUO7ot5soKsejwWxjYz0aDAZDrY1FhQ52vjXUCZi975bTIQlAZc80fpTyn0ZbTxDvK7bQZTX+cjlTBwd77K6Hfr33jqn8OE7L0Xj9Y6PR6O40MndPc3PfuXM/vNzZUY8TfHGMYDTuMZ/+9CcndX11dHg4C9a6qKrqmMgaojBWnjLvfGGVejRStJi6pppOKX//+3+m6Dfw9b85fQSevAj0QP/kxbp/p+skArff/oPRxjB+TllXP1iW+XcURfVlWEqDchyz9muTSZisjUMSJ1qm7xAY1tZJhHhKX4p8/FUrzOZHrMjXBv17GxRF4Pf5pzBTP5/PaDrdVfPZlHv4eKTZMKyvb5fjyfqDaZy804f87XlVfug5z/mJS58v2GP6gOhbNNEV/eCDC633fBS2BushFGmiy7V5Xnx9WRy8uFjOh41vlCKvXAOAdxuNd2uQD1hrLkbWPhR8uEQ6fCTS9sOhpoNCL+ZZRnXTfJUbjd7TXLhwoV/Oc538jvSn+eRGoAf6Jzfe/btdHxFQd77kDemVZHmuKd3riqL8h2VRDr1zyljLYD8ej2g0GlGSxFyF/62P44BvYjI2DdbECip9+OHjCz75i8VCHRxcocPDXVUWBc/bjycbYTLZqAfD0aU4it6tlf8PN936nD/c2Xk5bHT/hkdQOzukLl783TRyl0+VKr0hNMUtebXcdrUfkaIbNalRcMVwWc6fky+mz67qAo4/fCw+kKnrSsPG12hNcWy90jrHgh5S4bJV+mIgtTBaXQlaPai9ejCJw5+na/7hul7agwMq7rnnTZKt9I8+An0EHncEeqB/3CHsX6CPwOeOwPnzPzyySv2dIq/+l7zIv6HMixTjctZaStOUJpMxfyWxWNuyel7sc1cvKJR+S+3zqhtNioV6qO6RJMQYxfN4LrbkFUUerl69ZPf3rrJoL04SGg4nNFnbqtcm2w8mafrLJnL/z6lTDxyi3X/UQ9/Rd9yxGW1s2IH3YWSt2VTOPYN081VN7b+6aapnu6beahqfOt8MvG+Md7UuqzyqymVUY/SAmQfNbQjnPDMS8PYX1sLj3IIiHZTmhICMNo2xdjey6gGt9B97ch9VwVYU0Ufn89v+4v3v/1+RHPSPPgJ9BB5nBHqgf5wB7J/eR+BvigAo/K2t+OZyWX93lZf/bL5YnELlrY2mKIq4sh+NhjQcDrmy7wD+MSN3bKwjCUD3wL/DVMdoy175hun8mJQ2PoTgF4uZvnrlkt7buwqVPqXpgCv7ra2z+6PJ5lt1qH9pWVX35/niyoULAqavfvUvDEbp7IVlWb9SET0rhLBWVvmZoshPOV+PKYTM2Cgy2J1blrosluy3TwRL/8C6AGqd/ni2XwHwPX8fCQe6DFjWg2OHkBDLfJAExHHkrI0qCmEZyJeKzOXImrepJP0VY6oHRqNLPaXf/4r1EXicEeiB/nEGsH/6NRkBMaInUufPvy7J3HjslEsbq7RtlK6Ni41TutE+X6f0YBnbOkmm4S1vuesLVK0HdccdPxqX8/pr6sr91Hw5f2lV1kO8rzGabGSFXh+P+AtAyDQ+wL2t6gGieKzAv+3ns1YfgN/Z6NoE1X1AtQ/knS8WdPXqZTbYCd7x6N3W1o35+sbp+wbp6B2NXz7kXflXjvzH03R9vlgcnDvc2/2H89nBK8uq2FQUdFmWtqoqi0I8ThI1GE4oSRIW/S2Xc/Ku5sPsqnjU60obskg6GNAbcq7mL7jxWmsI63ZR7QP4AfRgN+KW0cD3YfijtP60VuojWqs/IVLvXt++/MELFy4gq+gffQT6CHwREeiB/osIWv+UazMC8K9/+OGbY++b6PTpsmmahW3yU7cF3bxAB33WB4+9salXMLMJloK+aHX0l46aRfChIms+qZQ/cC6Up05dyT9P8RiSiTXdpK/Oy/L1y+XyhU3tDAD8eGUPCh9gD+Djx7FKvpu1X0U9yLocfL+j+mUFLvr3AHxsxDN+mS/o6pVH1Wy6B+Eeqnq3vX3TdH3j9EPk/bwo5p9aLg4+VrtmGhr/Ncti/vLpdO+mssgNtwjauwPaBMPhiEbjNR9FScBYX1nMVQgNiwa1jpVSljzmATQ280UhBK2cK6musZQnp+AB+k4ofRj7gNJnZoI4ecB/o8rnaj94p0hX1phHTGJ/PfXqZ+/+w5+9fG1+6vqj7iPw1EegB/qn/hr0R/DERwAjbzFRdkq75hmBaFMHyoM2lVLhGwP5V1CgU65pYud94r0bo4tMFHZ9CJ/xzhWBdG2V+jgpelAZ8+lhkv1/6dqnHgLYI4E4d+5c+FtmxtX58z/85a6q/8/FfHFnVdYWoAaQ7qra4WhAW5ubNBhk7d47CUoH5vL39sGHdvQNqfrRy8eue9DjBv17H4L1+XKh9/Z2VZ7PFb6/uXXWnzn7jAqM+2yxv5hPd2dVU9fBuQ3nm00K3mBSHwicpSNK01HQ1lLE8/yR1yq4spiZus61Iq95IU88ImNx3IZpfK0tcxKuWVKR71FVzaksS3jxU904glqvo/BB73cb/3B2qPhxLvheHMdzG5m3W0c/ffs3bfzpzs7O3yIgfOI/RP079BG4ViPQA/21euWu3+Ne0e533rkTzee7aRRloa5zpnbz3GRR1AyIBpSmrprNxvPz56m59975LbEyL/NkXkbB3QoFuNLmslb0/BDoRYF83NSebWa991pWxjpfVmXdNB6kNBCoCERTCnR/ktg/Utr/SV2pykYqMZqWNthPvu2en3/4c12a8+d/cJsa/SP5Mn9dWZW31FVtAPYAVIAeqtqt7U1aX5uQ5WoXC/Jky90K5FeiPHHTOw723SjeUTIAK9zEK7Jhscz1wcGeyvNcjUYTOn3mGRDC0WI59Yv5fkAVbW2koijScaS81gEWvCrLNkKcjIHKWimjQihDU818Vc60c7UyNlFxMqYoHmNRL/foJeGQo2iaBRXLq1RVM6bx61p689LT5z95NBDHlecFV/Nd4pOmCQ0Gg9oY/cm6qn7Taf///sEf/OsHrt+PfX/mfQS++Aj0QP/Fx65/5hMbAXX77T9o43hox2Oj0SNPrw5Dsb0GwIowx22Dv7Xx7tmGrFMmfMaayFVN/RXOu69U2igT6KLT7iORjy6mWfxCG0evIaVerEhtKUWFUuogBNqkEDahDAcAdSAEJAU4FUVJjXNYMEN1DbCqsWAmN0Zf0kE/6oKvQgiRsWYvttEfGa3f6u3wkab5wOKee+5ZVaB33PH6pCiar6rz+tVVVf7IcpFv8+tid72SfjWq+fX1CY2GQuF3x9Stvflrs/Zt/Fmo147gdXQ7gFTrKMTJCJU9HR4e6sVihopfTSZbMNMJsMoti6WCc18SR95ahQ66MsboKMIxwJHPIhPh+b+mXlBZHnJvHoI7Gw3a9bop9+YB9B274H1NVXlIRb5P3pXHzQFaqoKnBEKeF+HwcKqn0ym5xtFgmFGaZhwLgL0PfpHn5e+T8T/19rf//J89sR+5/tX7CJzMCPRAfzKv67V6VsxJ7+z8pHrHOx4aZmb4rKCbW8mroSdfG6MWOiRR0M1Z1/itxvnnUvBfoZSC5PsRbH5pfPNsRepm1LxKq6uK6C89qYtxZG6zNvpaY8y21gYta7DLbDGPLwAuwBVf6DN3I22oMmV3PFFVN0w/VxWvjQ3OhSBVuffW2DKOok9oY96tjf0THcyHdNp84vd+7+eqbi88KP69S9vn6rr+hel88fVlUSJ/eAyoQ4G/tbWBahYLajqufmWgs2qcd1e4rfh9cDJ6p1pBH4h0E6PaRnUeqqqCWp5qKODhi58NvLERed8ocOlK1VXwRVA6slE0jFChA8yZw2f1fEV1NaemydmhL4qHXMUjkPyein+WAT0ER0UxZdq+rhakdRAVftuKwM+Aol/myzCdYr1urRBnTCIMh2BiUgj0cH2qpmk+7Wr3m01d/uLb3vXzWLt7NH5wrX7K++PuI/AkR6AH+ic54P3bPSYC6vz5HUP0oJ3NYr2xQVEIWUplNTTGnnPkXts0/mtd00CpXhtrD41Bpe23XOOyxrthCD4D1nnna9c0OhBFWmvTgjU67YVrfOO9S5TWkTWWQV3G1uXj382qgz7HyBvU4QA5KOPlZ4+EaZ1gbLlYwtLtGAPATHQdAh1orR+yVv9RcOo9OtUPEg0feuc7f/oQCcUrX/n6G0IZfny6mH/vcr7Yho1tFAs4I4GAAn1jY53W19cpjjBf3xL3n/WbekTptwU3i/FsO1uP18PYHWbsUW1DiY/Ou2dPfGy+S9PMx/HAe19r1+TkmmXtfR1sNLBRNILtHmsIggfIlwzYENfBkjeKJ0zXH833t4kR99gd1VVJZYHe/AH/d2cI1NH2GDFcLnNCFZ8vc4KJECr44XAQZPLABGPM0vvwF4rUB0m7e6u8uffy/uKhe++9C/P//aOPQB+BLyACPdB/AcHqf/RLEgG1QzvqwjmyN998ODK+fEbd6GcYcO06bPignllXzVlS6suJ6GurqtisKjDgGM/iHewBfXSuDts+NYNv4xh4ASqYSQcVDrAHqIB+RyWOqlNAXChm/pPBLDA9n8QxpRk85UFDizIcIBzZeFXtW4PeOWhn6TPjC/PkoPVFcIZRMtUookd8CJ8yVv95lqW/S8a+/3+YvOTwAt2TTffsN+Z5/r/P54uXlmVlpC9t+FhxSoPhgLa3IMwb8DnwiX5O8R1MZyIG9yga8J8AdZmxl7/LynspgmW0rWKLXGvjELE63gfnlso1JeO2Nhn33jkB8lDJl0zZNw189AHyY1D6/F5EopzvimzMyzd1QVVdUGjm5NxCEqEQ0PKQNgiuU13DxQ+sCBMANoqq0Xg0zbJk5hqXNK62ivRFrc1vWpv8SRSrtaqsrjhVfPKd77zr031V/yX5Pexf5DqKQA/019HFfopPVd1555v18pEPTQoqN0zsb268v41C8/XeuecB7RTpNefdM+q6mWitFebMeSSrgYjLMU3MfXR4rBrNlSDDDFPLUpnj+3EswAwQ6oAe4NL1wrtRrq6fDUEYEgEAJJ7L1XWN+W/PAJwkKUUWXvNYMCMUP2hmodbx3lgL66ksKwb7tpcP0PdGq6tJlr7P6uitg9i844bb8kcufkKfLhr9z+bL5T9aLJbD7ri5SgclEcdM308mE4p43E7m6o/P1K8qdpuRxbIbmxIscYmXy3UshIjj5HmeQRhJCW+4VwBpns9vU4hO7R5xv51j2lRM1TtXMC0fRRlZO+DniohQRIOdgr4s5rTMp3DfJ03yXCRfiEee5/zFyUwbeGMMWJpH4li/x0bZe422DzpXm6aqbg46QNR/X5RFHxfWpXCLRZW/732/NHuKP8f92/cRuOYi0AP9NXfJrrUDvtO8+tXnkjQ9TA8P3Y1Uu69vvH9R8HQbhXBr49yZuq4zhXrbasyX8+gZwLirzHHGAHx2XOOCWuxiAcgrep33uqMvDfraEC90ZcwzpEhmvGXmHMAkwOcdqHfMbgOMKnJe+tpQpOdFyXve8QCoA2tRseKZAH+uwo2Sr0hofgBqV7Giel0sljhubyM7i6PoviiybyYfvV2n9iFy5R3Fsvzni+X8+WVZW2kfCE0P1f3a+oTp+ywF9X5kgQsQhyENhHD40gYMRCyrbkUzd2Sn25nrhIYr8iI/INdUbNKjjfTgpUWRyHPZplZG+pC8AOC9wzCD4iQCbQC8F2IWyPPPAezxHLQE8nxGZbEgo5H85JQvF7TMcyorJEAVNTUYF8zZW0rSNE+S+M8ja391c23tLSX9xQNHvgQ7+tW3U5pu5BFtZPmFCzudWc4RfXCt/Rr0x9tH4CmMQA/0T2HwT/hbc/9d69lNUahfrCP9bOXDjZXzX9PUzW1EbhICDcqqUnVVM5gA2AGq4pqGqllc0wC86C/jwwoQ76pI/CniOViuospETx1qdYC7VNv4eycs6+INoGJBmKtkpSuGykHDB9kSh+eARQC1jAQDk3XoO8/nU3Z5M6ic2+cTNWStWNriWAD4kph4Wi6XTFc756D2y62xf2kU/T7F5rdGo+Gl2f7875dl+SNFkX85qt7jFftwmNHGxgab6EirAa5xiEtCcQwXvSGZKGMhXCuKb+l9MaGRCQJkN7CgRdJyQPnygI1rsLc+SUdkozG/HvzywZZI8gNdI54LlqIWMsFEpPE+7NonCRQEd52pD6j5ophTVeacIASP95vxRj2MzYFNQRxxnLiecRK7JI4eSOL4X2eTtX977hw1/d76E3436E/vKY1AD/RPafhP2pu/2dx++72jM2dm2cHBwK+Z2XZlolcoCq9RFL6SSKWNc2PnvBFXNKVAm+MLwAQhHFTnnTscAIsB1NjWCe5oqYtUo0gKBNgFiJAEdImAZYCWGvlYtcvfQL2PqrUmqNUFsPAQ8V337/hTxHeo+EvsfSfHOgAIAmsqixkVpVjB8rNXyn05BlT3YgMLsG2oqaFmo4fiOP7jNLFvCsY/XCz8G4q8+N6yLCfOOcV9fwd/+pg2NjdofX2NRXltqU7WJpQka+3setTS9KIp6NoYAGH04p1HRV5zFV9VGI0DQ+G5DRHHA0qyDYrjCSmNfjtc9jyRb5MfTizaWHEy0Srq2ewGSQFiKk52iAmSieUS4rpDiZOrVu53Qt0XHEsAfZok0yiLfz1O0p99y1t++i9O2m9Bfz59BJ5uEeiB/ul2Ra7R48Ho2O7DW2dNkrzc++abQqAbTaSS4NV201RfVpbVmlR1ire3WfS8jTipoVoHXZ2mDAJkrMxkAxjwc6CqwdlLNxk0cszfQzXK4jOueIWyZlAHYLFQTHrJR97x8q8tgrU/182gM9nfzm7JoFgHaD4ArBsGTR6nY4q+oLICsM3Z4pWpaSys0dJSkLcB4yCiwKqsKC8AdqGJomiWJvHbhuPBb9aVe8F0Ov1H0+n8Rtc0fIqdUHA8HjJ9Px5hlE1EgEhwMOMON7qO2RCzGjxgQgPQBbjDgAb9dSRRslgGQkH8DCr6NBlSkq1TFK1xDLv5dzAA+Hl8yaY80wYF7QOJA8cZqn5tyfmaY4CKfrnYZ5CH2A/MRpIgETPMakBlD/v7OI4fSOP0d01kfuPFL1v/wM7OjlAI/aOPQB+BJywCPdA/YaG9fl54Z2dHf/jDyxvzafmasqr/W+ea55JSY9ipeR90VVUG1Sro+CRNKE1SslHElSWDMSvcQX8fo+W7nruFD7osSQG9jipb/hvrTzvKvv23VrTGtD1/sgHeUNYD+GUETAAYoHWkRme/Gf731omOgU7ofRalgcZ2JVfGndq/QU/fibgN4Aeav2nkOUg8QIGLyE7696hqWeAnynqvjbmSpvHHkjix88Xyubu7u+voYSPJAajj5/E8eOBvbmxwW6MbBxQhXrRiKmRznWgEmKXgRTIVq+aRROGBJAvJCM59OBxTmsqIHI/fdQlRa7wDloOBvo2jtADw2jjXit8X2gBSlmDCM5vuMm2P5AfJgCQ7kjbhfaV90Thj7CeTOL7Lhvg/3vrc5169667/WaiQ/tFHoI/AExqBHuif0PCe7BeH25sq/VkdJ+e8p6+vm+q7qrJ+Tl3XKTPz3SY2CMws9qKPmZoHHQ/2N7IQk2EBC2hi6a9zcSe7y1tqXnrmAjQNAzKauBCXAAAgAElEQVQSBn60W96kTpdxN1SnoPEF6NtCkdG5q7K7px2foZce+EqhzkCHHjUqWAF0qZDrFXMgVa+AaOeo1/3JbQHeyS7FKs+kgwVoaW48p65rPLnBPHsILppOZ0YqbmkBFEXB4jUkRtvbWzRpe/VHo3bigs/JDLcsOoW9rIYVcZ+o+AXoPScaSBDG422CdS2U+l1//8hT/3jCA4ZAQJ/jwAr8mqt5rRKazee0u/sILRcLbrfAr79rveB76NEjCcJEJLwFksj+22oa/7t77v2/r57s34z+7PoIPL0i0AP90+t6XCtHo175/O8f0Pbp25Uqvss5+pamCbeG4Nbruo46gAPtDjvT4WhCw8GY4mTYLl2RkS+MarHimytxAJWMakk1CbAXOp1d3wBr6Kd3unD+OVHVd9W6gFu7C10g+JgXW0fMf7ZwuxtQl+qdgc1jbl9G+rB9jefIsYGtZQaOX6SVoc3xb7YJCMYAj/bIs+Ur9+pxjmAA8CWjgIZpddDbGM/j9gCSAczka8UGOmtr7ahdNxPY9eTb9+3aFsf31ndJCCcw0BoERZEd0mh8imwL8rIDr3sxmVw4ShpEkAcmo6nRolhyjCDec17T5UuXaP/gKlP4o/GE1ta24LjHbYLpdI+rfWujOo6iR6wxvz3Jsn/5a3fvXGwVfT1df638tvfHec1HoAf6a/4SPvkncPvtPxjdsr3+grxa/EBRNd9Z1/WtTdPAI73dRKZ45jxNBliNSqPRBlf03fy2gIvmah40tADy0WhYCKCfxSQHdDEqa/m5I+pdqlhU9o8dKfvr215EZoZEQsbC8O746sxyRHXf0fRi9wowFvRDBQtXONi/whv+CGePWgGf6wp0bnuf/W+SBEmFzX70rDkQ4d7BwQHNZgum/dMs46jg7+PxmNbWoLQHXS8PAfQjq96V9qCbim9te1doGkTbAPFdmq1z75wfjxnJE10B2hpIdAK3AWAGlFNVTTnpkUSIaL6saH9vnxOtzY3TFCcYvbM8prhY4GerEEVxnsTph0xk36Zt/NaHHrr/vnvvvaun65/8X9n+Ha/zCPRAf51/AL6A01d33vmGdDotb6LKvtCT//aqdufrqrylqmsLwMISEviUw0o2TYeUZROKkwkL6gSAIeKScTAB6U7B3YGXp4Ced0B/WfbBMB1Pnue+u768zNBLf79b6NJR0MdH1AS8WzxDYxzUP6vs2z49wAyq+Pa9QHVLVS/HJa0E1RrNSEUL4JW59m5e/VgE20peev6t4v+Yq10H/nJOj91AB5p+b3+fDg/FDwZMSHd+w8GQJpMhK9a5rcHvc8wqT5D/Mdvujo4KPvMRmSjlkTy0S0wksZQ2ydFOe3kNUdSjdSEJF5zxYAIk5w8gPzyc0+EUxjiaTp+5kba3z3KiMptNaTY7YHV/HMfFcLjxgTTNfs6Re/dv/3a1T7QjVEX/6CPQR+BJjUAP9E9quK/JN9Mveckbkmee8pOiib5hUZbfUxTlN/jGnQlEIyw5ZxOUyNIgw9axEaXZmEEFFK8I54SSh3iLF6UE6UMLLgoginFNQa6WWezO/AbPEWMWsXYVW1cuRY/Zr352nSs/Ib1qVOEANYytgR2o2VlPet0tNc195CM/e8kOsNO9Ve7j2Dzoa1jBtt4tXancvrUsvjkG3q0wsLvif1OF330flP58PqfZbMlWtXDHw353JAVJmtH62hplWdJW1GAmRCMgSUM7SXAsq2HdAx8PVPrYGT9pbXKRIIlzXtcikCmFrpqX2IqCH9V7xeI+nHdZzejwcJ+uPHqZTXAwEXD2zI0UJwNazOe0t79LRZ57pfV8OBj8+WC49guV2/z1t73tRxG0QHSnIToXBPB3dA/81+T9oD/oazACPdBfgxftyTpkqOnf9a6rt1pN32a0fo7R+oVFUb6oKPMUC89QwWP2HU5r6DVnmYx9YfxL7FilFy9jWgBqmccWwzbZW46qEepwAfolV8/4Obi+Gdv5qbcjXjzW1Tq4rSp1YQo60VgHWvgeK+WhEmc62jFgdSI6AUkAPah0UeUL2HUiPYky+s/s647ZsGbJ8+Ir0V3H4x8vrlcz+Z1/jfjUS8vguGpg9ZYroxwo7ZfLgl35xuN1ptAXi3nrlLfJFD6YE2gWXINzg0AQiUy35e7ok9EJHOGBfwTyXSXPF2CVYHVCvE6jgH9gf4LWdre7PgcHj9KlRx6k5XJOg0HCEwG47nkOuh4jdlh6o/I4Tv5rFCe/MM/V77z//T+T43P09rdPklOnrk6SZGCtVU1R1IEodnb2YHPhnXeBxmir/YCRCZ4yPPY5P8rknqwPf/8+fQROUAR6oD9BF/NLeSp33vnm+PDyPWecCt9XN+5/8s7fZK0x2Awnu8410/TYOoa5bBsB8GHkgvluEcTJaBd7z7aVeFvZ84G2FSmr2gGewH5QxY6iBMr8yYpePk7Hd25v7P3OYj0IzRxX3KjYQfl3uOs8RuKkJSzudyLqw3F1oN+iu4SuTUrwVzn2wMthbASLWLjllfIegtyPkQN0lfmqcu8EeW1Cc/TzbXf9szbnCSNAVFQyBre+foqZh8PDPWpcTeMxzHO2WTUvAjk4zsFiF7veO1g8ouGRwCBJSQeblCSbrJTvtvAdy0XapT64FjX5pqAGRjcY34O9LusihOmAtuBg/xLtXv0MOxaOxhkUDLS/v097e/scjySNw2Aw3E3i5NdUbP/93t6jH33G5kayUNlWZsOGC+YWrdRLtVbP1poeqSp/Zblc7gejfmt7O1zyfmSKKd2oKV9SToeH2jVr1VJdoaXFEp7FYli9//0/U/Rz91/K3/T+ta6HCPRAfz1c5S/wHF/96p1Btdx9ad24/76pm5eQCrdgJDyOLPffxa88oiTJKEkGrJ6HitvwVrNUwJerbKChgCutjFcYRrnaFrEdKmpxruPl7FxNYi68dYPDNzpGnBkCVOZVZwO38mQHCGOJCi+/WYGo+NkzgLN4T45JoLZb9iLB4Wqbfw6MgfwbE/jwzgdIciugESe9NinoFs0cvZ+wFI95fFaF3xWqXIUfYwI6qj0wXW8oG4xZDLdYHLDnfpqOaLJ2imn4TqQIkSCmAWBa052FsAZy/Kjms+EpipON9vykRYLrt5oIQDx5jDBv982XfC3jZI1ZlU5LAROc5eKQynJBgwzXW9N0epUevXKJZtMpb/4bjrIwGGQzq+M/dq76ZF7WZXAutpEdRzbKjFWbzvlzzoezWmMFvT9oXHPF6vi9pNSDpNSGc+aZxqiyqetPurB8xDUhtkptBaXy2KgPx+Phe5LkgeW5c+fCzg7Oeuezq/8v8NPe/3gfgZMfgR7oT/41/kLOUL3ylT82oCp/ufPudWXd3NHUTWqM0RCCoXqHSAx0LXrvTAvDc93CPEV84hk0GexkdhxALw9xdmMQRZ8c/d8WYlH9H6noZY67e3SObdJvRyUr9H43aierYuFYB5MYca5DwiDucl2PPZCOZG0rqnqymgi2uujRY1VqfUwI3ornOlV753LHx72iuz8XoLf0fPveK5p+tXXu2Hkdq/a7ePHxIobs+JeRsRHPrZflvHWai2kwWGNxI2LP4Nws2dpWjGrECx/TBBAXgnpP0jElKZKD4ao90E0XsOFtq2HAZANvmuOd8zWvoRWb3REzGXgOgF4mIfA+gZbLBQN9kS940VAU4fpzGwUWAhUMcuBxX9cNLoeK4xhfuigKm+cFDBKh6wjWmKC1dk3ThKYJCuYLvEtAhaqpykVdlyYQjZXSVZwkfzpMo39lfPTxKqqmIVC5vr49PXt2s/7IRz6k7rnnTZI99o8+An0EHhOBHuj7D8SqoP3+7//+4aMXt1/imvKHyqp+hXNuLPPusKfNeG3qYIBZ+FSq+CgTZ7UOQDvnuZYqP16xdstQROgmoAmxGau8uWJ/7BpWHnPDC3AV3TnTwYkOym8xr5EDb/e1M53ejpy13XADV704JYIDH5TmEACiT68CedjvQuG/XBCVYIO7ZS0iqlttujtWIa+SGBEZrJzqumTkSIzX1dXdj4j4DVS6+Od3WoEWk9okAuCMuKJqx7FWFRbFzBmQsbTHxgPKsk2y0YhbFN4XVJWwnF20I4h4j0TMhmC/Gw0oTtbJ8GpZiRbb2DbQQQiLAnZEjIDEUY+Fki2LIbP2AF2wDKJlwMtUdU7z2T7lDPJo4SSkeC0tL/BhBT7Ehfi7JFzt0h9jqKxqXlfL59SyLGwvzN4BrRmS0uwhUJZFEAtfr0TAqao4ih/Nsuz+KLIPa2MeyOLoPWT0Ms+dS4bqY2WpeOXgS186gjagV/n397c+AkdyoD4W13EE1B13vD723g5N8LcXhfsnVV18k3d+PY4jhX5smg5YSQ+xXRxn3MNVrKaX3e2dkE3o5+OfqiOBmzDYXZ0r0e4c49ik5ZgFrdi4wlJVeuJs58oUs7i0yYY0YQRauxd5Qa6KLSksgcEa2WRAOh2QT1MiWMiiX79cEtUlmvDk6oJ8WQj4A7fbQzzew14p2tvXP6IbutG9NjFoq/QVi9D28TGKh0QIMUO1juM9cturVloA/DjEh2BJZG2s4pE2AH0XKyRVabbJ2+t4FwB87ev5ahpAquQBv1fn9IexRDyPuycKy4E81dWMWQH8GxKqzg9fJiDEZW/FiDAYd14Hcq41r7zFuB1ofoxSxpyAVcWM2YWGPQJap0L258dqXdk7IAuCOmCXdkmXEIjPghgnFWUNBT8nALjmMBKqyhKTEGE4HDRK64J8yI0xD9soWhij96Mo+q8mSj6tvfYqGf/RjTeeenR//xFF9Dx34cJrO2rpOv5V70/9eo1AX9Ffr1d+dd47+hWv2PtyE/yrqsr/3aqsXla7ehJHkRKx3YiGwzVKM1C5WWsviwq1M6wBOEg11s2od2AoCnvpvR+fO/9s5b0AC1zjULEvmJKGiI7n1flGLzS8ALD8N4MlABvJhbHghhngTTIkSjMKaSrKf0AbkoPQEEEVvlySFS8eqhmYjrG98L9ngqEVErbsg2yzO1LRdxV8JxJEJY6KG1U4mwCxBa+S73FbQtoa3XEjHhDR1RXEdO0GPd57nzFtLh4Biul0VOvcV2eP/4Sp+ygeitc82iMQHLIPf87xAYuBShzxaTD3H7rKGccgW+rw8wBoa4cyZtc6AoqxEFb8CrtytL2um7mXOXuekGiwoAcTDbKgCK9ZFgfMQrDtbftYJXBdSwckzTHr4C5/wp+diQ/OA3sD6kYSBqwC5pW3S0w9dNsDWbQIrj9EkQ1pmtVxnO5FNlrYKF7aOHuzJvMuFWmTGXtlrakevustO8vr/te9D8B1GYEe6K/Ly350H/62b/unZ0Plvq+qqx+o6+aZVVUNbWQVZuLTbESj4RqNxhsyg90CxZGbmgjXgILd4hOhhI9X8kdK+06RLj18oZE7Shi0MbuvVfBHrzmRgJKf2QNeXgPQlr3xeKBPXzcLyPqIIBAcDEmnQzLJgEKakRtkpKqKwuyAwnxKvi7AOZP1iiKd8XFjRzvYA9YWdKwCr7/tFsS0zMFqPl1YgxWT0FarvNOdAV7m/I+vzOUEpW0rAATreiEje9ryuQPMkeAcVfRojYj3AFT1eA4YDMPxwKjcUIBep/waMiaIEUWspRVQh2YCTEhZHnDfHddLtv2JTgHgjD44ridYBh6rY4akHYXkBULtf7ez+J0tbmd81BnqSDyEVznq88t63M4PoWNbGNSP/b5Ji6Sj7HF8snZY3qNNJFtL5KrEmt0F2wYvlgv214dIEcAvBkpIOCzFSRKybOijOLlolP2M1npOytwfx+q3yQw/ZO2tu311f33f9K7Hs++B/nq86nLO6nu+55+ezQ/df7csyx+oq/p5DRaMGa1g0IJxrtEIJi0wWkH12FZcq0q+o1nl9s1Odq0RS2dmIw5uQssfH5ET1ThAXhaloPKEIQvAgyt0jOcBmKDkB5i1UAJlPYAFVSsAv9I1NYmiAHEg+sk2End8VI1JRGExI7+/S6HIyTdY6GIpjkb8s3gtGMAw3c29aKm+0Z/uNurhnGReXWx4uY/MFDiOT9T4DE5Mg8dSyXdpAACVAUhW8YLaLop9qsopJy9puk7apnzuVTVb+Q2gqu+WzcB2tyynFJwjG6csjgNtr5VsqxNFfKcHgI5BJg4A4IglnluVSGYcMwXQVOBPXu/LG+s6ZgY+/BAzlnwdO+fC1bY/XgUsLEOXaAl4C1PSLfdh2HYNNazgX4g3PsdMPgMr6f9KyyFJITMiiKWVGCJp6pIR5nCOtWxwnMvFnBZLnFuO5UCU5yWbDcFjP4ogWoSfA9pKfE0xsD+LrL0vTUd/nI1Gvzwczu9/05veWLbz+tfvHaA/8+smAj3QXzeX+viJ7uhv/Zar36ZC86rGuW+p6/rZde3ibgnN2vomDQbrrPKGvzrPuLfVnijrcQPt9GgtiLcN7q5a/9xhFe96ppR55WnNf2drWd+Igxv3qDPRxrFwreFeOs/K1zkpAN76NmsEXKSoiWV0zwYLRCCaH5JbzLhH76ucfJ63Sn+ApajJwRB074nzsQAYpvk79qFd7IKNeVjogr3uTUm1K/mYhGJHawCjhuIZvzIEOnKh5wBJWwLCfvTbD7h6R2WNXjuEd3L+i7bohdVvS/1T4O+jR8+jclgKNNigSKdEtajf2bF/ZQUMa19Ux0LxM/3t5lTmB/w6OA6MzCXJZHXcnW6Cj9GDUTlk+l3c+KDulz33vHuez/Vo5HHlG9BOPKz217fXjM+3mHI/f7VlcGUw1EoxoV2weF0BdwZm1mp0SUh3e0JLBaZJ0h4C8ItZELQViuazGV25colNexAXvB7vXTA4L8SxCtpEYTJeXwxHozcrMr8WjP7IC19YX+kFe9flDfC6O+ke6K+7S07q5S//oa/wpf83ZV3dTiEMVDu0jopqc/MMbW6epShCDzdaOboxuK/WobZVJPe022qtnUPvFPRHYT0aFge9DHoeYIIbNao9Ho8LMHeJKE5H3DdGxSxKe0kKeJwOP4eb+GSNojM3kRpMBD98TapxpIF9ZU7ucJfq2QHK7hY8O7IYc+UZ2Xgspjmg7DuquGUeutl6HsHjnrKsx4VRG0bWUPHiezFT5xC5oecteoHOqKcT43V0OLcddMQtibrJiSJDOhnwFjloBVgQiHPgyr8zh8Nrwl8eWoWCAliH8TrF2QZZMhSKkuOjsKiGwRHtAVTz8l5Ko2IXZ8Aa8S6nHEespk3SLfE7WIF2m4x4R1W5T/nyCi+x4bYJWApQ4q1AEKI+dglc9fBb4GXQrfhYhE3AdRXLYLwWkhsezTsG9Igvz+uncPsDY3C0ipgpf1D6LUPEzAi3HiSxwiWRn5FEB9dmPj+g+eyAN+bVFdo6uCby+YI/P08HZCNK4mQaJ9mHs8Hw1xJK73bx7PKFCzutr/H1dzPoz/j6iEAP9NfHdV6d5d/5xh+6LejwhqIoX1fXzRDzzTC9gWgOivpTp27knrwsT5E98dx3holNq8aWFzvu+9ouienEa92oGt+Mj/bLA3jKElXjtB3lEpreRlCbQ2AGFbg45AHoAPA88gXqF0r6NCE9WSe9tkUqGZJ2gfRiTirPKZQluXxGTbFgmp6BvjXAkd328HyHrS6WxYDgB3jIilwWs7GyX+h5qPC7WXSLvn82BiqRqpFUBLIdq8HghFW2MK5ZclIEMAJA8g73pmIAwyIZjMF55VhLQMOJqPDzggLm+LnyB9Uv+AbgF5BcsFNdMJoi7A9IxmRVJIt4CMmNJ+XE5Ae9bkxBCNMg10qmF6BWn1Ge73HrIk032BJXlgQdWedye6GeUZHvUlkctl76RBEbIQnog/qHY6GAvSjmpW0jc/h4iG6gszcWYyTRJoC1adcMQzRoJIGQ6y7xYr1Cm/gc6TmEZRGRIcSgYF/avQf82ZSFSfisol0wn+/RfLZHs/kBVSWSKFT0DW9TRAsKrxvHSRhkoz+PkuQ3dKD/VLj1j774xXt1X91fZzfD6+h0e6C/Ti72HXe8PmkK9Y3ON9/pnX9tXdc3wnQ8SYaUpLKABk5343G3bQ43ZdxIUUlJj75zljv6sxVXdSPloLp5OxxoZRF4dQYtYvACFTnGwQrxpgvoHcMnXxau4DkAJdzw8VwPI5s4IjOZUBhPRFlvIrImg5afdF4RLebkiwU15aKtjptVdSgNB1mgA2BDRY8KkIECVXBXebauet3mOn5vV5OOEzKnz5LavoEBPNmbk5kLoGGTKz+fWQcYzaBqBBXdbp0LAOtC5tltRlW94Pl9PRyTRiJlDRv1qKqWkfygyDoi7TV5cswAoJ9fu4JJeoBUbEcMthTH5JBj5EvSZU0amgWenRchngCxgDiYBtYH5HtcZSPOmK1H24D9D1Z2vmAACiqhIygOqQHj0pr4cELA54HxPqwcHotOotukR63PQbtauAN8Zim85/gwqwDnQtdw/HEcAHrRO8TMXIDpQWKz0jmsJh2QZ0FbILsPYEnc6QxkD4HoIZBwQIA4m16m6fSA5/UxulcUuDaKrZql/49ziVySDB821t6tQviNwcQ+kKY3XXnTm16H3n13V+jNd66T++NJP80e6E/6FSZSL3vZT4xSO3+R9/5fOB+eG1u7ZmzCDmS4YQNEIGDKMql2ud8KqOD+qai7uwquG40TS5mjPn039gawYBU5V6ntqBbhZi87zbHydPVvvPUOVd2IK248r8oPqAGVjSNAn3UyJr+1RX5jg+wyJ7usuU+tK0dqMaemgJCvXTbTrpsVH/z2Adq7dfFjkVtA8tJWgCwCFPMWoYLFw54bExC7rU2Ibn4Gue2zlNSKhp/ZI31wiLPhs+dxQFTyPMKGXr9Uv+yl36CvDxDG6F8qwKk80/ZquEYhjVlToPJCAD8QRY0h6wx5hdcWIR6Eeji+yGaUxhM2zYH40MWKXLEgXTZkOREThkXodoj1oB2Q6QGMKzKA8/w8HPNguiPJXSecZDIBSQvm4fl9D3lMrhMTskcB5uGjASXpBicLYCHEoRD7DNptd+2yIKHVRTnP7AyMjqp2nBHrbMBOoMLm1k3Do4bMCrSmR0emBqLKF4CW64ZzhCgRmgM+Bx5nhLcSWhWHLHrMczgKAvhLFutBnY/rjs86J2QaFs4Db6y9GDx9JMmSe7LYvLtR6pNKXXXGbFX33ffx6t5772o/GCf/RtGf4cmNQA/0J/fawgdcv/Sll7azWH93CP6/UWS+WRubpMmAK6O6afjGP55s0ni0RsaA7pUqnFXkDBhxe/OVQEl11waN15iKEh3/19myojoTgZUACSpJgAeACwKqzj6XVdbcEmjnygupymFRq0cjovUNCqMheSizXSA7X1JcejI6ZcrawR6WGQB4pwBs2nZCBHCFqY8hwjgd/mcGDPj4GVTJQo2LCLBrScB+jV/BWiKwCKdPU9g8zQxCOqso3Z3xuF7l8hacMDMu3vBRPF6p97FgBwt1mFZOE/KRaA6odbhTcUZuNGRWQB8eMiuBR+QjikJMwaC6FnEcjwA6ESomXImn/O+NxaKZglTtKSIx4jny5ocLoFSu0ppoK/VyzpUt6HckDOxqyMr9o+uJeMDLIF9e5eSM2wLHqHi8SZyMKBtsk7Hjlj3p9guIx76sA0ZcEcxuLh+v2yVGXqr5djyQ99xj/r4RsaMc99GtSUY2kRdJQoH/SDKIRbdZK9HZ9HILphU3QgwIFT5o+7IoeSQPoI/kA+JLMFkyNhqHsiwXxkb3J0n6X6wNH3LNYuaa+iLZ+pPORX0P/0TfI6+Pk+uB/gRf5/PnX39zRP7vkQr/wJjohcbEg07l7Jx4neOGt7a2yRa33agWe6YzAB8DgQ4LWqGUVPNHdnK4OaO6BT0PUGOqFaCEMbhSqizcyKEUF/oYwCiqbvSi62LKW9pAz+shQH6d3OYmP98cHpKdLclWgdX1YApYJc52uAuh+HH0ScLPD+jnZ6iuYzIVUYTnITmIE2pA7y6uUr04aP32YWwjY14YY0NyoCYT8mfPkt8+S1GwlBzmlEwLMkVFdXFIebnfjqNVbK4DJbuNR5w0MVUdKh77M8MNnvFvqgWP/SlQyHXDdrzNxhq52JI+2CO1t8fnYHXM43/cs4a/fHlAxXKPN/MBlPl9EFOtqFYNuVCRagToxfWOu9UCoqZjZ6RPzsBXwy8G44kyNcD090qU15nkgAEoqSiustMdFuag/bDKBdpPCVT5aXZK7HhX2gyheLj1weuHAfbMDR1LOsTlkEcZW6aImZwSIjqYAzkZxzu+erdzCmaWCNcL8/IT/pKxRmnDdK6JXWKJz4YwGo5m81mYzuYYQYSfPqXZkEWnw+E6VXUVmrqqtLGzNEn2fLOcOpf/mQvu7bXX7/+t33rjZ/pRvBN8o7wOTq0H+hN6kb/1W//xTcab11CgH4iS+NxotDYMZJnGrKqShXeYk4frXZygspO57M7wBmNJx7eyCa6jgu985oUmFopYDFag8MZNW3rVLY3tSu4Po/8qIA9BF+ac4b9uVmIx3ORR+RqA+/omO9t5rcnMZ2QPZmRzR1YlDMQQuUnFJmI9giANVfxkzGY5LJzLBhQFQ9HSkykdoYr2WURVM6Nq7zL5KZT5smiHz7PdWKcGA1Jb2+RuuoVouEGDwwXFl/dIL2CVW1FZH1XZABhOWuIxaSs7670lqrOImsmQ6fawXJI7vCqiNrQb6oZCNqB6e4OaLCK7t0/60ats6AMAixKZPIBeAaI4UO6gtFmhHo9ldA5TANRQox3poCgOCa/TRYIFrQDEfyaSdcGdx4F4FizZVIdbNi3Iy74BGWlrw0AUaqbZF4tHmYURn4H2VhGIhYqYykBVnyRbK9Od1dQCj9jjcyLOhai4Zb893qtNECU1Y9pflhHh+ND2ETaAP2utIPT4r6j4HmSUpBj9xDkiwRFrZFk/IK0nGU2E+RI+I85VddMsl0taLvOoLEtszm1Oue0AACAASURBVKHxaJ02Ns/SeLwOR+RQV+y054MvnGsWn/a+fJfR6h2xCR+IJtHuXXe9Me8B/4TeME/4afVAfwIv8Cuf/2PDan32P5LXr0vT5FmDwWhobaqcD7RYQDjmed/52to2xegZtzPrshFdXM4E+KUnKgtHXDvqJlUSV4StuE3GuLBYBZU1VOCdwxmU3DCKAWUPihv0M3qz6A8D5Gup5OoZ+Tji0bmwvk6UphSwaGY2oyhvKHKaAa1zcWMzFtzEa1lXq5CojIcUhkPp6zuxgo1zT3GlyKOqHiVUmYYaVPK7j1KYzomMFnqfN+p5UmlKan2D1MYWhfUtMiql7GBBZu+QfIE2wZTKGuBRcU8dwjgwEwBZvBYq9GacklsbU8AK3+mSwqVHqJntsmI+As2sNflhRtXWOtWJIbu3R+bKHicAiDz2wCNOmADovO7ZTa/tSzNL4hzrBOrIs6AucQlZk8isf70QdTwnBVCZt1U2r/ctZZSvA97W1EecDqVqX11zV9BifpkTDVnd224lRDLTrhZOkhGL84wFmyHsTDciyM55PGPfGepgvr/zK0Bihc+VmCZJawCTA6D9W4MiTBa0CQCPLrbsEY4d74vJAQgK2ZLXS3LAyUTnFgjjHkwtMOuT1wFo7z0VRWkXy6UpikKhdwJjKEyaDMC+KIP3DGxiVM5q7/MHtab7dDDvd5beO1hmH/mlu/+32Qm8ZfSndMIj0AP9ibrAO/qOO3ZH1NgXeO/e4IN9ZZZmqbGJQr8SAM83yjSjtbXTlGKGmZfSyGOlpodKXWnxk2ehm8x6d2tKAdSoZJlCR/VUiaoavU8kAAwc7F0vo1VS5cMNrvVp51lrR1UO0decHIrhyRqpzS3ycUy0XJCaTsksK+5bM+1uxEee1dnLA6qbJVe2FMWkx2MKqOah0K8cmaKhqNEUlYHFb+XWhKpMkcsPKexdpbC/T1TWMtfNS2ewttYIyG+dJg11tsfzPYv/VFFQU815RE3ob5AGCUWDNR69U86Tiw1VawNqholU2UtHZm+f/KG0LGwyJBsPSUUx+fZnq9SQPjwgu3tItmwdAbFlr42r9MvFZQ4PzO8j7nDAA21fW0cBRjguothmfL2QjMg++QkDcNfrxqnKdjoREqLlIKuFZaNetxzoqB9ft4wCTH5kCmLlcMdHI5U6H1MM4IV+AOtzcR6dR4445aH1gERBBHVgDmT3AYSbXHEzywC9BsyZZGoD0xuIGz47Mv4o7Rlev8tAj0QG7QnRd3gPkaeYBUmrQGbt8XkpikPnmoL3BIvtcKPm84WaLxYch9F4k7a2b6LxeBNv4Zp6GYp8appm3oTgCqXNRynQ7xPR76cN3ffvfvuNh/DYP1G3jv5kTnQEeqA/QZf3/LkfHtlT+kWRNX/Pxul3RTZ9Jrxkqgo3eMx4i/BuNFonFuS1dO1x4ZPcpQEwWJQi9Cf33qH8jlJK0nUeh0PVLvPeAKIZ31DhwY7+cLegBgAlIA+Ke8jV/Op5TUH18oAcZABbWxQ2t5hyhzBN7e+TySuKdcZCOAY+Zgq0AD2qee0oxJZ74Go0ppBlpH0gu6zIzksyhefxuOb0Ni3PrLO7nXn0EaJLl3iDnZjtiMZAZajkN8mfuZEIAq15TvHBlMwi57l5ntHGiFguoI3d9tFog+xwnShG1dxQPYipHiWsoE8OFhRPS/JLxKUUa17M4/MyGsStonKcUDmwpKb7DPRQ3IuVLijuThQJsAJ4wx0P8ZeRNIAuVPy1Eo8BMB5QobMDXzVn8BNP/IkY2KAN04rqeOYdIj7AYbvZrkvwhHpvK/dWxMc2vBh742RPVPjHK3cAK9owabopo4VQ+q/UHsImrASeSCpY8Cg0O39+eOQOVT3U9Bh9bO15V6OBstjnKCGIKMOIH6yMeSsfmKFcfApCzWwIPmsycQBKH5V9Hup6oXAOkrDoUFUF2+Yu81IRWWa3NjfPYjmOUyq4spypupob5ypkRY+qQH8aKPwXIvPeKBt+8Fd+5cdF8NA/+ghcAxHogf4auEif7yG+6lX/+KaqSL7faPX3rUm/0tgkK0vcTB3JJrp1mky2eAsdRo1Wt6nWhryza4VxynJxud2KVnG/GJUU/NnhrNaBDUBIKPuKAayjb3FDBUDgBo03kaoPdD2c9jw18CgHWING3tygcONN5Icj0tMD0o9cIr0sGdTQa0bvm9eoMhgE6YEbRz6DOt1wJU6Yd4ehSl6TnRWk85KUV+S21il/xg2UTwZkZvtkH3qQ6NJl3mIHqh0UOJILvbFOdPMzqbrhFlImocHlRyl+5BLRdE6sxNfAb0lovCaygzGZtVOksyEfg7OKmsSwRW989YDiaUUmaOkRh5IreTNeZ1pe1dICKdcSqsYJ6b1d0lcPWFDHZjtWdA+8VIa9hrCXfcpVLidSNuMJA06wfM4z9xAoprD2NXG7NyDnpCFNNsgw6LUufzyCBuHbgQj8uO8/4TW0XSV/NG4n7ocyAw/zmSnVrCMQBoR/Hv/jXfNIADcpisbC5sg7PgYH2Y2Qe+7YZ4DJDhFAgmWQXQfwJwAbgOU0WBIkugDZ8gd3PUkI+Lx4vE/682xnzMnIHicjIvTE2N3RSKgkatJ64YVJ7XwGHPOgWSnLms0hs2wcJpPNkGWDOgQfeJNineNzWgUKuyrQJyjQO4z2dz/riv3kzj07R2v6Pt9f0v7n+gg8BRHogf4pCPoT8Jbq/PnzZnP0dc/3Sv1YUVTfWdduTGTATVOWrdFkDZU8xonE/Ob4ffjIn76ddy93abG4wjQsV+MAURi2JGtko3GrehfBlPTl4VyGylbWl2Jem0HRtWCSSPXFPVkkASVG20rSa2OiM2fIT9aJyoL0lUfJHixFRZ7hRn60DIWtYgFrqeV+Oyp4rs4a2OdasjqheFGRnhakQBePBlTedJoWZzYZnONLD5N56CHye/viFd+ObKnhgPTpMxS2b6Bm6wyDR/boo2QvXiR/eMAqdqjcMREA8RuqfztYJ50MWVTnk5gaG8iXC1J7uxTvTSlpIlb/Y9KgcaVY14IBgGCuRPU5pWojo2ZtTHp6SOrKLplGUYyKHfT+SkUO7UAH9IHBTeIskwpVPecxPvgKQJGPihpTD3AfxDVJsy2KY/H275I4Ni0qD7j3jhjgZ0C983bAVpjYaTUA6riGuJ54TQDqcdFbZ0gkO+k3+XW65UCdfW23zEiEnEciO7HLBbsB33pQ9N1yI+wCiDg57HYeIBlAooXPmqzqhWAx5QYEg3iJ4wPbgs9bLK0EuOix454kOZ0/AC/uaccFeVKkqUNZFirP0ec3NBxhH8CgSdOB19o51yxtXS+th1yf6IrS+t3O+1/zqrznwoWfRqD7Rx+Bp30EeqB/2l+iz+sA1bOe9fr49q/e+PaqqX4yz/OvyvPCQEOXDdZoexu2tlstyLeXvK3iO9qeq2WmiaGQP5R+LlfykSjl2xuvrHSFAErm52UMSoR7XH21Ji+4MeNmjn4qAAgPAfklL4fBfLna3hLHu7qmsLtLZrFkuj5KJvzaPFOPif8oJWcU1VGgJrUM4gogXxRkMF+vEoq8JbssKCwr8omm6oZTlN9wmmqrKNp7lOxnPkP+6hVSJRgKsLWalflqc5PU2qawDei3k6Zo9yrR1SvkoRVA9WoUOeXIZQmZDCDS7nHPMlbYo+qjvSs8BhjDBsAOyOvAdrKoYtPRNp+TDppctaAC62MnKYWNDV6lS1evkl6UlMbws8e5C4DJDLxUvABKgDxAFYtcQGVXzYLqUFGkYkoiuNWlvISnrA4ZVGWJDcRysuRGpuDErnY5v0R1U7YsDX5GNvgJzXNcmAcRX2ukwwkcGBwRDkppLMkgJgLADuC9unE6COO6hyjoUc23trmrFgF+QrYZyiY/affwpsEYgI4FRzhfEfaJ06AsFJLPLPwG4CIIgx+sHDaSDMDXgGf1u4QCyQL2JuRtm0B8HoJ3oapyVRQLKiu0JqAzUKDwfZZllVa1rpuldU0FDswT6U8o8r/qjP7V5z6XPtHb5n5e96f+h57iCPRA/xRfgC/V2587d2f8Zbfc+k98cD9eV/UZx/PCljY2ztL65g0Ux2I3yiB3jFWVah43c4iUcKMVkJAbHtzE0P9FdQUgEJDvOH+5ycvWt25hDapFUK2rPnEr2uOeP8xMMEufRqQxRhfFRFXJ6nrMmLOxTTImHWGfek2uWkoveTimZmuD6lhTEylW6NuDfdKzBfvOR5SQKQD8JTkTyG1OKL/pBirXx2T3d8l+/KNEEMbBgQ59+ciy4x6duZH8+iYZpclUnkV0armgcPUy9/HFnc8yaON11QAahIyMN6wNgMoeQOtn+0QHBzyvHyMJsBFX2xAa4u/pYItiM+RWAUR9GNFrsphoo90pAOX9Iqcs2aRksMUtDXmIMp23tPEaYJkh50rUVVSrkv3zjTOUABQVXPnQGgBYlsLCxGBhYJDUzcnL2tcyv0JlNWW1Plvi8nWSHrp41XSb/MQER3rd4rDH3gUe7omdP6J4/APoocOQTYfiinfEJhwtF+IkhhMZtCfkZ0UoJ7bB4qBYsLiPRwoh8GTnPiSfgY2P0KbAgycNKhF18qhla7iDPr20OtAGSDiB41W86NO3CWy32KdjoaoaVb2loijw+Q1xnLo01s5ToVxdITiIy2Eg/59J0S+7/fJdb37H/zXthXlfqrtY/zpPVAR6oH+iIvskvu758ztpqvZvbXz1f9TOf7dWepSmAzYDWd84w5WR3AClwnrsfLzQw7LyE1WTUPGohMTFDis/j0D+6LkQVLUWLaDsUWGCEsb+dKxVxegZKGETr/qwsDllAR164mvrrKwP+3tEAHm4ywHkMY8eZPMawEpDhb+5SdWNN1CtHFFVkMZ+9fmC9Lwg6xRZb0hV6OM31KxlVJ7ZogJ0fKgpRl/+Ex8nWuY82saGOBijO32GmmfcRg7iu+WCbFFSNFsQ7V2l+uAqadRuOBbQ9qhEDex6Mx4phNLfwZoXq2Vme+T3r5IuGgZ5ACYU8agwG+X5nFI40WkkL/J9fPlhws5/1DTk9/fYyjZLt5jm74xmViYwDmNouD6yoQ6/tGBFYMzDm//IUByNWYSGvE223rUrdTHWh3YLq+zl1x0gXdeHTHkDOPFcbhnwTH3H0siopSSFstxIaHw5fvTrZemRZI1yzbEdD/1xYQZwrKjwOUHsnO5apkI8CI+Eepw08OdJpjUA3rxFzybta4Lml5Y476oHc4BVvM2CxYJVBW2cuOaJ0BC9flmaA8BnYyD2AMAEAJwfj44p+CY09UyhPWNtFoqiVPDJF0Mp460JwblKU2gaH6hQii6R1r9rSP/mWvB/9m8u7IgYpX/0EXiaRqAH+qfphfl8DwsgH6mrtzvnX+Ua95q6aZ6ljbHr66fp9OmbKeEROgD8Yy91t5mV55wZRISCxQ2Ync0Y8DGuhJn4dnHIMUqZj4/HoLC8RuhlWUoCIV0mHvZciWlxvoMqGutZJiOijU1JEvZ2eZ4dPXYIBHm+nmy7q76ikETkN9bJb5+iejyisJyRPgQoVlzV2VqRmRfc32fgSBKqT29QfvY0NVlG0e5l0g/cT/7yZVJNI8I7tAxGE6Kt01TffCu54RpFiznF0xlFj14mt3uZmnK5Om+uArF8B4tUkiGpbEx+gLn8jPxySh5K/tmcItMK27QWIWI954QiTjcoJWxdk1W1RbFLNVT0ayOizW1SmInfvcICwiReY6AHPS3LZgQIZbRRgB7XA9cS44WgoXFsSMYiOxLjHm2PueAppu/xfZmwaBfdYFNds6CmgjitapXqI55Bl4RQ3OyOHgLaspGvYN8D8cMX4XlntQs/AYy9sdizHaMTG2U5Zh7l5HUCAshd375F75WNL9sU1zMqeRGPX7kodra+7ANgREAI9gIJpkwmwFegW/fb7jiI4aAHGh/tI1T1IgaUtgLvMGS1vqvzgMTQ2IFyzoWiWKqigEAwBGsVGd0o5yrfNFUIIVTG2L9SyvyOjsOvXLx4z0P33HNPL8z7fG9a/c896RHogf5JD/mX9A3Vt33rj7ygacKPNM5/cwh0k9Y2HY831Nr6Gfbyxk55rpB5Uc2qMS/rWNnURFzFOm96Fthhfp4BAEttAPKoIsXjXtTWoHdx05Zd7A271IH2x2gXLGFBFwPklajDYYoDK9XxiPzpU0RpxmrzsLsnlD3moqGiJkWuLsnBPnWQEJ06Q82Zs9REEanFISkAfV6wjazF6J2Dc96S3P/P3psG25ae5WHPGvfa8z77DHfqAQTIDBZ2LOzEBAsFBAZkYYlIdkGRhIBL5RBsMKGcUKlKritVKShTpFyATcAGAg750UlBmRiCi6HDGIdgE8etCBBIPdzhzGePa14r9Tzvt8654kdoTLeqofeBW7d1zzlrr/2tb3/v9AzpGrXfoJ1NUTzFlv0egnSD4OFLwIMHaDcbs6wd9DWT98czoD9GtbePpj9CmGWIzs/hP3oZ5eWpEhga+ogqxkSIamyjGfzZAZrRGI1vwbc+fYDm9BRhS22CmTnwUR+AtESh7QcWvGH2qHl6ju3mxGbNTGAOjyyonp0Cl1eIgj7i/tQBzVR667mZaBFd7hpnQRs6rf61QIKyfGWgl3xu6AxkqJ9PAN9MGvkyfnniixx2Vc1VquSBanymltclBE8Ge6vYhYoH8Y+5HO6K4spQ7G4v8G+B4SK67LGS55jBRg0K/E4dz5IY8yaQB4CqfKfjYFh+4T2IpGd3wvTpmQgS72HSzAIXihO/sXsp1yZ6pEBvlEiBNKMhkj6fDbEPlqx0pk3XSY1pPrQcPylt8aPW7G0zr6yqVmMTGhk1hv6vqsYLgmAVheH/FjT+t+3dm7/wXd/1N0nk333tVuANuQK7QP+GfCyv7qbe+877szVO/npZtR9sGzwVhnE4Hs+9vf27SJIRAkm8sjLrnMVuxvOGgDbFMQvydigb8IrIZBreGG3NQFpuqzgedKeApoOPIC2BnNi+HRiKW250qTTsS1qPDgfA0S00swm89Rreo0fAOkXEypzzZc7lpexGAZ1IaPzy6U9GOd1HsD5H+MqL8IpcbeqAnXQG+bJFm6XiyNe9EPXRPuqDQzS+h+DsBN7xYzQUx2EAoCwu5/JHt+EPp/DYOSByP4oRZCn8x4/QnD5Cs90qmPhhJNwCvempkR/Ob6E5OEBN3n5Kc5tLVGeP0a42SHpjVeIMLGo7ewXqyBPtLW4TaQEwoOXbc6TpmQnE7M3RHh6aeMz5GdqLCwX6Xn/qkPWm1nez7GY2ZOMXs5RlcOOsnnI3rKQZ6I2yRolgKvjVanuTEmnPUOFUr6mK3tnr8l8VSMmDv1bLs5834ZnOR75T068FQKSeAa9j2vaWBBDTwet0s3VLAkzBzypyF6RFsbOugcRuFIDVT9J1hMYXg4NmN5meCUWA5HTIGb1GCZTqNbOkDmT38aZLhFhExj4g/dCtXQf+u/Y41JrVLRkJVZ15thYCMLZNU4lzb/S+bcORRVmUoeejDMPon0dB9D1NiF+o6xeOn3vuOb6p3dduBd5wK7AL9G+4R/LqbugDf/5v9ReD6t1V2Xx9Vbf/dhj0Bv3BSMIf5MrbDJKV0pOBnoexPXLqlXvuAO7U0XToEt1MzrrjzvM6bDvriJeOOFv1pqnOlj0DM4M8KzsGeZqdMEHQHDinVvtSlqweK/M7d+FnW/issi8uELYRYo4WOAtvzGWtChpr1997GsX8FrymQnj6CN75CYKqQejFCErApwhQlksjngYy9XyG+tYR2jhBsLoCTo6lgNfmhWkGUFBnbw5vdgC/R2GXAC1NaLgGmyXaR6+gXi3gU9pWnP9QCHYlNOMxvKM7qMUQyIWwbxZnqNZLBI2PXn/PBGtkXZtKsY70urDyEFahugOmWker2CXqskRAFcCjI3gM5qzoOTpwFb1c3STm07XFO/SkxN3UjREIrbJA7zXmKCehGNd14biEwY9JV79/qEDZ0qJXbXkD+Qm0R+MXAtyE6HezbJcQWFogeLyr6Lu9aQ51nQOgXOmcNTHv3RQS7X7MC8Fm5gbwc5r3ruWvTkFbqXPRBfsnwZ5Ojlbf5/WS/tw5KzIRo0ZEN6Nf2bN0Ln7digVkBDDZ6c3YlnddLXozcA8zoa0dDc/eU13nbeCHnrk3Ukffa+sqb6tywz9VXmz9PM9D2t76QXDc68W/5Pv4/rif/fKP/Mh3mITh7mu3Am+wFdgF+jfYA3m1t/MX/72/9Vkt2r+d5sWXNHV7MBhO/b35obS76UjHrw7UpepHAZqB6waMJ566EM+mIqYgTytV38B4bPd29DkDXFm7tWt/mu0oAz3tP33jLwsQxooxRZEuUBL8pEr6FlqK4pweo318jLC1yi9gi5ejBYqiBI1Ebup799CO5ojWG2BxgTbfCkTn1x4iBvmsAqoC1WaJKt+g3Z+i+pRPRb23D78sEJw8BB49RHO1VDJDQR3sTeHtHSBMnBGKEiHA45z9/BTV5RlQ5o6HPVGVrDUbJFLta+b7aHsJ/PMT4OGLqNYL+sSa3j2R7WEitHxJkRWfVLg+Iq+HADaf1nqQkcDA2rRiHTSs6BnoSedbLBGRWniNqXDFvLNsNeCb7Q5W+gSVEQtQVpl52UuG1mh//NLsulgLkNYfUOSI32OwtefHq1PeWB0U8c+pleDobGqp3xSnXWveJj/dCIf8dzOiManarZOqNdtf84s3E55OvEbrrf1m3vKWOBooz4J8owRTXSbtWduTJqhD3ASBeXuuoue6Gge/yC6RpVem4+9a9+qUqJVPQR8moDPJ9Go0oY4I732j11Angwp7HJHUnMHXHhkqTI7ghWrdN3XaZtmyZuJaFEVYlAW1lKoojhahH/zd2o9/8Md+7L8+3ZnevNoTbPdzn8gV2AX6T+Rqvwav9cVf/C3DJPQ/o62992VF9VfSLHs2DKNob+8Ie/Nb6MWUBe2Q0G726VqkchOjTSnb9Kq0nJypm9MbsptSpD1pj+v77lpsv5qmuEM+85ilzzlBdo1V8wwqhtannesKlVcZ6GwyNUe5NBOXHfSV75snug9KmPLQTVEPe6jv3kN96y6iqkX48sto1pdoehEC/nzZKMhTz57Uu4ISukGL9plnkH3aZ8ILfYQXpwgfvoL25AT1cgkvcMp3B4eazTPwCoBFj3gmNRenqI8fot6uFQAo5yq3Nv5MP7F2/d4MbdwDiVbeo5dQvfIxWp1Jl4ABVtKvEl9JbVaMVqp+RKEzWEjvnZVnemUt5jCAP9sTj15B7upK9L+Q9MI+OyJkOVg93YkZcU07HjmfHa9Jepxp73fWv5S8JUitEfCPiQDvrT+YK4ibMqHaNg50aRK0nX6/BJGoj6+uADEdJolryHsHKne6+LwvjiMMuGmsAGMUUIqWAMGeRHwY7O2eXFveJZcm0NONE1ygV5B3uHnH0e/2He9THHo61sk0ycyI+Nqy86UNsvACN0eaJaY0HxpoTk+8Qte+F4CUgb7hiIrdDFoDi1nQ1jWB9ebOCDfKqNnCp5tgvmjKMmVV71FxkosUBMEPeHX4bb3J73x0175/DQ653SVe8xXYBfrXfElfvwu+/e0fHNyaTd/R+v5faYG/UOTlM57vx+PJntr1/YQBp3MQ605oCxZmYmaBn4ck/eZZtdghnXca4KrMjf9sBiSa72sGa+5ncm5zh6kESKhl71EZb4CQpjOkuNFdjpXrbIr23j14nHlfnKE5Pxc/PfDZsp8KOd9WNSq/RBUC9XyK9uA2vGSE6PIKePzAEovRUNVxmDVyeWMlXa4vUTYZmtuHqN7yqSj3DhFulggfvqT5f7taocly+FS+4z1M5pTCQUAcQhxrpt+WGTy+xuOHaDj/p1ENFdWob9/vobl1hOrwCE2SIKgqhIsFmgcvojh/bG5yRHMTX8D37YRbOMbQ+xMgbQQ/DM1+lcY/0ozPRdnz9/bEJlA4v7oEzi8QNB7CZGIoeQXGjr5GgyFWzkSFm9Qwn0VGCl+5VZLBJIvzeN4XAx5R8azqKSXbBXpZ3DpQXSfIo3k+vQo4ehFWgoHZBWAHajNtemvhG6DTKH7dNbrEgPRJCiZRS5/jBVbKdLeTip1lGNfzfqresT3eoUY6Mxvbp51Fso0ZjPppOAEFXyH67R64LzkiyjICA5/AwwndbzK9ncugeTTYfN8SCN4n9zPZJYn5MFC/od6qG+AHUet5gdcJ/4hxUKxaigZlOTsmhZcXBYLA/5nIC76jiVa/+BM/8X3merT72q3AG2gFdoH+DfQw/v9upW1b713v/KbPCXzvr9d1+6UtvAM/CKPRaCKjml6vp4Cr442IejcDVVC/BtPdzHrNSYzgO7Mu5cFn/vKkWBn4zpDNnGWaB/11cU9RFqHsN0oMGGSI3GYQqaljz0opiYDbt1HvHyCg+AwlZelI13gIGMipWlbS2SxHNYhQzUao9w+B4QzxmgY0x6i3S1W/Aal3JefdHOdWAt8Vy3Mh8+vP/CyUt59CkK4RnB3De/Aymosr8dOpZ+/v7wPPvEXAuGiVioKX701RJTH8xTm8V15U696rW/OCp1BQlqLZG6P+pE9GNd2DX5G3v4J//BjV6UOU2VpBnmp3rBbDIBTdjQptDFQcX5AVwIBPnXyBDCUju5TfOivqYP8ADUcUdJAjnoDKgDUQJRMF7I4VocSM9qnsthCt72bHXH9er+PLCwB3LTVMR0FW1wz0sQJ9FJPfzna3a5Ubz815t5N3v3VAuqHNsh2S3lrplK+1Vr4h6DkeYPJoFfM1ip5BuSJuwxT0+Eo0oCFQ0Hjs1hUymmDfKSbyGkwemFDavu2c8jpaqCUB3X2bRj7XhCMn4To0pqD5EgFzJprTfUm4yQFExSwQk8T2KhNcJQeui2WaDxwHbFs+J4JZPT/2rrUAXHJQVduWdL40XXlpuqU67iPP838i8OPvXuX933x+koc0GAAAIABJREFUp4H/R+RUffPc5i7Q/xF41u9859ckvd74T1R585VNVb+/KJtnKXs3Hs8wm81BEJ7NPHkAcrbp5ulsvgdmlmJ0OJ7P1oIVdcxJiBJhL3ET0as6GpYBt0y4hhWOWYnytzmXZ8ueFZ1x5okJaCVZS/W7ym/RziZoDw7M/vXiQhUrcvOkZzALGbyIZo5alAyq9KGf7CFkA/v4GDg/lZ2rF/YMZZ/XCsaayRJRXhXwbt9G+rZ/C/V4iv6DF+G/TM78CZCadC496r0794CDu0joaLdOpS+fHs4BotUfvigQXrtJVelL4IfVfuijPpijun1XASpaLOCdkWP/GOWa4wDOoMkXt9Y8q8ayTlG2mYxrKJEbUBmdQVIe65VR2SjvSgYCq8X9OZq790zE5/Fj0fQCwgkGRMmzpW9KcdZC73j1Rh8znjmD20aBjXPozkVOkrGiNVoiwESM12Pb2ip6C9zWMXAAS+kgbJSsBL7NwdXRMUkbPXuziTXBHlXh3WjhurLnFjMzHu6XzDn9MXkS3VJAPxPdsXa5JZom0GPX7KieHaNDmgHXsrzmYW+Jh3Wl+HdNxoWzsmXw7TpMN+o1NFUaC7HPtWGHg2siyqKq945hQudAJ6tbpw27VUyuwzDxpO/gU9qX98DuVtUyMSIuYL2+rLfbtd+27UsBgu9rIvxP4/GDl3ct/D8CB+ub6BZ3gf6PwMP+oi/6hrtN1f5HTVV/dZGXn1LVVRxFkTeb0Y3OwHdENQsl3JrFqaomBoAwcTNkJySiw9ISAYmwEH3P1jtBU9Ip7/TODbDUtFQSM2U0frGCytKFgpBa107Jjter3Fy+ngyB8QQt+e8UHWEbfrNRFcaWPdvjTZnL8a2Y9VHtzeDFiRTuom0G7/xM3Hii3aljH9ATviTKm+juLWqUwIgV91uwectbGRLRf/F34P/Ob5vSnrNlBcFud+4h9PqIV1uK5iM72EPVD+GfPkb78kfRXl0KDCgBHkrFTiYoKbjDTgBb8MsVwuNjq+S3V0qiop5RCPk+NC+vChQcI0ROQ8BLmA2hrVhdmugNAy9n5gqYPuBP99AcHhgG4szGGgE1fwZ7coJj8LO5vCm5WTXNqOhoZY7t4GxXRQfr3O24D8zOd6HnzCBnmvd9a52LVmmAPAOnsQGyVbufN0fmhB8MLOmTcRErelPh4zO8trUV4K2j/VFT3oIv98Z1Vc/1iodmiCRjI2oDcN/ZPN1saR3oUwJMdm9Mbox7z/3YVegG1FNr3wnjmMUtu06VSeeyk8AOhFbMhH74rCzZ4HvqcAHc1k6MiBoPvm8gP2JGmrJl1c7PRxD0vDAeekpyKZGsMZjXto26NO12e1kvF+d+nqdVC3zIa/Ejbe3/r7Nb8xefe+5+8UfgeNnd4ptgBXaB/o3/kL0v+cJvfFtRlv9lnudfWpblKAwDbzQaYTwaqZrXbFWSoJ584w05b6p2ZgBihiWmCsaZvDu8W1ZpNvfkgStxHKdYxkOOBycP+q6lzyDFFjSDAisc85cPjWpXEdy0Rd2P0NJfnpS0LIV3cqqWPY9q2aLSZY1z5LZEvjdAfjRH0x+gV7aIlxmC5VKVfuO1qpbDOkCQGRWqyGz+i0EfuHsP+TOfjHI0Qbi6RPzKi8DLL6JdrsSZBz3mb99FMDtEtC5lflPNZsgmA2B9Ae/Bx0wxryjkW69Eh7azR0fInn4G9XiMeLlG8uCxsAL56lRdBD9y7mmRjSu4lnKRQ40gGSAOxwgbU2CTDS6/I0547tDjNqMP9vZQ01CHqHvSADXWAHr9GZI+EwC2pXP93scLvPA52lxdynh61uzG0MGOiReDma/vaZQgVb/hE/QyC6ZmTGMteDMkshY4EwNJ/fJ9EEhIhL+rejWhd/iMDi3fVd98TUnoun4R75H7gXN77hHem4EW7f6ZiNje62b1hgfpxkjdfXVjAsMHdLoQnTGOtfkZ6C25oFqgmeJ0iHu5L1IdjyY3TjPfZvfWJemCvZKO67GVqHatnjcT6CBxioR6f54lOnymaVsUq2azuarWqws/y7K6ruvf8eH9eDgI/3FRHHxk18Z/4x+wb4Y73AX6N/BTZuvwPV/4zXezunx3UeZ/Lc3yP+UB8Xg8wt7eHNSzZ+tcQYqAMAZbtoYJO4tYyRt63iomawWrAnJIaZZynFday97ZlKplzGqFHGtTV+MBzUPQKGKr63+zNjGNRQgUS+Uwp5Y9NdxJh7u8RHNygjZN1RI3R7G+nOvKQQ/ZwRj1cICobBCvc4TrFKCxSGA+50HWICwlUK65v/zEOWaYzNB88qcgfepZ+HWB6PghgkcPhLSnCp7X6wH7cwT7t9QyZgLRxqzmZ6hYNp89BB6+jGa5gk/R3f4YQW+AdjJGdXiA8pB2tRGSs3NEjx6hPnuEjO/ba1X1SwxGoDBWwilyjjYCVvMjhEjExe+AavxbNDSOQArTG5B+wcGBwH5kIoCjjbKQXn8vHCIZHJF47sCPbgyhEGPzcSHcs5Va7V1AM+oZ29NGrTQevZnP8J5JL1MS4BTljCLptOE7Q5lqqzED95LYBKrAmRTantF4iG3vxjpC13Q/jQMajY06GV0bPRQa5VgyQn499yorY9NMMPOkyBIAaQcw0LNCZ9fBiQURw9CB7zSXv+koiBLKTkPnBaARAzsZ9Fvg/fp6Xa4LGRAM2u4tu+6D8en1eo4NoETmCQqp5wetZHy90LsRHbIuDbsSTZM3eb6q1svzZr1ZIE2znud5H/FD/zu9wH/uZ3/2ey52Ovhv4EP2TXJru0D/xn3Q3pd/0Tfc2RTe+/Ms+0BRFm9rmnoyGAy8+XwPo9FMjnQWpFnBVYbopvgJgxHb+TqgrN0rKhKrtooKdiaHy0PWZ2tfQDqjNRmXmAY1bOOa5Grn8mUCKaYJ0gHwTHglQ0Xk/mgotTeK03jn5/DOzqU01zJAxgMkVCcLI5SjBNndQxSzCaIsQ/L4DCFb66z2enQmCzWTD/IKXmWHuVDVVWoJxJi8+U/D5qmnEW7XiF/+GPzHD9FeLoSe94aczd8xYFsG+GWNepggmyR2jbNjtKdnaNOtOiHxaF9GO/V0gmo4QNvrI0prxCenaC9OUW7MV55cfmvZc1QSSK5X6nTizSfoBQMEoMjKExWnExiS3j/tbPm/q1pSvO3tW/CLQuMDggcpBxx7CXrDA4cAZ4AtHNrdTGksYeN6GLVOAViASFb0VNWjUx014CnV2gX6vlX0AS1flTHczOpdBc7ODdeGkrjiwfNaASV9WfUSsGldaEPkd/x310pXJc6kgcHfbGE7LIEqX+cBb0mluc51lDxuT3aHhCNx9yU0vGN3CJmvaxI7wlY+OwcukZI0MAO1JRrai5LEJYuApj6mB0GcAI17blD+FNZhUtKNGvi5sZ8lxc5EpewZMtBbkHcARKcf1DS11zRN27Z5y89Kll5t83y72m7TYVFQVal9HvD+YZgMfvmf/bOdkM4b95h9c9zZLtC/QZ/ze9/7TbPlVfn+PM2/tiiKz27bZpAkieby0ylR9h06mrP0EnlO8FCDOO4jljqdcbu7Q9Ac6ghc4oFN2VvKvPKAJTip0wfvKHRE2edKAPh9JgFqyytJMGtaKe9RMSTfKsg3PbrSkRs+N8nZR4/QUAimaVQts3XLIElp2HwUozico+730btaI3p0LG48K+pmMIBPj/nVVo5uCj4EnmUG/gsnM8nYVnfuIR+PEK4XCF78KLyHD+SCR4Ebb/8A/vxQQT5a058+RrE3RBG1wOoCOD1Fu1gqiWACEs8OUd06QjkdGye9qBFdLAUILNbncoq7kXZlAsXuR4sio2DNFqB5DV3S2lhhovWMRiYrV2HIGiflmmrGzw4Fdfe5XgT2gU5pWSa1vzgYoEf1N1K9RH3k83ICRmq1GyAxzxYmy+oqbQv0ZAHcCBaZd3wtbQBSywxsxsmBJXQKZB0gj50Hdmwcc4CJAal2guNx3zBYU+hH4E7bLyaNa5TNznyH/609JbAdV4MdCOtoWOBlEmCOrwIbumpfP+8sj/l6Siiv95qNla67BZ0DnqMKWgVu3vTsQnHkRKla2+ehMSSoaeAMgSSsI7U+o5DqM+FUCA0gaMeiJQNccwvy8Igy5dzfvd+6bMsq9+py7ZXlKm2a4rLIy+0m3Q6KrCjbFj8TRdE/KNrqN59//u/vHO7eoGftm+G2doH+DfiUibLv+3vv2Obbb8yy7PPath0zyI/GI0wne+j3KedprmA8pDgHJR2IRiKJzFVMetSqHFaFFjBsnmnAOgV6d7iqJemMU4Q2bgrTvycVyeMMPjdrVaKl1QEw9HYjXvEWNePedIaGc3mi7OXpfoZmQzWz2GbHNHyJQlTjGPlsqCBPel10uUBwubL7nU5leBOmJYLFSnrqhqSmeluJIBkiuHUP1d17cpBrygL+5TmCBw80IlBPgqY5d+4i9plEMHhWKOZjZPsjvQ+C8HByCmyIMwgRDqfw9w9RHh6imE4QlDX6FyuEp6coLx8roBK+yJGDLE8J2PMISiyEGeDfwYTdlYkkb0mdk+GNQHSsVhnoWgv0NSt644m37EwkPXLxzLyGgZ4zegLHkn2tsaiHThBHz8NVoIaoXzhvdeOKy0yGTAAhxOlgR3CdA+M51Lmem62SVcKOZ94xLdTJKZZqhfP9cLZtowcmiOZlwHXgvjHXww7Qx3a+7TWzNnaYB+6FzgfeVfXXLBDHKuBa2XszrwUlFs6shl0JBlXuHZ90RYFFbYThlHmvE1nbvx0ugN2TrXkKSLjHkkwDq9rzMeQ+hXf4b+xaVJJK9jx2HMy0qWOyGAhP/YzWvOc9j4C9pi6bokz9sth4TbVuq7rMPOCVNEujzWYzL6v6OPDDnwgC/FxcNr/6T3/pH1zt2vhvwAP3TXBLu0D/BnzIX/AF/9mzYZN/Q16Wf7Usq3txHPrD4RCDwRhDSsNGnLXaYc1KvqLsa0AHtbEOaIqqCJxMDnxDbjGDvFU31zxoPzAuslUqjn9fmdCNA+CZZj3/zfGsJQvKeb21rTV/9So0bHfP50DIIL9FS2GZzdr5pN/I4pYxkB9NkR8dSWeeM/D41LzYGwa8vgHcgrREu1lJXc+Q6rkAdpy5t089i3I2Q0t6HC1rGeBPz9BsbTbvsR2+fxu9ba3ZfBMGes10bwQUW/iPHsB7fAI/K+D3Bgj2D6U5n8+swxBvMvSPz+CdPka+PEHh3NNiIsdpA6skhzx1Vo5rjSWiyYF9r6i0LqZNwPmzocaNXkeJWFaObsMx4jKwsDrm/1UVaPPKqryr6NUy59xcVDhDtfMChqin+E7meOwcpRhIUKYvDPQU6MkZVzxJ9BIEyWrcnN3c3F0oenZtjMbG+2ZywOua6t9Mv2Mjn63zcSdK3nACnVucjYjMyVAyyk/sH/tZo/R1srem0GfjA2N0GM1PVDonFMQ92yVHErTxaQNsKoRy4hM47wksxLW6owH9qJTHURYxLGZTS3dE6y7Ys2F3gdgWron5N3Sdrk5Hwp6U3aMxFAQpNZJq29ZtQ9vazN9uFwH3Q9uWtefhom6a5Xa77WVpNqibduN7/m9Egf+DTRj+ynz+8GxHvXsDHrp/zG9pF+jfYA/4b3zp3+j9doZ3b7Psm6u6+jNBEPQHgwHG4ykGQ5pzGGqdh1OaEvzDljYwHM4kTsKKm19WxRsHvgNYCV2vtrPN7C3od5U/KzQTx2FY6aodor4V0Fh5qdXfU3uanHki4Gvaye5N0Q4GAFXrFpdqi/s0oOEhS2tRxGj8FtkkRL4/QT2dctqK5OEpwosl2l6Mtk8QW4CwoMxtLs92BTPq3IcR/Nkc/uEt1AcHKIgBKLYITo9NBY9teAZNdgQObyGIh0iuMgRZiaofIZuPkE8G8LI1gldegXd8Ap/c/Oke2rv3UNJwZzhClFfonZwhPDtHtThFRj90pxUgihiFX7xAVTZBiXz/fpxoxk9DmjZPtS5GSzQAGgO9acKbqqBsfh3gq+Ojy6XOYSsImjMFNx9+yxYzAZbUttdTudY2YEXPmb8p1Xma0Zu7G8F4HvJ8Le4+nzEFeFida0btZGPJA2fQY5DmnpGJD5M6J6vL6lrcczriSQiHiUopwF1n99q1xq8lbjWPNw1+jUCEISHjQwOC6w6Clcc3gbpD7lsiQ8CdzfCNkrjRa/PfuP7k+BsOwa53Lc3rcAKS8WkKpNszp/VPBcOpEiBD/HOExQSpRUANCD43dQPIbnAjLbX4Lfnt/OutkUAgoHkXKM9uyraucy/dLr0tqZd1xtWtQj9Y1k1dp9tsst5saeawDDz/l/0o/PEY9c+crpoHv/7r30fKy+5rtwKfkBXYBfpPyDK/+hf58i/5ls/epul/uknTv9w0zeGgn/iTyQwUxzFUNWfvNEnJsVgcI88zJMkY0+mRVW2sIBmwZavJSowSn2xTGoWOOvd2mPKQNFEXO/xY0RioqZvbyoHOGYrw4Gd1ROSyLESJIKeW/XyGZr4nBzVvtURDYNk2kyysTE186sYDVT9AdjBBMYjlQhenJcJVhoCHb79vB29aiEpHjn1R0jxkbVTB4RjB7XtoWHUP+6jjAMhSIe29h48kxIPxCNjflwWtZvMrQ6sX0wTZKEYd+fAWV/BfeYhgsYafDODdvoPiqaekfhcUFfpnVwLg1Wu67l3qvRslkNQsVn+JkiHOsSn1Sp/6aDBBFDKZoVgMKYasaruq0VrSDPqyQCVG68lPnBOS7xD6DNKk1zEoWbbGZIGVMilxphynsQGTLwZ60r/ozCeWhQHumFyVJTEbK9qqaq9YoDd5XJcFOjObTPfXjWP4vY4SR8oa74dCO1TvY2eB3+v2kuE/NOC/ThpNHKjQ2jEp+L12tSa+47ABjkFgQdZi3vX83lX72seldSbYZWAyI4OekFa17Fq5WbrobnZdQ/uTlXDpOhqt3gOBikpQnDgQr008A/9YRW9OhR3+xBLgLmHucC1PSkOzqG/apinaslh72+0FGPD5eQzDqE56cVM3dbharf00y9qmadaB5/+rOOn9cOO1P71YlA93wf7Vn4u7n/zDrcAu0P/h1u81+21S6d73vr8zLdPl12w2268rivKtQRjEk/EUs9kBkr6ZknRVSZousVpe6cCbzW5jMJxfV/qmZsdKKLOqnbNIzuU1k+/sQo3rbZQ7SuASvc2KpfMIZ5AnpW2ttqzc2KK+8gO51hEZHfpojw7RTibwNlsh7ZvVin3NJ3zpQzShh2LaR34wZZRCdL5AvEzhJyO0VMRjU3W1lnKdPMblcb+R7KtPx7i9fbS37qAaDlHHIRqvRrBeI3j4EKCKHtvfR0fAbA9x7SNZZPC3uUxysvkYRc8D8i38k1P4p5cIvEjdger2LRR7e6LY9S4uEZ9cwl8SyLVGVhr4j0FebXkHIBPNL1tJ1pbJQjSaSQWPAEIGPdr/WhfF9AdM593W0jzTnSKdSkT7+HWcdAZGdmw4a+eXkhzGUfcznRQt17+bpVvi0Dm0Gb2uVCKwFoiOiYDm7eoEOXU3VeikRLKqb8y5Tvx7Cu0YIM+Misi/3/u4QG9zbwLyaJ5E8R52KjiXd0mNugLsJpj9rYBwpCMKaGfvqaO+KVkguFDJqOk+mLudceZl+1tukKVnuh73b5LsyV9AbBPN9F3b/4l1lChPvbVkrdgoQZban+Pw81kwsZUREzsgbpyha7GTotGAsQtsRMFRjHVoLBHg68q6l8G+Yechyy79zfrCW69JPyXxhK6GEWhnu1pvsNnItXDVS5JfiMLg+/rj7c//k3/yA/bDu6/dCrzOK7AL9K/zAv8BLu+99y/9F5+fpttvyvP8nU3TiEo3nR5iOCIHmgHDxEvyjDrbBPGGCvDjyeF1kGdlQjS22pOuBW/tUxMbMaqcVT2GpLbZpAV4fr9TwKN/OrXZO/S9cfUlcUrqFq+fxLJaxXAI/+ISzcU5vMIqOaLZFVCjGOUoRr43RJmECOhcd77QHF4ObuMp/JRCORsgL1DUWxTkf9NwhnP5yRweg/J8jmLYR0P9+iJDeHIsX3smFj7R+jSuGUyRLDPEpwu0nIvPBkgPJmioRHdxCu/4FFHRItg7RHn3DurRCF5VIV5tEC038FYbKfLR570kyC4Ir613bTbOMcZKQTvgmIGSveMZIMS8yQhXErMxnAODiFQA2/pai92C+o1VcBfoGfMZQBkUGZjt3zs++Y12e9etofytZv7uix0HQ92PFFwoqMN29I19sAVHK8KNolcJN8DnS4taYxNYRU8HOgZCKsrtfZymvACNfqykj/vFfBByBUcDyxl2RB0Hmur4Zv4jeWExCYwGJyqeqHK8Bv3oO5AoMQOdDDMTAwolXTluvKn8aVYvtojN+h1Q7gmWieEQOIagkRCBitI+cE6CTB64dvxMaXbvqHPWnbBgzxZ9h4OhyY2SZoEeTbfCSfO2BFo2TUpnOy9NL7Fer7yCIkyUHu71roP9er3Bdps1QeCfRVH0j0Iv/oEc//Jjzz//vNlB7r52K/A6rsAu0L+Oi/tqL/2e99wfpOnJn/Gb4Kuqsv6ypm3uRVEoLfvJ9FB8eR2gDPL5CmlKJHqL0fgQo9Gh0PZ26KYGXnNcaFZIUryTaE5XrZv3vCHZcx1edrA5RzC2LKUYZsFC5h6i2ZlAjFD+RDQHrWbiTafu9vgxsN4ouMualNK4dYM29FDuT62abypEV2uEyy2hZWgHZAeE8DcZgpyI7UJocgYxJjVE2YcHt9Deuo1yOkE+HACsNCkX++AVQ89zRH10iOb2Uwj9BMnJFcKLK1RJgHw+RDHumzDL8WMEbM2zgrt1F9mtAyHfqX4Xn13CT3M0NOSRxzvR3maGwla4zWVp/WrmKap22eGYHCEYjNFsVxol8GYY6A0pTx+AoSplOawVpsPeucBdz+pdJcqOSxeQOqnWjrJm1HcmYRR4gZIs3gefHwMn/92U8cxkpywtSWOQ5LMzMNrwCa66M3RRh6HWHjFku0nnUr5WbnbREP3Bgb0vKe3RRCc1/X8BQruZtzkaat6vSttDWZJbTkBcoddPkrlexwHaHWiPIjtG1SspiVxV6PX6UuSzMb5hSZi4Zum5/pb4j3zuDVfQyeMSo2HyzRqeO4lnKgsaFkF7mGwU+Lo3Yiw67YFrRzvXzbKugr02b5gdHjrk8b8tYaCOgrPeNbZBW5ZXLRkaWbrx0iz38txGZkmSIEl6qOsamw2Nj4oG8H8lCvwfSuviJ3/xF+8eA/eNo7j72q3A67QCu0D/Oi3sq7ys9853fv0wDrw/X5TV19VV/bkecKvXS6LxeM8bj+fo9afmXiZE9ApZxoBh1dZofKSWvh24DaqSDmlXQglL0EYgKydeIi423erMh5uHZgem6vjCmuOTbuQETcxylBVcaKI6nNlzNo8S7WSE9s4dKbh5pNIdH8t9Le6zVct2qI+mSFERTHZrT21yIt1jBvm0ghfFJn5Dj3n61NPhTaMCCzI+lf1Y7e/tK5kopmPkw75c5KKXnRVtkcMfjdHcugV/dojetkF0fCYr3GJ/iJzKe1EAbNYIj0+ECQjHc9S3bqOYGgq7d7nS73i5qQFKzlZta7ZeyWAwlL3a5bw3Vna+L9/4eLgvExu67FUCRVLu1oG9Ohc7V9EbqMxwA11V3QHJuv/N4Mlg3TnUdYHecBNOla61hI/4BRsFUNQoMOqfZF57KAtLCFlth1HkZvcDc9Pr5t9quZs6HfeJmc6Ym6F1hMyAyDzcrYXNCrlTRmTA7WxvpdHggH189kTySzFQc/KF9mCnzNc50vEZCxfiaGyWtHBf94T45710QEO+dp5eKrm54cV3lfj1il7P+K3KJoWOiQTb/0y8OH7idQN1CCjAxOQ16e/rGVO+18SlrGXf6fmzMuf7ZqKhQE/NfMfJ5+sYrY/PY9kW+VVLHEZRlt5ms/XynIlWiOGgj54F+3a7pWFOedW07f+OwPt7aXrya7/6q8/xw7j72q3A67YCu0D/ui3t73/h97zng4PtKnwHGnx1URZfXFXNPEmSYG/vENPZIZLEAETGb2a7fglWCqxERiPO7Ts9clO9Y+XBqpjVoSo0VVem9NUh6a0yWzjLU0etcpa0Hbdec3Jx84meNpCUhFroTkcEeT9Ge7AvqVt/tQIeP5L0bERP9D7V2RLpvJf5CkVQob5ziHZ+pGo+3uY2r4168OpGbe82NSc2tYwpEdvrI5jO4U2m8OIe6jiSih7/Di/PEb70ItqrhaR0ccjZ/D6iNkK8SBGwmm9y5AcjifLQJja4OEd0tkDoUYf/EMXhPpq4hzCvkJxeIDg5Q8sDmm1r0gtBhPfIUPbS8jebWX2PM21WwFQm5HtFhDrfoMrpJEfwo9n+MvlSMBQLwroB0mB3qPsn/+52is3ELblg1WwytUZj674kDMP7ISKdSnsSqKHznnHFmZCxdZwTR9AWiNjSl/ytBTmbLXOGzWtwjl/oHoXKlwytMS/479w//HermhunOkffd/4OAzLFeWx9xHn3A61bd+82X7/QejDxZCKiqr5T5qOOvipiUthIeePfvrpBceQqdoH+KrEwTLu/uZH61ffYpid91GyWzVee92SeDmqGaDRla8jfZzuf1Tdfp98nuM80+PWzrprvmAIEtzLQp9tTJSIcZRDv0FX0xKPY/lgyeWjVtQHaLMuxXq89Bv04ijEek7XRq+qqvtqmm/OiLP9V07Q/0njbX3z++R+ydsHua7cCr9MK7AL967Swr+ay73rXNz5TF8Xfrqv6fW3r3fL8MJhO97G/fwv9gdmKqp2dXSBjkC8YRMiXn2AyOUQUsxIxhTHTNadlaagOgPnQm369Qb1NWEVAOqdhz8PKAH6moW6qYL4qT85YdaCLkhfbYU4ktyxopwry1Gynj7q3WGlGG9E33gmTEDlfct4+jNAcsPJNEC230q7344Fkbr28VJDndVmBlvJPDxHrmVT0AAAgAElEQVQe3IZ36w6VUkz73m/Vum8onnJ6Au/BA6AojNYnOt0IvXWpkUC7WaL0chTzCaojtp0h97loW8GbzlEdHKAcmvpewjHC2TmwIHd8K5U7gc1cEDMTFLatnc4+q1a+T3ZLhhMEsV2Hhj6sSAnU09zb2bAyEHZUSGkRqIKW1vDNl1N1Y2Ax6WJrv1tLmy1oSrx23HeTe+2oZ3xNBSeZxtjsmsGW+A12fjyvRpJQgId7ycY310GbaPaMaHbKAJsWvjjqDOg0y1Enhy16BmcmHUwOqFhnyQGDuWxffRrf2DiHe4zywHy21nJ3NMSK6H7fBH1U8XfqcwzUHrKUIyKTb2aVzPtMEiL+EyWtnTY+X5vVuYn5kOpoYygxGtihonSv/BRG+p2qItC00iggCNmtYBJDkN6Vkgar6OdPuNpx3i+u/LVYDtfLAv2JPl9E78daT/N56BKNquBI7aJL5tq6rhtW9WmWEVWIOA4RR70y7sXHbdv8Wpalz5dF/St+L/rdyWS6fu45VLsW/qs5NXc/82+yArtA/2+yaq/B79y/f9//1V84/dN5Uf23VdW8M4z6PXLh9/ZuCXzHFiYPPrZKt5tTZBkrTVZMYynj9RIemKxVKh28DMqqXKT25Q50F7ytOiG62YRPblDP3VyeDl1E5jO4sE1tSmhCGhMJzWBXGKdZHvHzPbT9vhzXvNUafmUoeynpOT97Bu8ibNDMp0AUI8xKRE0IP+6Le+4XtaRfa4riOB34pqoQDkbw7z6D+uAQfrpFy2q5F6GaTuFTGIhYAIrk8D0d7AOTGaLSR7Is4G+opLdEHhaojw7U8g+ovnd6aUCz23dQ8jpUflts0TtfACunwMeZtxIbBjfSrm5m0HwGDAziuoeUkx3B79v3KaNLJgLBa5xhG9qd1K1ECYEFSYoOWfBk9do5wP3e1r2uLZS6zZK7AG+0R8oTU4zG/psBj8GRlSyTI3muM/gFEdItgw696IHBgIjzqfM9cFKu3DXqEJ0r+WBFT0VFGeJ4vo12KC6k+T5b951iHfUAmAxZx0Iyy85jvgMGdvvIqnYTW7JxjIH+eC+dSVIHAGW7m5K19scQ+L1eoo6VzfwZUA0zwufABEMJSLfXZLZETIIBQU1wqKcRF30YzMHOkgZ2qdhlYGIZ+EyaZ2rH28iq05ZwzBTnWlAWC1X0HDcQH9DrH2gfcD90jAkL9MYOoAI+b7msuCeIO6E3QeYxiRkMB2k/6f2K53s/3PrV82nqX/R6o/Z3f/eF6oUXnjM7yd3XbgVe4xXYBfrXeEFf5eW8L3vn19/KPXxFU+Hr4QWfPhztB5PJPsajuYHrFDjW2GwuJYrDg3PQnyLpU+WMCGZr6cukhihmeXszyMcmamJs+Gu50KbpXL1IhaKMLb23XZ1PxLSjNplqmom7GBXKVMOqfI2a1fxkDI+c9TxHe3UlxzUGNAUnJhhOw5yHezmK0Ny+jZAobc7CS09teUYgubYRgMVAQL48D/goRjA/BA5uoYkjUeKE8h/0UA+HCC8vJZCDsoQ3HqurwECQsJq/2qLJNihadhFC1Ldvox0OEaQ5osUGXtSTM52EcbY5eicXCK/WaHNW8sYikNwqGQOsVJ2KXKcwZ4GKCHJS1cb8QdMcIMZAMqqltYRpBuSkYjshGgG6rlv3Nm+/FnxxG4bPrBPl4dzfqlUGEpOaFQJfIEn+m1myEi9hM3oG+pHujcCyLF1ju12oXU01RQZx81o3yhq/VG1nlNFNnVudtf4F6qS/gObhEeJkft3W5uuy5W9ysaSaxUb9k9qcjRg6CpqNCdjuN11+BmgmOB1d8cYbXjQ1JTHc5+xGqEUexxKI4l5XF6JtBBJkp0mdBjkIsk1Pip/hBxi8+UU9ARrZsDIv8kzKgnGcKHmuKxsnMDHg60pNsmf7yLojlvx2ID8lVWrLMyli696oetb96Pj77PowgTiRUJFDYWhpWNlvt1tvsVh5WZb5URy3w8HgcX+QPBd6/ve+9PjqI+NxEaxWcf1//fp/X3lKG3dfuxV4bVdgF+hf2/V8VVf7wGfdj6+OTt/VNPhPgqD3F5L+dDKZHnk8lFXJi461xWZzhtXqClXZqMqfzSiKw7moQ86LJmQ0OrbpJerSmX+4MG4tVwOS6bD12RY1y9LOqpQVmynmmc+22W+a6EtTka6Xocy35gN/MDer0qsrYLVByEOXVZpTQBOojvr0fqVqvrl9F3EbI75aIcio/y7ZM7QFedxMVDhKcDrqowm8W3eBwVDOci2r4KSHZjySRG5I3vzZKTAcoT04gJcM0dtU6F2l8LeZaHFF1KCaj9WiZzAK00IqfW3PkgWwzb3cijNPuV4KsnA2z0Ob66dqU61lp2efU7hnpeDN4KEWN/XuA7Nr5VhZYMkqVYXMpIWBnBW9fN0VDK0zw2BvwaRzf3NUOweUtCA40eyY4DBjPzgapOhnNkfukPFEqncUSlrkipbnhQqYTBAZkCWbPJzLpbBLHkw9jsHR5t68LittValudMM2OYM2Z/SdtWy3L+R0qPFQZ5tL7QB2gCqtRQcC7eigVolT/IhtdHYPpgh1XQuuTBC47yjnvFoRwJdSdEYiUf2+iUDxWqzGNVtnAiL0e4c7gPZQll3ob4L52Ilgx0FVfVUqmSGinwl0nl8qKbvWCmDgdkmD0eo6MJ5RHC3QX5iuAr3tNaM3xT9bCwv0bO/zfXZFuU1l2iZNM6xXa2+92fjs6PSSpBn0k98KguD7/Db4p9v64qXnn/9BqintgvyrOkF3P/QHXYFdoP+Drthr8PMf+NJvPVzk+QfbtvlrvWT8zHR65A9HlOkkwpvVHyv5JdZrHno54miA2d6RrGmpY68A7DzOu9m7WXmaSYdVU6Zcxkqe1CBVMKR8cZ6tVqXT+JbvdzeblNWaCy6UcWWS4DTHWcWNBvAGA7RlqbY9g9yToDW2r8vtUmYvzSiRuYw/niF2SnUU3vHKGijMSU8te1Lp2M6Oegj29oGDIwMPLi7RcITAID+bS4THP36kVrtc8vYPEVUeemdrRMuU+n4o2hTlIEB1tC+1PcrpBmWLNklQjYYA2/KbTC378HKJ2qHsO9U107LnunDdTI+AgEJWpayaJWbDNjgZAyIIBnY0O7U8BRo3N+dc2IKR0ftY6Xdz7Ccr6+75ERfA5yKgFwObJG9VE5p5jQSNzKugm32zy8AvBkxr3Y8E3uS+Sa8r+hESJ42sUYOrQvne5PJWbLTvLDCyHW3PXP4CqpwpqcvAR78eZ450rU9vQdEEgaylz0BvVD0XxEUtJFvk0gk4kSFAFPrMzdmZ0GjYreR2ubrEanGuPX4wPxBepfV6aFriS4g9uNLIylD/5rtg44YMuRItvh+yBcxml1V4XphwFBUko4hGUJYU5BnHG4HWx0xv+H46QalOzKhGkV85MF6thIiAPD7X6xGMsC8bZNtTJXTXzoCWCLRlWUkwZ7laeWXBsQfvP8qiMPzNIAh+PGqCH/PH+PBP/dR32QPdfe1W4DVegV2gf40X9Pe73DvfeT8cj8vPKbflN9Zt86XD0d50b+82kqSvGTurmvX6Aps1W5G5uNXT6YH+RAwwFDtRW90sPq1EZKA2A5VOPc8qJZsbs3rh4WZyrkR184C02bv9v1UmbBN3YiY3s8cN8nSJlhKytKBNemhXKxnXsJo3oxEDrQmQxsBI5zYC4e7cQ+j1EKfmLc+AiCw3AJ4CzVpIfvmUk0q3f4R2NNL32+UlmsjXnL0h3z7L5VTnlZUBAfsj9NIK0SJDsM1FA8zbDSp6zt+6BVDsZlPAbzzUezNUozH8qkZyvkDvci0lP3H2S2v3fjzK3rjwT6rZKRAT6NUf84fhNQGChoGT9K01svxKCVqH9OYoxBD0A0eHIxbBdV/cM9MaE4XPGbKobBOEHIEweMpn3YnbSDufgjwM9AaoFFiSCG+PgZOoeTIwGJSh/UMfhCiMrP0tNL65Hdq+KFXJE+TZ8dzpk8DgbP7xlINlYmE2xWZ+ZGOEzv/dgpzpLwj/oTESdQLocUALZXZGLIhzfs3AKn0Eh/uwgDm9ZobwWryX1fIMp6cPsN0scbQ/x7NPPwuEU5SNgUTZoud9aM9oH5OhYO37Ir8URoJ0Q61lOBK4b5uy81Wj3x+h3+dsn1jOtWh2VtUbCFLJybUyX6el30hON02Jumegp5zuTaA3aiTvbatkgMkD78+YLjdfDoUvLj0/10wA4jgmOO+jURj+mB/7P/ro0fFvvvDCczcqSL/fYbL7/m4FXuUK7AL9q1yo1+rH3vOe+wdlnn9VW9df5/nBZ0xnRxGR9tT74EG5Wl5gsbhAURpamFX8lBK4CXnDPFONNsSDX4HeBYqbap6IZwNCdRUQW+nGAWbb0SoXIYuvEwPztFcLHabwprYkRXOytZTq2vEAoAoe0fJUwFusENE6lAh6x7OmAY2Q5b0QzVNPAfu30EtbxOTNM1BkGbBeoaaPuyRhGfg8hAQW7h8C05kkcpvlhVWV+3PU832beVNad71GS9GYyQxhGwqAF24KjQGImC+jGvV0hIZ2s4gQlA1a30c9GqLtJYi2BZKzBYIlMQE5cgrAUCGN5iZuNq/ARIEUCueU5vxnOv90T5sg6I/Q9iL4pYeAknscs1Achgh2Wvw6pzN2ViTsEiYCcRG5/6RgjhWxFujZLWCwYVJgYjHWou+U2owTTvc3q+jZDclSJm/k9BOgSftc6x7wOa9WZwLjxVEfo/H+tSqdjWasY8Mkh4GegdvMYozlYXr1nfseg6mjuelWzeLVbu1GVKYDy7Ei5/s0Tn+3zzztiQ7pLtAo0fEaU5CT7kCNlA+uaywXZ3j8+GP6HEzHI7zl2bcgGR2iYqDvOP5Oj4CjBusesAtj0rt8X7xHCiNFvanWbLPh6MAc+QZDfgYovERAI5/JxkyBAtrg8lrufZnE7bXCHmV4LdAzcTIKaWd8IwW9OrPZvwN1dtoHnUYC39t2m+Lq6krBno++16NEclgFQfDRIAj+5yiM/peinb/w/PP3TXBh97VbgddoBXaB/jVayFd7mS9713/+trLFN/te8OWj8XRvOt33ojBUtUPFu+XiCts01TyR4DzO5pOEYieGiO+EQIx6ZRW9BXnTsbdqkFUZBUuMRsSWqxTSEnM3u9EID8zRTFUeAXjm4NXNHmlco4OL3Uzy5uf78PIM3tkFwm0pxzYGSd4LqWW0lVUCwnb700/DH82RLHNEW2rptwLXNVu2ixlIU3HtKZVLZzocHKLl3PuSlrMrNKMB6nv3UI8mQt8HiwW8skAbRvCSAeLcs9n8Zitd/MorhQmoaGEb+grCAiyy2qMlaeuhtykRXq6UbFSNSbcSpc5A2c1mKXjDClRIcedbzuBL2pioYb0+2jCET337hsGAleRCAYaJgQ542aqGmumzIrYg5AK9HNe6IG6obSYFDFicX3ejF86UTQ3Rujd6zpwfM3HRs+XrmSmN/NbpEhiaAhsDPel13DdUTuT8/hpc5ipziiFRXMnm5mblKt0FxzVXVSqQJjXtLfEwYKABw7tA33V+jOtuPvBaL3URLHCKfqeqnvdseIjr9r3oexTH8dXyXq0u8PjRx7BcXGDQ7+Pe3aexN7+DVq6B5rHA582ERBLDfN9KUKjf3+35NaIwkUGQ7ycC+G23G+kNjEZ7xlgRmJUJ2Ep7V1K90hIwd8dOMMeAlKbyx/dhoEcbCzDJss8L8QMckZkRk7ErHIf/CT8DVvUXF5fYbrdyW0x6XFvmHE3le/7LvST60cb3vv/nfu57Xny158nu53Yr8GpWYBfoX80qvUY/84F33h+t4/Ldred9Qz/uf85076gXRaGXZxvNVMmTL4tKYKzRcIoR59ukowm8Zej3DkBnrdROH9zR2lwVzjZip8mu+bKbm/KQMklXA5vpkHqCxmXVKBMIa9PKD55ANbbriWLvJ8DiSjPxXmuWtZ2gDBHcbJuCaPnDA+DojrXtlxmCTaq2fcuDOmN15eby8NUK94iynwzRMsBfnGhmT4940uEQRfC3G/ipicOQox2WHpJNBX+doqUccL6Ro13z1D2UNLehznyai/rGAMCDO+A8f1PKPKdKr5zMLZHuFozlVsYqj9x/za4taHd0OwV5vd9AXQUfoWb0Jkts4K7OhtYAaZxvd4He5tQMzLbGT35Z0GRFL3dAl7CZpSyR5jTIsSrYBJBY+dqIhGwBU50jvsMSuKLMsVycKigOhmOMaKF7/cytSuX6UAaWbWYGej5HdRQkc2xBztry3Z9OaMcYGTbe4f0YQt0SS7NE7rj9DMB0zGMQZ3Jg1TYTTwMkmjY/UfVkBLguFMi4XOHk5GWcnz6GH3g4OLiLu7efwnAwUOK1TXkdk0juTGlM2e5GvY/dFQEMGZDDhNQ2BXs+O7NzNtaKwILS9qfmAPeCqRJ22vd6Vg4EyA4KA720DgQktEBv3QxTTmQCIq5/lSnQd837roXPWf1ySaCkdX4oj8vPIe+PLxP1op8J2vBbn/+Vv/8br9GRs7vMbgXs3NytwyduBd797v/mM8IA/3Hox/9+fzB8JkmGIQ+t9dJmpfQbZ7XBw6jXY4XnOPGuhWjiKW4u7x6f0M+q/nhw0Z62EwQxD3keMgbWohALaXVMCsyww8RXiLBnW9i1Y4nqpjypA6LVbQWw9b2/j5YudlcrxBmFUUycRaA15xvOgEuDGzz7yfD3jhAXQLjawlsuRWOjUQ0rHla+RKNHvQH86RzN3p704NuzR6iXC1nO1s88LRCeKtl0C79gNR/KTIbudNEiBfIMNdvF7EQM+qjvPYWScrg1k4AVvMo6CZTmjTIGfwr0bFV5GWe+M3MxExUDHhpoTgGLdDBXwUk8R7oFJjzU6RWwfU55VAZNrhvXtXNiM/GWvkO4O2W8J3AVVg3ysjYaEMDMpzeBUddkDlMsVXmab4Ehva0VTsMhC/Scr5vdqqdAeXV1gqosMJ7M1RXitVWpuuDWcp4t7MbCzHeojKe5uiUS16h611Xo5s2a0ZO7DxsjqPsgMB7NlrgP+GwtiMkQJ9m7FttRtU0cA3UGlEDFJvLD9rr48LZuBM+dnryChw9+V+h7Ojc+89QzeOszR4gjHy+fLnG5NDEnwyY4PADZJkK/c/9fOHe6PqKY2v810pS6A7Uko4cDfhYMdKn35MyB9NmQoY6ZCHWte74vdm2YNBIHoaSP9stOn0I/J4tiWhFbV8OSPkvqzKvARhPk1a9WBBVmCAICF0OUBXn2RROFwS8Hof8tv/ir/+j//MSdSrtXejOswC7QfwKf8gfe9+1f5AfR34zj5B1BEIzzPPW2RKkX1oKlGhjR9/3BRK1f1/V7opo3ZTQFP/GYOztNe4zSw1e7nkpv5qHN/+/apKIjOREdc/4yu1IGFDMlsYDX6eqLDkat+NlMc26C2eJVjrjwJI5jaGvK15pBTltVcqTDW94Kf8JA3yDgbP3qHPXqQu1ra2+T1zxCNNkXTa6ipO7VKZpHD6Uyh9u3Ub7lLWiGY3hlCZ/VWJ6zxlTykKhln0m2VuI+lDcdTwXCo7COx4CbbmWjK9W4xRbx5QZeUYguSF12W8PYJUlOXVBKbtZ6VTXvquVrQRUmRnRdY9BVMKAIkbXRMwb6ioHeHABZMaqlHhOMx4p+Y9a+SqpcZS13QQIoOatl0kFnNNe+98iuMH54Jznb2cwaatw48AzOoktGQwOeba5weXGCsq4E4BQlkwqKlP+VUQvpk2Z6w3HD9bPoFA2ddoIZGXW2tjdBz5D+7CRRZMm4+ULqX1ftBkZjoLcWN9+PWSITva777ub0xBYwAe3Aoepcebi6fIwHr/yOqKXD4QhP3bmHt3/6AY5mA7zwygYvH5NGx5k7kwV2qZgUU7yH0rfOdZGSvFLKo75DpHY5mSzc4+yUEZTH92ifkc462LFPug+eE8SxQH9l0siy+3VofyMLXCfN3ciMYx/ZRFPLnx0lN62xxKFVRc/K3kx8jGlDDXyg/X/iIPnWq/Tez77wwv2deM4n8Gz+4/5Su0D/CXrCRNsfHo6+MvLCb/YC/7OKLI1WqwWqupSYBw+e4XCiioPVRjcrtcrCSaGqdf+EKImTrDXueyFDliLlNVN3ApnOvVVXrkXqKkjNWClUQr68KhpT1TPJV0OkswXpJYlc6tp+D0HRoLdlhUzfV9dCZoXOVmpdwRv04d+6C+/203IKoxVtsFoqiBeLc2d/SlR2H3Eyhrd/iIqAuzpF+/BltGdnRCihfeYZFE89TViyWdiSw0872bRSyz7clPAqs+xVBRlRrY/APQriDORXTyxBG0cImhD940uE57SuzRWoJS7kKkCTXWWFa0AymavQ0U1ucqSBdW1xw0i0rNj5fEh/qyzRIHXOZFxLBW5WaqY/z/b1wFHHrJMhUJ3GJQyW7JSb/gGragZtIr9NvjhUq5rUSPm9k+OvwGsmLXxNVvrs0jDQC93fNEg3V7i4PEVZ1VJZnM3obkgcRlelmk6CGAc5RXVMHY5VKkcmehZMcgQM5JinE+7p9mDXAQqcfj7Fggw7wtY1Ewjet7npmQoemSPsTRvSn+Y0bN+3rqonvsCYIMQf8Gu9usTx8YtYLi/V1drf28Of/RNzfPqzM/z2wxwfevEMm5R8efL8qSHPWT1b6RwTmEgPkyDrVpjfwGazxhWTyabBZLqH8YhdECYhNpboKnglYdZfcCeDOfHl6YX+3XwDTCznyWrdftgsertxgNQL3WdLokASFPIdKI/JYaZAHwT8t21b1c35oJc8F/eSf9gb+S/s6HafoMP5TfAyu0D/CXjIH3z7B6PHh0dviZPJ17ZovirLtveybOuZ0haR0XuaybOi56Foh2tlnHZ3f52QDQ+TDmHf6dgbEMoqNCLnGajs2KF/thmTsE2qg/S6AtGU37lvWZuxC/48iDlzZsXvDYfwRkN4YYywBKIc8GvWKTdz2argjLGGd3QL3tNvQcAqi9V8msGn4M/yHPmGlqXmZU7Rn7A/QrO/j2qUoF5eon34ioxxvIN91J/0SWiIwCcVi8ClsnBgugq9ZQ6f3HgJ2thcWNiBw9uoZzN53lMT36stoMZE2j8+h79YUadNKHwGBI4O7HCnytxGgVNdCVW0HHcYh5xzdhnCOO15qfqFsX6ukREPZ8ZUoqNefy6edj9h0DYrVwsKRue65tG74Cl9POEnrMVsYxV2cqxTw2DFYMwuALsyDFgMFp0ULPeHjHAkK2vfIwjv/PSR7mV+cAezvVsIKcPrRg4mpZsjI3jQqd+JBhgNTAGxa7078R4bCXWa+0bp7MCBqtY7MKf4/iZ3y4SGAbTTpOczl7GPKmMDYxo2gHuByRBn41Ylc+9z/HD8+EV1Juqmxnw6xbv+3Cfh899+G4/PM/zibzzEiycL0DbAZv28hmkgOPCJdWVE5TNHRiLvLy9P9V7G4ymGQ3ZbHD3v2o/eCvyOH2+fD+aYK7nnaSTh9PoN0KoBfUeOcB0469bYWnAMxMqepjuSP9JnMs1ScuqRpVRbtDk/gXplWTf9pPc46fe+N4miH02b/Reff/7+zq/+E3BG/3F/iV2gf52fMGWv3/+Xvu2TS698f1UUHyjL/LPKqurzMCEqmnPU0WgqKpTATc5pTi2/6yDvEPYuGJsud+cvTw7z1mw8VU1154IdKuIIsyql4UlnlKI5sUshnOCJkgrnxFVkK2mdIw7RTil5O0FY+zKGoQANle3Y/pYRDAFmDPK0nKWq3d1nEfo9KdJ5mxWaq3OUq/NrKhi/x7Y/q3/S5Ii0b67OUJ08ktNc+8xTqJ962qruzVoteyYoYRMg7qp550xGShNToZajhdt3UQ0TQ/1z7Yh6ZwfiYong/MoqfFbjRHgzoMi7nIe4zY7NFIhrbusmgFqvQ3VT3c4d6lKDIwCto3PZTJ+CKKRPxXGE0Yi/x1Z8gpCodSrj0exG1XLX6v14ap0B926qeT4dKdflS1BoqEOxy7I1u1IA4YdXFa346Ew+KiUc52fHqOoa8zkD/YGzp3Xuba7iJGCNz45gzw60xuBLGVlex8R7prZOHmfQpHUaEK8D44klIKS+KSpyDTvAndgAoqLRAdB5tzOpYmIkXQdiIHzzhNfPUeyH2JFAWhInxy/h+PHLKKsCtw4O8Z53fDq+9HNv43KR4ud//SE+9OIltgWlnzsdATJKGLj52SA1lJ2HrvtFtcAtLi6PhV0Y9AcYjpggmfZAp4R3LUvsPhoW6JnAmH0ynyNHJEbps+6XU/u5th62sQxfn58P/h6NeDbG4JB8cYuiLEC1PP5h+14iWRWxAuxABEUcJ/9H0ou/3+9FP/nTP/3fXbzOR9Tu8m+CFdgF+tf5IX/le77jIG02f3mbbb82z7I/1TT1IOkPPfLjKU9KXq/8t69pOC7YGILnGjDEQGyAJc7mTYjEZoLmRseKVKpsSgZcW9HppyeU+KRsq6oza90aap9/nMGd+NOdhjqNWUpg2FcQ9ekklreI0lpysprHCq1s1QorZ59OY3ScO7oHn5VsmolvX50/QrG9VAUes43KFmsco0liIOnD51m6uEK1vkI1iFA/+zSayfQ6yJO3z1l5nDUI1zn8tADBZOKkE1sQJ2jnB7KkrXo+wPl8VSOgat+6QLhYwctYUdWuZc9Aby1eji0knOLa4FpxeQaEzlZ1qL+74GFraxvG2v32u1x3HtoM9qzQhsOhENWs0lnRi36oQO/c6zoOPcGNAaloQ2eAw+rTaJImdkTZXErUGu88CIdKmMjXNiCeOcLJtY6tfuowLC5wcXWhe57v34E0GjSLtkSOYxqjul1pTWTSItCcORQS48GgFMczubR1uA0BN10HxapxJ6YjwRqr+jvfdnaEbgxjHGXNJQNcMxPqyV3HicJCLiFQRe7LwIkUu0ePXhLu4e6de/iKL/iTePe/exsXizV+7YUTfPilBU4WOYraWAtmCB50t5MAACAASURBVORYJW40YmBHYiBCXfPs9CGIieGzmUxnwsMwEQFMiIifBdsDNvnqOhmsztnpMEU7OhKaFa51hIyOap/N7hpca9tfdWmOf8ae6DQwWhCBv16vVclLu4DJc8VuSdNGUXSW9HrP9XuDv/eTP/udv/U6H1G7y78JVmAX6F/Hh/ze996f1WnzhXmVfU2eZ59XVeU0SYbefP82xuMD2lYah/gJ9C6rNztA7MaM4mOoeOqY31B/rM3a+aR31K4uWBm4ziheBiDifNfkSmWCcx3orc3fGYuwSud11f5ny35igCoG+rBgNW/udjywCYjibJ50wHA8g3dwhHbvUAd/uFwBF6col2dga18BjZVQb4B22EcTWcLi5zXatVWo5WSA8u4dad17pNMxsIYRwgpIFjnCdSZ7WgZ6m8G2CEZTOd0Vkz7KiFpBLQK66W1zRJdrhOvUkgm9X1MxE3e5YlLjhHEYdNwnwcYdDNIjtcVZsdocl1Vt1wlhF4XObI5vX3PmTf9xo44NBgP9sRk9Az1FeIj6pgAPKX8dcp/6+sl1MmFKdNa+tyRkpd8znj0DDHny+XVLWNoIrLwjU8TjjHxxcYIzChqFPRwePeVa96Sv3QQfvm9D3DfXJi2SkZXTHMF0tRIImsMYR70Tj6F7HS1hTeGPoDSOHay65XvkyIczePONp9lRj4wAueKZbzvlkYn4N4ZCoLGC+PBSWDTwH1XxHrzyUZwcv6KxxeHhLXzFF74N7/38p7BYbvChj17iY4/WePFki6stgydR/KHWQhayMhlyk3ZHESQQT3P/xYUC/f7+ISbTues4WMu/A0l+PJqewlP2meA+oAWuaIjdXN9Sg+tgb8g7e8Yak1AtUkh8Y1107oVkACyXSyWI5NRzk9DljvvI94Oi30+ej6Pkv/r5X/qef/46HlG7S79JVmAX6F+nB/2BD3xnf7M6f2+ebf/Dosg/x4M/T/ojn+CoyfRALdOu8n6yjLBqwjjymptbGLaDxR1aRqO7MaoxFLMdOJ3aWida0gWIGxGQjo9/Pf2/phFJTU9WodQtd+C64RihnyCqAgVQvpZmrZyz8rBugLDXh394G+3te0AyQrhawjt7jJIytmWGkG3w0BTQ2kGChs5zBMqVNfzlGtX6UsYy9aiH5u5dVIe3UFNmtq4RbTP0FxsTx8koo+ssW6n/zre8R4/5feSjHqrIR0tqWusj4e+cXSFYb1Thmyocf4GVKTsC5prX+aB3GvBcJ4075HnOe2aF3SnKdawHVmCOceBa3UVZCtldVzQt6WEwYFXPQM8gTNlaOsIR0U+VQCsbGZxY8ZsojY0EGEQ402b1z/m8Ve4Uc2Eg5L+z/W0mMU/6qWsGni5xefYIZ5cX8KMER7efxd7slroMT1b0otZpJEA3OWubmyIgExcGNANwmnkLpZm599gN6IIe30dtoEqi9R063xzczq658lxH6shzD9qs2xIJiThxf4mmSGohMQoE5VnCwqr70aMX8fjRK3KfOzrYx1e867Px/i98i97Hhz96gd968QofebDE6apEUZuehGSEnSiUJR8G7uNaU4zq9ORlXF2dIY4izOcH+hxyvm9WzHT2uzkOr5kRJLjXT3DtI/48wbJGtewqf37+rrsfLiHk9/V5kYYCE2OzFRZFsqGwEa2CU5OwhvHpV0sq9aEZjgYfGgxGf+fpTxr81A//8N/del0F8DqdV7vL/vFegV2gf42f75d/+bffrYvN28oqf2td5+8ti/LPAf5gOJz409kRxmNWEaYNb3P4G3SviwCu+mIbz6RjTZjDwD/G2SUfnYfy0qpq0Z0MaGeqZZx9mre5SYw6wR1FOqs07Py7kfm0zgFBRLna8nVbwhuOEI5miLwEQd4AFPRxtrIMRHJpo9TsYAzcewrV0R1rmz9+gIac+Gyr6kpzzTDRwUiJ2vpgH17rI+KhdnGOcn2G0q/RUL6WQjn7h6j7CYKyRO9yieR0Jb18JhV2uDZoS2MKtLMpsrtHSOcTNIEPn8lB3iK5Wms+T017dgBsbU1URRoBqrDoEW90N/si3c2c0WhFG0o8xVzkrCLmM7mxjOXam+QqE68a25RJEqllIYYM9H221VnNBsaxdoHegI/sHMTOnIX7wVzwOvCYsAOao2+NHil9dddeV0t/a6h150QIjlM2F7i6OMXlegU/HuDg6ClR7NhG17sTBoMcfJq/bPX+pAmvQEz3uI6bb/72IQFuTnPBukEUPWIXhMqClb4vu1iC7chhdx73/L6oaOoKGPKeiYy5KJqdLDsWBmTztQbGbuCc3kO6XeH4+CW17tPtFkcHM7zvC/4k3v+uT8PeJMa//sgF/u8PH+Olx2ucrCukRStgnq1pZ5hDURx2MrjROQ7Y4uL8IRaLc5nikJ8/nVEe2Ob61ulhsL9B3HdmOzKGkisdOzBmYdztGcI6TP+/dpRXl1w4DIzGXJ1iHhkd3D9KAEwSl8HdsCFMRlKslmsmVe1oPD4eDYf/YxL3/ofh3vQ3n3vu/k4D/zU+q99Ml9sF+j/k075/v/V/+7e/a7RcXszKMrvV1v47yjz94qLMPsX3/dthGA0Gg6k3nR1KCMesZI2y5Gwzrqvxm6DfgZ+c3KhzpTNXNarndVrsnPt1QUyEPL0ba5OzIjOtdSUIThjHAn03x7eWoVrJaiVwxJ2JpleHLbzJDNFwjqjxzTgmdahpat8TmBT2VakHkxmqu/ckP0uUPV55Ebi6VDAPKNLjpEKb0EM9n6KdzRHmjRzk2sUF8s2FzGia20doxxM0nOFTZjbPkZxdoXe+Qdi62bXB70S3o9R8PRshu3sL2f6efidKc/Sv1kjOV2rb0/PeDlfrkJiwC0GEFHZh0L7pbLA1y6qSam1Cy3e2ve5ZWaLFYE9ZWlND66p0te4px1tVQt2T/z0YEARJcZXQgIuSwTW8APeAjQjYkqc4jgWKjtLG69LxzWRXx64lfRPoya4w0RlS62I0+Rrl+hTrzRorGgiFfezNb4nREVIExgkksb1O85W6upFz7UR9DG9Af3oGeuOLW5LJvUWnvgp+yXHCCmXrwaebX0RrXGdsI5bAlVH/nLQuEf1KGDwTV+r4+92oidfumAPcswy423SFx6roX0KWbnE4n+Dd7/gM/NUv+Qwc7iX4l//vCf7FC49xucqwyICLTY28MhU7Vuc2riJP3vAVfI2iyEWvu7w41ueEnTUG+yi2cYHpHzCp6wB2XTOAlDmj6ykZk6ARwYXdLJ/f517gZ5XaC0zW7FpKjgjadGwDPjPSaeVVQfZEWSm4c8/wHiSms2QS1LT9QT8f9Pv/Ik7C757545987me+fXmDoP1DHlq7X3/TrcAu0P8hHvnXfM39ZLUaPF1m2dvTdP2ns+3mU5um/oy6rZ5F6/UHw5HPAD8Z76u6Iye4a9vegOC6WvIJao9r21vlzRPF+PA8PK8PjU5m0z3BLmDxf7LiYKXGQ5ZtVesCdPK5riK9nmESfMYgygG3tX/zeo1m0IM/25fGe7gtqE2KKrfZrgm4mA1r2J8AszmK/T3J0PpXFwhOTsShZ1Jj/uY8KDPUPR/tlOC+EeJtDX+9RZ2u9HrlrTnKp58BohABEfI1qXUp4vMl4kVm0r0RdeMNs8C1qHoBysMZioN9VMOh2vbxeovh8YUTyDGEOJH45vZHJHRhwjVMkG5Oa5v3k6oldzLa+JodcN1Yu9WEbXjAM1kgAJKIaXYEDDnN+fzVYiFk9WQywmRMsCWR6xa8rlv3lSUJZFhI9ta19nk/fFYElNm8lqYzV7ovU5AzUJvm3PIvoLIfuepjCfg0m3Pki8fY5CXWjBthX9bGkwnn7CYx27TkutM3/Vzqdj16qwtwF5sjXmGOeHxupp1voLPONS9ocgQM8rwGt2XEqt/86rtkkkmA0Twzt0fYMTCUusRsNDZY2Pq7rpKUG/keHUJ/vV7glZc/grPTByjyHNNxH3/xcz8d/8F73obbB0N86HfP8RsfOsbVOse28PB4UWCdlarqLRg/OQ4g7S5CWRZYLM5wcf5IAD+uzd780LprrrPQ6UiYiMWTHS8i4ikUZFoTGgu47pkjY+j67JIwJ+I1OToTiJOAWVrougSI+0/Au9rAkQz0BOSxC0TBo8Viobl9GIRNf5AcDwbJ9wa95Ic+7/P2Xrl///7v1U/+Q5xeu199M63ALtD/AZ72/fv3/Zdeenq4WJwcoqzndVs8m2bFny2y/N/Jss1biyKfUlOj10uC4Wgi+dHJ9FCzWh62pmrn5u065G6kNm9uowPz3FQUJrbRSc2y6urafR1wz6aL6hIQMBTy4OTMk9QmHvLC9drfTvZWgDw3V7TKLUTjDqTSKwGC8IZT0eoCqtBlJoZSCJTkIw7J+R/AH07Q7M9RjAYyrQkvLhFsM7X0TcaVrcsVynqLphfq5+UUx1b8Nkfd5sj7HvI7Byipbc/acbuGTwT71QLxYouwoGleX8A88dzpbOfVKMd9lPfuoKDDHX+vKBBfLpCcXCDYFvAaC26S9K3NtIcBRlX5tXlPZ+LDDoUF+jgaq0q1So6jEbb0YyHNueI89K06J+uA8/5GSmeXl1d6vpPJBHt7exgMTIiGSdqTLAVzrDMzHQZT46ZXTkd9rP8mMp0yt+ZOxxa5taI1uy9WepYC8hEwyKRkfYLtxctYpBW2iNDrjyWYMxpP3FjHsSUEmFuo+jQgnyH2DbNgAZijAhu3PKG9T22BJoNXrZGXW2Q1wRnsSEw1JhJTgGstMR8bOXDsYfvQ1OkM8W/4AAZ9a5IbkI3r1Evmek90b/zYxz4sPQDiAmaTAd79js/EVzPQ7w9wepXhX//WGX77xUuUjYfLbYPHFykyehu4JNk8CkwoimBAVtzk0Z+fP9J/T2dz7O/fRtKjzoFpSIjvL+fGj8sB3TUtMTQ7aH5umXyboh7fR1nm2Gz4/Bv0yVKJb5D58kPIzPiIgb4sCQTlPmzVumclT+Ecfq4Wi6X+MGHsD5LNcDT6x4Nx/7s/93PnH75/f8ep/wMc17sffWIFdoH+990O9/0PfOAzw7L80CCo/XtlU31mXTVva9v6U6qq+KQ0y55J081+VVXJ/8fem8badp7nYc8a9157Hs54Bw6XpDiJokwNtiVLogbSpqzRipy6TgynDdTWQ4LWLlCgP8r+KeC6Ruw4dQEVaQJkaiGkSaq6UizZpmbJEinJGs3p8o5n3sPZ45qL532/b59Dp/1BK0AugXMEguIdztl7rbW/d3gm3w+cSLTxXVkN1mokdJmYT/k5p+VsMnu8jOmrJDyduIVkb7KxZZKnlIsHsXiN22nDYsYqlVMmtFldEjvlRC2RtVKeVvIfTSFTYpmYx5BMxalTzF+YPe/A663DY3FZqp1sxklf/L4Ve5UQlNJD2agj3VhD2m7AHQ1R2T0SlrxLWRmJb8kcST5DKobzZFhHEnZDlz1m0+d+gbhXx3K9i6zVFl29N5vCPzqCd3AEd7aAB77GUPPNTVHMvAJFp4X0wgWkaxtAXiAcDRDu7sE7GsJJcuFicXpi8aLun0VZD2tLsbfXRq8nE89Y/DiB8kudzawMTDMC9B7p/bCkRXqps9AzgpS/z0Lf6/VQr3e10DssBGomY+2G1fJWi7SaI2mx45TOn7mcH8rP4D2UnAL+nssENyUR8kvjdWvi4pdN9jA+uIbhIkYR1NFsraHTXUcUaaOhOfMK+/DvS7Mm+QckwDGhja9P/dw1ZvZERiY6c9LVmGiX0z1wjpQTKYmEjMeVsB31FtCGYSLN3Yq9L859NPQxSX9i35uskCprVUsYgs/NcLiPK5d/iMHRvngInN/s4q899lp88J2vwXovQp6X+O5zA3zl29cR0zzJ9XHtYIGjCWEa00wL2dE2vC2ZlukYeHTIQp+g2eyg1+f1iQSz13x7XfWvSK2rs8F+vqzE1cjpTu3SSbSbzihZzMQfIyRB1agRNL3Pwl5L4QsQnxdNfcLnMpfXEYah2OMOjgYy5VeqlaTVav6rZqP5e/eE+TO//6nf51rh7OvsCrziK3BW6P/SJfvoRz/qHRw8GLRaUVAvF5Wlj56Th+txsrgzTZI3J8ni9VmaXihQ9hyUtaIsfNYOruWZikUfbdpr1mrK5lWqt67fVzIcO9QL2/b0VH9C+tId/wn2qcxdRnxan3tOnKonF32uwd05EXENykIsuKph8dsCY7POhUBEsp9Ytup6X34Gp8UwhNfdgFdtiMyNznXE0XlgkYku2eXUTxcl8kaEeGsdSaeN8HiCaPcIHvPnZYKjnGqM1E+R16siwwtyD37GNLlSpHmZXyLu1xGvdZE2OUk78EdD+Du7cGiJO1fPcpewhzH8oStfWQmBfh/F9nmk3TW5xsHeDvzr11AOR+qZr2sOJfBJAVAGtlUoaO+lU5nEygo+TztWFiUt5mwQePhrMVNSo8AGFucvcsRJgtFoLMWe36vVaqLf7YNeCavVfaqSRBZblyE2oU7N9ntaCR0LvsrfqDXnGt0Y2hC6MOx94uxCDJNCXxXvgPh4XwrjeJnAr9TR6W2i3SKrXJ35NGFNtzL6fauKw/sVAwmpyx+/RNdv4l9PS8e8MkOYjoF8iYUTICcGbqZ+4QAI0ZFuharc4HvlNaVFr8trmlM+NpLpVt31dEdu0/vUprmK0fAAV678BQaH+3RaxqWL6/jo4w/hiZ+6JBg9r/HzV0d46utXcX1/gsAPMZyXOJwkyA3nwurbed8IfcDhpuAIR4e7EpZTjWrodNqoRQz0oZcBiavcmqhUUK+Z/eyeGOOY3zlFopU/Kc3DfE7IgtwHmgDRQ0EhDb5vXntuaBhiRTteruzlM5cSHsrRqDPMqi4T/v7BIabHEwRhkLVazc82Gq3f76z1Pv+JTzyp3sFnX2dX4BVegVuw0HOChj/95pHzqed3M+ATp+PaXuHbe2V//Iknfr1Sc/vnk8K7G0W6WaJsF05+rsiLC0kS3xEvF/ckybKXZUxoL13J+262ZGri5E4GLz3rQxrguEaAYxzndDVIlzEt3nrInb78J1O5Ee4Y3FOz5YnxijRHAlM0fU7WxuLPbsJS6CAnbHtdj9uDVNeZuta0r4OTjxZ6/X6Sk0m5WZlQCA6n1dVJfzpDNj5AynWvMW6RSZTmO54jTPlkYw1ZtYpwMkf1cCL4PH9WxhzveKhGNp0ufCbW0fgmdQyDPkcWAnEnQrzWQ0r8Pk0Q7O7C291BORqhoDOeMbFRlYC41cNptYDzF5FtbiNjZn0aI7h6Ge6Vl8RKVw7p1QpWr/MJP+JkXa+1Xx3aVDuvEaa2ieJ1k+Q4l2lnqgVX5j5x+oUc0pzOmDNOwxxOyiz0vZ4Wesu655/XCFPqpI0PPpsxUUuQRFYReILbByW0qc5dCI8yXStpTExYTrnKcconz2ExHWA8nWIakw1PfH5dGPeyQjYGPxb353sWgh/xfYfYsGq9+X7UFEY9BCxUodfIQSVfoB7vyWuc+m3EXh2OyAEV0lD3PIVGBCrJNCFQsXcDO4jHvt1saAyuSg3VIY/vdzTS1f3gcFd84O+/YwsffPcDePwtd2Cjq9uWKzeP8blnruM7z+4pD8QNMJoViLOXhwbx+4vFr9+U+zMY7Il7oO+5aDRriKIQ1UoN1Wr/VJLeSaE//Vk8+dyalBrjf8Ff53uldW+SxlLgaWdNd0SJzxWLapoU0WPgxEVRNikptyAZGk3yOprimre7u4/j0TE838vb7db3m+3GP2yGtX/5uh+v3TzD6V/ZmX72p/UK3FKFntM0ht1GmrndPPQdL5kOg/U75g8+iOzf8wPuvOENH/MvhXV/WXHr8LNa7Aaej2ADrvd25OU7sjy7kBdZlU52RZ7VkjSp5Vkun1wJPPF8NFsddLtrMh3QvY1FXFLnxADDRFSutsT0WNc4WYsBnjyEJ6vBE3ctIyMThrcNElGttWL7xO05WTI9jvnumWwQeEgLSY5+7FaPL/Iw/X720LbTCid6Oag5XVM/7zsomQAXMa2uABgJOh1qJrpJWhMmMzHZSgV5v4u024Kf5AhGMwSzBG6uqW50cBNiHwNxmh34/F+cS6F3Swe5VyKJPCTtKuL1dSn0wfEYwbWrcHZ3KSymob2ZwvU9y2TOqZypd3e9BsnWBZR+gHB8hOD5v0B57SrKJBFLXjv6WBzYFn57Hex0RlhA/OYD+trrBEwMmUVVJFsm2ldJVEst8iTicXrNM9FDE5/nlMZCz0N7rb8m62HRhhtCovU957MjPyvQn8UXKni4X1XiFuVvMWVWGjGsnvk6yUr08CrYiPe4QDobIl5MMIlTzJbE2ENJraMhDP+/hhfF4obHiV4z7Ln1YaH35D2JZI4hRqYJsbi7fUa9MkeUzxCmI7DznnstJOR2mAS7k2ZS+QYnXvMM7VEJm8YA0wNgYpLdjJjNXGMWerLaDw/3ceWlv8BkPJRC/JMP34mPPPYg3vjgJtp1zSi4sT/D176zg+8+v0fUBjkCHE4yIeWt7rtsb5TVT3VAkuUYDQ9xfDyQ69aoV1FjoY8ohexpoXd0ol9N86dVKasP7MuPTUvQXC74WWSh1+0eLZB1C8X0QnrbH0oOAP0WpiSiCltfpZm1eg3tVlP+e3//ECPyPRynbLVbg2az/q+CauV/uf32+Xc+/vGPK4vx7OvsCryCK3BLFfqf/dn/ouss3fs8r1xL82CZ5OnCQTgtvHJnd/fm8IEHkD/44IPlk0/+d/JZfvLJ/371+u2v2SmWv/e9731v9fsHBw86k8lN59KloZOm52uLsXPe8YoLDrxLeYHzaV42HddZC7zKA2WZ35OlSZ0+28TPVA5D9jMn9ppkxYeVKqJqQ/7b9zWERDd9xpfe6Nk5MauXNif5k6Qsu1JfnfQygeqkIN9GCnMqh6Pg6WYLYJPNdKKnSxrX7brREwMTIVhxgmK2t/5ddcnj5MbvRxKeYtNq8qEsYmLfxFcl2rXRgsOVb7xEwcCZRAuAWqkaJIKFtBYhW1tD3mggHE8RjubSHFC3Tu3wkh7yfgk0GvDoG58BXpzDk/TOEnkUIO1ESBoh4m5XJvPw6BDBiy8Ah0cACUtW+ierYSUUOkEAbG4ivXQP4s1zcIsS1b2b8F58HuXerq7txSRGp3W9ZmoaI1I7bjP0KptCzphYFno64Z1M7qehjdMRvlxLsylS8yCyuSdCoCLBil/1eg1ra+vSCFrJmOLj9NPXbHkhuxk4QOAKeq67gTRuUhB4T+XXuSlS1zjdwmjmvWq5WaRTLKdD0Z7P4xRxSry3JkS8ep2uhmpPq/p5rpZnAqFwbS+TNol4+ULul823t7JMNZFRoifX9lGxQJhNkcPF3G8idZXEKfpzo4SQBlcaC6stD8xzo6oRjXw9FpmZblh4GzR8ic1HnrvY37uB69cvYzadoNep490//hp8+N334cG7+qhW9L7uDRb41g/28eyVAeiHVDoedocJDo+XSHOFaywfg0oGSibTtMDR0Z5AA+yVuXmp10LZwFWiDsJKd8XDOPlc6rOivA77jzob6pVR2SabpOn0GPFyLpI9JlFWKoRm9PqLTTUnegYgLWbSHCYJSaK6sIxqEVrNhpwzBweHsiHiZ7ReryeNRv2P6vX67zhB/pWzRLtXUN3O/uj/T2v6H/jCvP/xX7svy/A+Ba6dF4sSF7K8iFzX+V7hejuuSzp4MfP9kvRW+HmlkaR5LXOT1PeDSa308xmmcJye52XjZl64kesFblnmPkmsGdJqWZZBmWPNK50HSte5H/DvdOBupHleK8vCdx3Pc1D6JQpnJVmTCT6U8BmmXlUqZDsrC5vTvUzhBm+0ZDHrlKXyJJ3CbTCKFiCNw9RJW8lyUnhskbcWmjJZEk83siwhDWnSl7VD5UQvLmchWcac4phNrrIeMSaR16/Z27odYMHQSZkTo9Vxixc7I1+rNXYAKBdzlMyC5w1ZyYWMs57vyeSfrq9JnGxlbyATPd+VyKgWQ8TZVONt2z14TF9bZvAX6qYnpiFVD0knEiJf2mxJXnqwexPe9esoiXef8u1XDJhhNS6cWg0ls+e5um/34Ccpwr0dONevoDg6Epve0tXmhu9PZH7QxkgVCxYNUnxYJnoTFWsDWARDtpMz5YerWF9Nu+NkxvdJ/bzF57mG9X0PzWZDWPcSViTOcap/5/pWpXWabKextHw29J7yWSDhUrzsmQBnJn8WXmXcq2pAeBXynlykyVJiXSfHYyyWapfbavdFQ0/2N7dL+ixoEh6LOTkISsRjhK4G+9jcezY8+vOUeEgrZAlHKnPUiwUqxQyZE2DmN5GQpyFJe7w3NtVOr+kJ/m6aXIevQxtAaTjEzdGQ2qSh0SY1STLs7l7D7s41LOZTbPRaePwt9+KD77oX997RRSVQTgsL/Te+u4vvvXAozU29VsV4UeLm0QILEjEFttENFiWIQdgRi9mDg5s4Hh/BDwJ02vw8kwSnvJYwbL/Mw17Js4S82CyfmFadXuHrz2ChTzAeHUqxZ7AR1TbMshCJnQTj6PWPlxPM5vyHvgrcfBDuKBFF9F6oS+E/PDzCcDiW56FerxX1Rv3zYaX6PxbO2p8+9dST9B8++zq7Aq/oCtxSE/17H/+7P56l2d9yXGfsOMUns9zl3vM8nHLDLZ374bp1B3i+cPFdjxhxntyXpsV5uBgGvv+C53vzLM+coijrWZbf5jrlmuN4AR09i7Js5VneLIDAAaKydDp5jrbrepHvB0K11Q8dxwNKl3xZ6XGKlyQyn7nfNTkgXIdyK4Nt2xhPU6h1vWynZRs5qlP9SePAH2EuvZW+rVjxljhmbXCJ4RHv5ASp2nRNolPMU9zMqFk2JickNDmUtRk5mU6Ark5VUqzsapVhNOokpnpf1ZuXnJbDUFbmZbwQpztpVqy7Gg90Nh++i2KtJz7zTukg3B8inCxo6iU69eV8gJRyrGYDHjPRKQXjWp+afBYGt0TqdakhfAAAIABJREFUFUhaFaTMpG82JXvev3EdID6/WOqKnjAIT21BQ+h97wHdLgqm1W1uowwjBJMJgv09lPs3URyTLGaaGGGs64qcmwzZfmRzQ5A0uL2RI0reu3AfPCE2qvJBPQb0sLZQigb6qI4+EfIUD+XxaCwJZPRR73RaUkR40NNhj42EYvSEWDQ6VYh0hARo2euG5p4xmW6g+Dwnf0us5P2WRmUpz4Bq+rXQM+ltMNiXlTSJYCSB9XpbUugrLPTS3LEhoZPiSJpGMaiR2GJ6BdDEhtwBJT0qds/f85TkKfpxfmCWaOTH8EogDppYcKI3CYAs2KJuMBkKalKjk7eSH004kxAcjwVCIKYt2y5jVqNRvS0s4xS7u1ewv3sDi/kM670GHn/Lffjwu+/HPbd3UDWFfudwji88cx1fePolDI/nuLDVE5XLzmiJyUKle3YSV5ikgdlsIRa4xOiJ/XOiZ9JgJTS8FlEgaFqfPh1mMyFbMcrq+HwYsyubT2G2bXwWFBY4ki2KmBU16FHAhome9yRjTjCfjzCfc5pXozv+m5sgPjdk3vO/WejVIQ9lvV7L6vX6U5VK5bfDG+7nP/X8GfP+FVW4sz+sH8Nb6Tq897Ffe2Oee79Yopg6QfG/x3FwI0S25XreWwuUP+OUuJ1OkZ7nDsvSaaRpencSx2tlWU6C0N9xHW+Z5bmTZWlUAusAmq7jyldR5F6eF764idENy3UdynR4EjFDnB98XdHnMqXzwKzXWqgQa+M0K2Q6JYOJVI2FXvA8tQYVEpJZ1/PXebipPO6EbX+ioLcYoL0Fuu60U4gcmMa1TfznaZ8qTm7qRqe2to6RWpF4xhASHt4MEIl0gsvVzIUTmxYTtfmUKU0aGjMZSmiJMuDlDxPT9X35byfLpIjbxBebV85ptgx9YH0d6K3BK1xUhjP4MyVisaAlixEyt4DT78ElVpx5gt9zdS/7C+rg/VzCaJK1nkjr3PkM4ZWXgJs3gZR7/lOKBK7sZW3vo1zfQHbHnYi3zsMtHET7Bwh2rqM83Ec2YygL748a0oj5jVcRWEImSeLQpgDxgq/85hm5ymskhDcjcTSKBC1k2gRaCRkjXmm8wmxx4vPDwUgKPcNs+v2uFHritOKMJ4VeCW8qgSTxrmqeKUIi/NmBvLY4HpxEoprJm++DpUcd+bRx44amKByZIA8Pd0XDzdfOn8kiQ3knJV56v+dYLpTgx/dcZSysRNC6eq8YMpPFgilT4qaSO34edAPC19zMZ2gnlLt5WFQ3sQh7UuitN4T1KuCltVsi+3sWuuJzptAEY4EXxrpZXemUdNjE8fEUN66/oI1LluHiVg8feveDeN87XoMLm3Vh4fP+TRYpvvv8ET775Rfw4vWBSPDanQ6uHS4wmOjQK/CUNLMqZUwS+h2MMZtSRlhKkW82qQrQqF/12j+xsJXmzpALtdCbz5D2AMoZMU0hC/3keCAeADwn2h1yNOhKqDwKu32bTI6k0bArexZ2cVOMIoF8KKtjoT8eSyxuWavXJvVa9IdhpfoPxrPs608/fYbR30o169XyWm6pQv++x/7OPUmWPwHHbZXAn/kpvtloNJB7zsUkn18qSuc+p3Te6DjO68qy3EiSpBrHsZfnZeEHXu45TplmLPQZ3xflsY4eip5jCy/Z8cTWiaMVOXPVtcDRA4MfUJFZUUImWeTM2zY+2EbfbmU7MuEajXpZ6npdsfBQzV2sGY6YcPNx0ANEpxtjs2FASpt0tcL3jemH2LXK9EjGPcl2Os3rIc/pSBn3Yt1aacshzaldYjWzmSSl8ffoYnei2efxISC5vFZ1gNMpXQ5kNkGm0Eux5WuRxoF8hVhei5jO1Koot7fgdtYQLoHqaCG2ttwKaC75saTJOb0efAbdzFP4iwxeoZBF7hTIIhfxWguLzU3ZJHAq9y+/iPLw8KQYG2teOVTZeIQBcO4c4rvvRbK+hSBOUbt2HcH168hHxLYpQVTPel4rJXj5RrI2MiE2+thLGpmkx1VN9KiJ8V2RFjXiVIuG8bonK54yORLycua/s9APMRoSdz5d6FvKvDaMeW5lFAPnz1RrWTZc1veA0yLv53J5tHoPYuAjBcgWeuLe+pyx8BBzJrGMsjEatjAJrho1JJq20eyJ7EzvB8NmBqsgnCgiw7wj14kJfOKdwG2ReM5zCqVtMhsE85rLAs1iimZyKM3JsrqBeWUdqcPvz+uiIUt8NsQG1jSjmvhCFrxOw/wgqMxsqBbEllgpq3tuzRo4ODzA1SsvYD6bIAw8vPae8/jFn30Yj77xIhqGiKfblRJH4wR/8rWX8IVnrqJaCdDpdHBwnOPoeL7C6C2hkRM9j4XxeIgJbZpXhZ48mwYqIq/TXALLX7FSSn0PJNPyWVBLYEvWk+dCyIcp6OhHm908y9DpronqgWeILfSUFvJ+8b3RtIfFnnAPvx+bDhZ6hReOxJOBP6Rer4/r9ej/qlYrf3B0nD5zVuhfLaX11nqdt1Shf+JdH7sry/2PlI7zZtd1LjtwPtFptyfw3Edc4LaiKO8oUDxS5uV9eZ43MvmgEHPmlCQFXVaI7JAVh2Xh5WTHAknP9VAmI2U9KwGNhZ4fWs8lxk1NrcVOOQVryIUtwOqYqhMIv4hfClnOHASC2QtDWzFh69KlBd5O9qemeZNaJQeKMbGxbH3BMxPqnqcrAhfXwKqPJ9GOASFTOWStdl7iQOUwtfnZ6uimh+yJpMwWdV3bs9Cr/lmc8gJT6LNUgmNYjLTIc4I1GDEbgXYb5damaO2r4wThJJXpmhOQrGfplx/5cDs9BG4F/mQBN9YNQem6KCok4lUx31zDfH1NAmyiyy/AvXwZ5TEd4aTzWpkDCZeBq/taDfmdd2B56TXI6y1EwxGil67AvXEDOXXMwklgMWWh1zU03xhZz4oNqwGOsOkZKkOvfsHK1SZWA4K0MbMHut0AaGa46uHF5S3LRDtPIt6MLGoan9QimejbbVPoaf9KL3tx56PcjI0giXXEbTlFs5h35TXH8RDL+ZFK8ETmZifsmikWujERXB8e4mQpE+RiNhGnP26eavWmBCdFEdfv1HDbIBk1qeGKPIrWBFLg80/cWJz2xCinIb+uUkIaDWksrZ8niMoFqgVff4A0bGMZtJG79F/gNVEVgqg2Cm0YxMnPUchjJekUmZnF6HkfVlC+Whw7Vdy8eUMiaklybDdrwrin9e2P3b8Jz/4FJbIIFv/Un13Dv/mTH2A0WWJ9Yw2FG2E8X66Cm3jv1UGwgWWcYTggjj4SaK7ZbAmfQgq9SPCogni5r4VaJ7MYa6FXrF5egElD1Phi3jNO6sPBPpJ0KT76ne6mEP1UlsmQojGm0wFmMzZX3PCotI6vhTBCrRZJoVfWvZLxGo3Golav/9soiv5eu9/96lm4za1VQF8tr+aWKvQ//eh/eXdWJv9JUWQfcRwnDnzvnzXb3X3fd9+J0rnXcbABlOtlUbLaOTzc6BltJ2VO5Mr4ZeHkAcOQEMXXaVBCvJVSFjXrsHa0akCjudgkpp3KbacxiykwWihVC6/RlBpucsLM5vTPospJ30jB6FW/ykC3hUM9rm3hVUz/RH9sGctcj1N3rVgmdde01VRil4ZoaEiKyIcY4hHS1z6UYsiirMWcGLeGa0i2O1fQYpyi0zs3FzS+kUmdEj0WuSBESaZ2mug/oonWaZ4bAmEy12q6tu92ESQlqoMFgpRaMF9CcZaLIyTlAqhF8Np9Sb/zp7Gk38nFCwPkrQbi9Tbm630ktRqC6TGql1+Ec+UKysmUDkS6urcrUovP9/pI77obi/O3yXVp7OwifPFFlAd7yJMFCses7QXfpjtgXd4D8XkWNTZ2Go+q0zyvgfoI2HvC6VMWQuY+21hZhXY4kXJrIDa1cSL4/GTCJoIWu7lgrb1+F71u10isOL2zqVQnQskVYAEUTkS+IqHx98i2X8wPT036auDDxtE+b7qJoIICmDPAZkJMn3r+UhpaEvHazFkPdG3PAkxs3rrpKWGTbHw6zBG7H6oDH/MRJJqXTHEWaE7pnOjn8PIYETL4bIZofENLWY+hP76SKjOqP9TiVWAkEztrG0lpco2NM5sKzUsg9q8NlxrmEHLysbNzAzdvvCSFfnOthXe96R78/M88gPvu7K7OVMOukPX9n37tCv7lZ7+P/cEE57c2EdbamCwV4rDfXxtwTsu5aPSnk7EU13a7jWazKfdJI3ltqqSCbDrR20bebnf4ObbNui34eg1Y6I8nA7l/XNuz4eKZIoVeZJMjTGcDzKaM6lVFD3PpOVCw4ajXalgsl9jb2xeCJ7/qtSiParXPRWH1t3N//tRTT/3jMzLeq6W63kKv85Yq9I8//isX87T8G2mS/XJZlOeCIHy61W7eqIaV2+G6Fx2UPcCJyrJwZRd/SimteJwZETiZOr4kp/ni404pEglpnDgt81zXcTwERCd9mllNzF3Y7layqgeSGtVwa2CKvKxR+T1Or37tIWAIXeYgsxP9id5Ys+bVtY1bCfW+VoYu/a/ppa54Mick8Qw3WmoWfx7gPIQkq5xOeMwUZ7qdIeHp8HOiudfJSvkEsmI1+mJuIIQoJoljqRRYLfSZyNRW2waus1ls+W2bDZRrayLBY3wsp3ni9JzUOQHGyTEyJ5NC79abCMuKrO2ZOCdTZrWCtNtE3GkgbtaQ+z788Wilny/phkd5nBTckw2IE4YoNzaQ3nEHlpvnQFfdxo2bCC5fRj7gyjTmUG4CY4zLneDzLESUv01l+tLp7GRtr4VTmfh8HjSxzfAZDDnTNknCuE80+Y6FfjDgOpZTKosipW1VbGz0cWF7HbWogaSooIAyr5WHYZjmJnxILGxN/jwbJK7YV1JJWSfrBscGHOlz5Ileezw6wvj4SHLOyQUhVED/durnxexGCgy5Ceo9L/p5eVastp+kSW4QlhKmYyNvJRmBGwg2k+kMYbZEjdh4pY7cJ5RWBeQzxaaWj0WiTQpfe8nNgE70Pv8xU7J9xtXC9ySvQTYrLpvsmiBFu7s3hHHPZ/yuixv44LsewBM/dRfOrddO4BwDfU3mKb70zA38mz/9IXYOj7HW7yOsdTCN1bDHxkALfCXWwp6ExnALwt1Nu90Rdzwt9ORycPq2zomWfElOiXlm5NqfQHAqhdWmgM3zbDaUbQEbSVXoMKJXfQz4etjgjMcHks5n1TaU2HEwYaHnRE8L3P29A9kSOa5TRlE1r1arX4zC8H8qw+SPzwr9LVQ9X0Uv5RYr9L9ZL9PFO+Jl8mt5kT8aBOG02Wy8VIuixPO8zRJFHyUIOIf0GJFdq1mLK+FH/7FJY0J4sgeSUsBWVqiyqiV72SGjXNm0drpWdrPt5C2Rza7sLTHLkqJ0C2BlWac3BSfyMOMAZku7NBI64WkhU4xPpjbB5emEx9Q0Mt6VVBZWSESymCsxeGVJ22leXNUKQhnH4ocv2wdxLTuROmkjwO+vuL6S+sje59THw5cFg0xz+pYbFrXJyjb2atpKNRooez3VY8cFgkUpBjh2jZsUC2ShyuAIl/gpZPKXJQpTuhp1xL0m4kaIjCzqIod/NJD1ezkaCmveyg95aGp3Qa1EhHJrC+m5c0j66/ByB42bewiuXEE2InmLK1tNmmNjJIQzRsSKzzzVCZYAps+INGhc28sEq4Xesuz1vhiSpHkNopuneyDvTVnIVEYi3mjIxDFO1YVgrXfdcQ5vuP+i4LNX9jPMhGBteBlixqMNojrx1QXnlvjW5VAmaPk9WyxtzLDZyKgu28F0NsHB/g3xhWdRZjgL3fD6a+elwJw0dRp3q2t7us9ZwqYmIcYL+vPncr34e2L/K3ANMfcZ0uUEYTJHzffh1PvIQsogOSGz0BOzViz/dJOi/vy8/vS4182C9YRQgyflOPB5XUFhLn3eY+zt7mA4OEDgOXjTQ7fhb37gx/ATD22jEmpTYXX9vJqLOMO3fniIP/rS83ju6gEcrwo/6gLS5LBRUYKsxv9WkWWuJAwy3EbCcrp98TtQc5uaxvJabo3cshNHSbs1tL+vsI71o2Chj4UrcTw+VHfEdk8negYxCSGSzdAIg8EOFoupQIf84gqf20da4HIbNJ1Osb9/YFn3hIKyWlT9cjWMfmdZVD/zla/8Pc3LPfs6uwKv4ArcUoWer/vxt//ancsy/Tt5kv6y63lRPartNJqNoyAIOmWZd0wDXXUcTvaEMq1eWmMhFUNjkVPdqxR+0bBzktepShoBEqJErm+nRiMbY4HnCtusd5V8o+s6y7wW1bxxiZNVv+C7us4/0cPze1sGr5niTklydFugpCJ1ElMMXFPWNLNcNN7EkY0zGq+PrEmJERMLNWlrlCVJUhxXsTzU86W65J3yIZfVqRR5Tjqq5Vbttuqoudpe2eyKWkBx0BOzECNvo/Kg1QR6fZGHhVMl2blirmKUAMUUGWNuaRhT+gjmGTxqm1k3Ax95u4HlVg+LDrcQGTzxtt/hOKdueLxOdmFj1QiUYnU6yG+/Hen6BvIoQhDnqO8cwr9+A/lkYLTtKj/TwsXkNhLx5sYQhoFAhDDMJoekMV9tSu371GdG2eQqsVMISAiEcp2YvKYFRKV1Wuj5/3nA93odvPmhO/Hen7oLy8TB578zxmByEjds7yHvu93E8J4LWY6kOMHgee/oiFc37nnqsS9LLIm8ZYjOAHu71zAaHMgz1Gp3sbV1Ad3eljSFOmnzWWEDobI6ru2rUV+gALnnCe1oNeDGas0l216MgDQ8J1tMgWSBiLaurTWg0kbJxtjE1/L9qESPHvYnsjluDaqSRqfbA0gzq6+HfgKcgPVe6OeXRjlHgxH2dm6I/KweVfDON9+Dv/Wh14tRjvRap5d4ANI8x/efH+AzX7mMbz+7g/EshVdpo0lvBV+jgVWlwM9wiCRlDOwxjmkCVZbo9daxvr4pmxDd6pkthTlAVxwb05BbqaD+9suPTpIhmXXPxstzXXT7m2i11ozfvZ4t8/lQondns2Mp9Lzu5HmIm2Kd5F9fOB80zJlOaJjEpVhUNpr1P4tqtd+OGsmnPvnJj2vgxdnX2RV4BVfgliv0H373r/aHafnLeZr8alGWt1XCyqLZrB9XqxW6xwelMKacqut5VdfzXc9MrtZExobEWKaPNeU4XbTUwpUf6hOjDzvpqnMZi6vKonTFpri+kNGK3BRfPRxIipK9gu3+hcXPs40Fg5sCezdOM3XZcJxEakrsqbitURLHDl8PQPUJ1yhTFidpCIT4xNUxw+B0PW3lUGJlyqzvgtnmWuhXemaDpQocQDmTkA65qszl4NXoUE7EVhFgm5RTUiL6A9ByoNdFyUKPEJXjpTDqhWTnFDolFgvkrZow8iu5j+B4CSeOxQ2PCXZZr435hU3M1voo8xjVa1fgv3QZOBoos/7U2l7+jsH16YaX3HkJSb+vbnijKaKbB/D3D5DFU6SWm7Dykm8IqU8KvdiuKhRhuRvEhQldaJdGa13FYeXerWxwWXh5L9nEqJqAEzSJoJI0NhjI9MXiG1ZCWdn/9Fteg/e+9XbsjTJ8+muH2B2dXv1SYqabB3vvuHHgRMxtAa8/lR7W414Z+q66+YmBDXuhhcjPjo52MZ2M5H72++vYPncHmq2+5sMbApj65tN8iM6ObbF65XN92pLV+swrz4NEQQ0jWjKEZbkArefqYYBGowc36qKQyGXF1mVzwFS6hGYwRjbHfAA/kqaCU72GOxGSYoTtGMmS94KFXuEkNjU0Fdzd2cH+/o5k0HdaER6TDPrXiVHOSZG38AewTHJ85y8O8ZmvvCCFnvn0QdRBt7+NarWiG4mU2xc2WiQ7ljieUMs+k+a/29+Q60ZjIb5v3VAYAFBweP2MKl6/kvGcIuieNMJZmuJosCvbCJomdXsbaLfXEfiUrypvZjY9xMHBDUynDOKhmZOSTVng6xEJl0zYG+LocCgyO3KOavUoazQaXwor4e8UzvwzZ6v7V1Ddzv7o6grccoX+DW/4WK3f8N6R5MXHsjR71PXcZlSLFs16YxkEIfv6kG60rhcGNLrwfb+E4zmuGzj2gNY1qdW8W+c57cKFsWwOcolR5ZSbqoMcsTJlY59EiMoBJQEdOmnrylWxUzXD4PfV6FJl6OqhrgfHKYcwy8I31qsnJDzNmZfpSVbCZoUsaWrEOlt6cIMHpSHFSTNBVrYla6ncjhOnFGtjyqJJXIo1SqMgzG8WekoIaavKtWquJi2LkXl/ZlUuov5Tg4uxn0WlAvR7QLcvSXSViWrjHaodTFZ66mUo2m147TVUUw/+eCoue/L9oirStQ5m5zcx76/BSZeIXnxOZXXHx9oM8AA0igTyAuT/1+vA9jaWt9+JtNVCsFiitneIys0DOGPVx2cF7yODYDSNjI0MfyivLYmLSojTLHi1vDUe7AY/FztggTt4vaneUNKdjS7V+6QNA9UenL6OjiiXopyLyEIV9186j7/+0w/grQ9v49lrM/zJ00NcH7IgmDW32BAzWU/NaficaNFloVedvXXO473nylnXxEoMJVP7+HgkMi7KxJJYzZL6/Q1sbd+OWs2u7fn6abtKfH4hmL1I9cKmfPjZACwXQ+RFahwVu2rXK7I/bhjGEru6XMwROg7ajRaiel9w+pIF0XA+1BWPZkRsDAg9aBPD4i2FPiT2zeupGnrL8ldojMRCwigh5osUN29cl0LJe3h+s4MPvvO1+Ln33IuLm40T22b5GGvTPFtwdb+Pz3z5BXz/8j7S3EGl3kG9uSkW1bqpMoRWx0OSApMpQ2WIkZNLuoZef0NW99pMa0Nn7XNtoddhQcm0ZtWlElORqZLYya1RLPa64+GBvKduf0u8DDTYhluzOY4lYXBHLHB9Tws9P5dhJUBUqSJJU1nbc0Nk2Phls1kf1RqN/zvwgz8YTuKnz+R1Z9X7r3IFbrlCz0/Oe9/7K5vp3PlIkuX/eZEXDwZhsGw329NGs106btAoirICJ3CrlbqwZ6223ex8V1P0CfFNner4YRVCnRxmJMHYdbk6aekhbzF5TnYsjpSYEbNXPJFNgHiikwktH37t/IXpzjWhNBOhOdwU95c/IxOZiUpVIGFVeHnAa7a5MoVVBaBKAbLGX2ZfK5G0WrB4mPL32bxoyMrcaOdVCqRNiPmZDJER9jwlUiz0WmRkGjMSKxYwk7kn/37ZhlKlBjKR0wTH6fQR5j7CSQI3Va09NwNSCKsenG4XPo1ZloA3WwgbX153rYp8Yx1Jr4u42RBTnvDaFbhXr6CYHhubW+OmxqvBn+l7cDpdFOfOI9ncQl4JER5PUd0/RHA4AmZzpOQ1iEEQV+K0PFUbV15Tvj/RbQvmrji8DYqxJDs+G9boxT4fYlIkfgNqpKNZ64ya5QSbCbGLnuSSLV7QrjTCm157B375A6/Dw/eu4YdXZvjSnx/jxb0Sy0wtYK2JEQsLiXh8EtQaVaEHhRVCs60hO96GE2kDSC4ADXJGw30k8UKsmJme2O2uyyRbCavyMWCx5vbBwgEs4ppqyAheQjyc9I/leePaXslo3G4oRDGbDjGZjlDQBKhaR6vZQxh14JjoVebEW7mpysuoj1fSH5sjwjrVmhZ6tclVfohACQs2BEoIlYhk+MIy37l5XRnxnov77tzCz73ntZJYt9Yhw99sllaMd2L0Ob7z3KEU+j9/dgeLpEAYtdBobyKqdVTqmTLemd4PhazupzO+N8bxOlLk19a2JbvCqiFWkkp5f6eCoATms9I7TS+UzZlsFCtYLObY37+OwRET9zxsbN2GtbVzCKlikQZtjvGYDoZ7WNJxUj7n/JzS5IjeHlWZ4m2h5/NUqYZ5o9l4rlmv/5NqJfoXb3hL48q/53Cvv0rNOPs7r8IrcCsWevzyo09W99zx25Oi/M08z9/JD0S71R13uxtJEEa1LMuioihcSld8n1N+6aLMV970OsXa8BIrv7NrWU7hVvtLUxlieL4QlbjCtGQbIRnJup6TB6c6xbR58Iolqky81prVTNplIQxiOx3YlbCG1Jg1oBRftaFVLTZ9xnk4GlzekOQCn/gsJXtG482NgMjwCB+w0FMfzIaCUysnhplK5DhN2ddIyIGQglruGZ93pptxU2AKoRQE1VILOcqS3+ymQmeWFZmMhDgmxznNLiqLAsGxrnaFzU/dP3HRRgVOvYGgDBEmLtzUbEWQoWw2kG9vI+l2kDEvII4RXrsG3LyKbG5egwQBmemJkj6y73s9lOfPI+t2ZcL3xxNUDkfwxlMgJePduLiJq6GaB0kDxHW7mWql0IvGXi1ohahp7o36zZO8qTbB6ol/op9mwyTwSsLUsUwKLvF5Yr7LBe9JgWajhre/8S780vteh/vv6uH6Xoyv/3CG77yUYDBVjJoFmE2YxOF6TKujvvpI1utSOIwbH/F0vUds2PQZppSUjPG93ati5UosmISydmcdrVYfUY2NARUEJyY5bFbYwLKQq1SPKXKqQmDRJRExrCr8I9wEauuTKcZjSv2IJUdoNvuo1ToiRRQYwTZ9K1RKm1bxKljl3VcQReti5CRGM6bpJDyxXBzI+7UQUhwXONjfxeHBrsASzVoFP/G6O/Bzjz2INz+0jUZNCW06zBsCHBzxuP/+iwP82y++gK9/7yqGkyWCah3d3rZcExZh0a8T1qHsc5lJoV/MueHwsba+jX5/W+KlWcQtmdfKX/XtqexSJ3ob3kPjKA01EnWPX5XnYXfnKgaDXZHUnTt3pzQRSsbLsVxOMBrtic8+p3+eaTpcuMThEYahpNod7NNGVzcOlaiSNpv1rzbrzb/f9muf+cRnf0s1d2dfZ1fgFV6BW7LQP/rok36rmjyQAr+aJdlHirJoN+qttNPdXFarDSfL4mqSzEMhXYURfW1ZAGlz6+ohpAVOcXNl3Uret0lfE8c5dvk0VxFDDbWVVfkcyUUkz2jh4N9XkxNO12qTuur0ZV3PwBlNl1PynOrpBTrHuQfSAAAgAElEQVQQ8h8LrU7zWlRUm2vX8MqwNwxk462uh7yu1m32vDJ3CR8sDLNcE9cs2z9noU+ZjpbDY+PCg4STnQnPIctYp1piyRrgwffCn6+uaTpNy2G2SusyR53Yz4qAGyARb30DXtRESHx+NOUIKCtg0eN7BYqGxpeSLEfrW7d0kRMa8YG830dy4SKSTkcOs+pwDP/qZZR7N6SIUltuXHK0waA6gYW/30d5/gKyTlt+LRiMEQ6O4c1ilJQbkiXOIup4sqIOxeHNl+ZjKdOyWghLcpzcb+Uv8N7Jrof3WOAWrLgSEjssBC3dhvBw5/eh89nMZNBrClkir3m918Jjb7kX/9HPPIBLF1oYjFN887kZvvqDCa4d0MWQr4/8CI3E5ebgZG0/V8MiG7ITkpzVUI2/STVUH/Rd7O1dRbyYyiTf62+hxwCbOrPc+fpNquFyCDqxkeEf+JEw6mmGY9fI4vt/SnKnCgzdDM1mAwlooZadfu3tNn3zuQFSl0BLItWm0BpDsdFTDJ6fLW6+ovqGaPOtVFGbTcr91M+fXzSyOT6e4fq1y5gc8/Xm2O638MH3PISPPHYfLmw0xMzKltzTTWecFjLR/+Hnn8PXvnMFo+MFolodvfUttDubRtpHWIH++lPM5zEmkzkWi6VES6+vnxe7YKojtME/wefl50mDZTcX1geDZ4OaVfG9yCbIr4pGn5kDdMdjJga/N5svFnIh4s2GwrifTBlWQwmiNi9snFjoed8ECjo8wnzGbQdQqVaSej36f1pR47cuLfOnP35mf/sKy9vZH1/14rfmpXjS/cAHsIXc+WCSJL+UpenrPd+ttjv9tF7vZEWR+8vFzOcBGFWrWRD4RZ4nvhT6gqE2lKWJy7VME1KopfiyiBtSncGtVzp6IefxM2imT05fBe08uapXoxrriqWe5/w+XBcvpKunZphSMrXJtEx+NgHqm86pmgQgwX5ZlMy6XnPPDXYsk57GpXLC0s2A4vxCkBLCXCw/Rx38tFhxJS554rJqduHBhc9gDkIUtrmRUBVdX+t015bvq45xtIbVQngyMZ1goXK48tCjiU27BbfdFSJeOM/gLtUml4U8Zdypz0Jfh+9WRGNPtn3JgBxuMRo1ZNvbWJw7h7TRQpBkqO/uwb38LJLBrjQ/ZmzTfxVCvYQTRcDGJrJz55G1WnDjBcKDI1SOWOgTkRMyaIbXhtsZZZBzumXs61wKPX0JpLDQJGfFZle9OKc5/rpyLjgN6/fS5tDiyxpKo2E2GSbTmUz00yl19SRwerh02zo+9M4H8b63X8JGL8J0keM7L0zwx08f4PkbA2nCRK8usjOSr2jkQxx8oMZIssTQ16LSO9XY8/KTEzA5HmJ/77rIw/hnu50+1jZYUNbE+ZHPoWDh2UyMd7ilEQw4ZOJiB56k1RVIybaXDU6hMEFICKwmDpP0zD8+1mmesBjd3ZrNDZlSlRBnCGgrqaiBpKQnUxc+PmdsmqIaXxcLvZLZ+NrU0VGlhMp/iIRtf/3qizLN0xHwrtvW8Qs/+7AoFzpNYtwGNz890TuOyOueuzLCZ778Ir74zcs4HM3EmbDZoQVwVzkQjjaZ8XJmpHVDkDhHL/rNzYtottbUO+FUWM1qorfR0UadI6/DPB8KB3GDJk8V4qSQqZ7XlPJGGhcJJOCqUmY6GeDwkIz7sWDznOApq+PP4tqe/yZ8wcwEejKwQahUq8taVP0/mvXK//C295x//mxtf2tWq1fDq7olJ3peuI9+9MkwSdx700X8txfL2S8mcdyr1RuiFa5WSGBaOGkal77v5WHol6XEwRWc6mWnrtGjZgrnB5klVtjSdGejexobAD3cdU1sMXOVuAk0zBW3WbFqoI2uD2W1a4w/+GflIBU2M12wjCxt5Y1vJ1QzEYjWnS5teiDqSl9XktZRTL3Xqc3nIc9CTyITNc8DOWj484KgBVeiSjUWViVLxHh9meg5BZG9zpxua8LDP8cvy/Zm0Rd+AJsEIZ6pbbBeD30fK5kbp32S5LoduK0ewjIQtr2baO44txJpGSOveFLQAydEOM3k9yUal9+y1UZ2/jzmjJitVlCZx6jt7sO58jySwR6KMpV4WcuwlutNmWSrpfp5JtbVanDjJaKDI1QPxvCmseD/STbTVapxEeSkyMPbMuVZhHhrNN+dhY12pypt5FZEnwWN/pVCT/miGCERY+U9U/MYNSvKMBYi3lCIeGTcVyoBXn/fRfzCEw/h7Y+cRy3Sw/97Lx3j01+9ge+/dCivhz7zFZG40aVxoU0IneJMVoK6xKlBkm5suIovpMjv7V2TiT5NYjQaTWxunkd/7QKiWmslIeXzQfMjmtdwsub2gFCG3Q7w9yUXXVwVT/T6hC5YaIfDXbFpdRxCES10e+dRlURE2u7q5+SkaKuplGDNsiY/yWaQzQq3CJJ5b+2fdbpVLT2ff4b4pNg/OMDB3o7o3pv1Ch56zXl85LEH8bY3XESzpnrzE7OhExUILXCv3Jzgqa9fwVPfeBH7gymLI2qNJqKaNkoWjiGGfni4h8ERmyQPGxsXBEcnEe+ENGskfDoSGImlKgN0da9SwpWdcqbcDJIA53NKEjOJsGaT0WzwvVdN6iA19vs42L8q7nlk2YcVZm0owbJSoTtlIf72DLPJ0gye77FpmdVrtX/RqFV+6ycf3XjxrNC/Gkrqrfkab9lCz8v1/vc/WcsWx39tHie/uZjN7/M8J2i3u2i1m1KsOU2VZV5WKiE/LKXrkn3vOp5fKXlIu15INr76pote3cir+KGVsBpl2VpMVgNbVN/LCYdSJJ28ZBG/wtl1EtOpSAqLuI1xFa6Hkq72WTRtEbeHRI48JWZIS1KLievkrBaknES5PaCJiyH+CLGKEzuZ4zqhKXuaq19a3irhSIsTMXb1eZfIVcrUjE6fWwQboiLbAnEBO2lYRENvyGpCtrdYqP03p2uS4tbWxNY2TAF/msBJlccgsj83R96oirFNkDkIZkzAI1SRso0C2m0U5y9ivrGBPAhQmc4R7R7A2bmKhIY3xdJYIFkZP+V8AZxeF/nWOaTr6ygqFXhcvbLQH06E6EdnuCRTkpwGwahvOYv4iojHFb2dlmVSVuybEI+QGj3CJFqs2PyIzFJ+XS2HKRtU+SNtYxOZvo4OB0KgYiFuNSK844334Bff9xAeuqcv0Emc5Xj2yjE+9ZXr+M7lgWDynHK5TRGClmGqs4lQFrsyuHUjoZ7zvN+Mot3bvY7d3auSVletVLG5sY2NzQuoN/vy+gWmITafkdlOEp5K6sQ6ucK1vioQxKGN02iiATsCc1SaYJIj7XSHA+LkhAUq6HT6aDY3ZVtlpXRWxaFyVA1OovZe7Zet/NNG3hL7J/zgyUZLnymjdMmWWCy4qt7Dwf5NTCbH8pne6Lfwtkcu4f3vvE+uYzXUBkMd6F7+lWQFXrw2Fh39F565jMF4Liv5WoPEQzZpdNxjs1TBbDbF4cGehNowenr73CXB6PlZsfi7NrkrzY4p9FzfW8Mr6xlA/wFVevBsiJMckwm5NqmkXjLMhmt7iQmmLDNbYjS8id2dy9JMsbAHYaCW0my8Q2r8U4yH9MJnw1qgUg2yeq1+tVav/7MoqP5vP/Fo5+pZob81i+ir4VXd0oWe9eaJ9/xXr1/G8a/P57MPZFnai6LIoW0lu2KalPDQDcMA9XqjlFjQoOp4Qa1kodMd+gk7WG4Itb+yijMEOSHFMWOcrHWNdfWCiuh/KyIN0olKGPzE1oWFH0umNouBHpTqHX5ikGMZ9pbEo4xrlReRBMUD0uZxU4pHFrxismwsNGBFU8GYckXWsKySXQ3o4OpZjHokqY7XgDaodH3TbHMyfWXlbCZzKV6SFpat1rRS6Ekws6t7g2Hbv3O60Mtpxn+qVTjb5+DVWwjGC8mXJ3zM1XlOolrgIG/V4fCAXeYI4kKCboTtjwzodJFduA2LjXUh1FXHU0S7h3AOd5FMj2T9Lhi95fzzZ1LOt7aG/Nw5ZL0+CtdFcHyM6t4hwuEMbswtTYI4ZdCMSsXI9uY0rGt7rmqVu6CJdpRk0iiIK26u+nVzw8ZOvQpsoedURSIkCz2JZprZzvtB0hStb0nES2LdkvS7Tbz3bffjP37vg7jjHKdYB0ma44UbUyn0f/7iGH7YMmt7kvDYMBhZo1FrqC1vYDznWVwp20rFhGXn5hVh2rNgrlEzv32bEM780HglCN+Amx1CASPZXPH9ikMgpYbMeTAkPTYBJ00RyXJVMamhs9tiPobj5Gg0agIJRDXa6dZeRlbTZ5mN51QaJW6iREFgMPgV4VCSFq2Xg3WZU80mfz7f141rjKTVxDfei7tv38CH3vUgHnvLHdheoxuk3fC8vNTz4OJE/93njvDpLz6HZ354A8uYoUJ1hFFN1Aj8OcKxcAPMF0scHR5gOpuKNTELPbXuck4I1UC3DivSn5GlyvkhDYA23vwcEvrQyGN+Lgv5udMpDYgS2RD0++c0uY4TvePI5/fo8Bpu3nhBeA+MMub5xXOFX9yIkDfA54lre1nn16LjVqv+qVqt+b/WS/fpf/3U75LU8O92O6+GKnP2Gv+DX4FbvdDjiSeebC1n+x+K4+XfTeLkYQ6/jK6t1dX7moWeH9B6vclozrJa5cpTwyl0gpfIWjk0rbSORdRKnaw+3q6teSDK2jTg4ai4pBLoVKfOoiHpcFms2uRqT3DIl5H05GjgGsA1+eY6aUl0q8iz9DWLxIY/j0VedN9KvtOtgBICGVhiZVfE/EJhPodC2uLJyO83n+0Jk5dNgmL8xvpWcQTBKNlckC/AQifyQJnoC00Ti018q5kq9ak0enq7vuf0Ua1ooW/1EU4T+JOlTuws5EWMtOIiIxGPuTXLAkFcwslz5HRFCz0UG+uIb7sTy25HZHX1/UPUru0AI3WFi80kzUZMef6l6ue3tpBtn0Pa7ggRr7K3i8rOPvxZCqeA8gOkmBdS1KoRHcmoo2b2OfF53Z7YrQmnPC1WajdLwhiLvagxyDMQL/tCs+QlJ16dAzVTPBHTleFojAVlfTRoB7C11sb7Hn0AP//4/bi41ZBfS7MCl2/O8Kmv3sC3X5hI8yg6doEU1CRHJm9jHKNJi5rLztfDOkCC197OFWHZp0mCeqOF7e0LWF8/h0pVCX3CFgcJqcSiD0UDT94GGxrd/tRlU6CuivoM8ks3O5FIBSeToTi2OSCPwBentlq9L9n1VtlhJ2vL6udUy8ZMjJtEn8/p1WQwUN1gZKgnTbVRnnBLQSnZ3lXcvHkZU07zAGrVAD/5Y5fwN9/3Y3jk/nWxvf132fb6dPLJni8zPPODffzh557F917cRVm6iOo1uGGEgJP6SvdOs5xMzGhollOrtbC1fQc6nY0VQdfQD1abrBO2PQcFW+hVrSOFXkiH5G1kwhVYLvkZy+V7b2zeJva3GoBF7P4Y+3sv4fDgurxyyumUda9fhH5m0xmmM0JDGnJTb9T32u3WP2r3+38wHgc7Tz31pD5oZ19nV+CvcAVu9UIvE/ljj/7qw2le/sZysfhAkiQtTj2NZl1WmCQQ8Z8wrJXtTj8jEcb3K55J1SqLInMcxxdDHfV9VytbjdXU4Bj+DE5uLACCjzO6dGV4o0WXEwwLhl3rikVpSPY618Q2lta63WnAjhJ8TqJNE0mjUya/rGlNapeEiQjrWfkC6jPP4kUMV62tWQC4FlR5nx7uLF48bGfTfcGNVVbGKUp/rioQDFFOctpZvOz0Suw5M2YyKu1aeYmvbIH1dco0z6oThnA3tuBRkpR78IcTOPOFkgGdFBkLfS0U17pwUcJPSl3te0DWbiA9fw7LrW3kXF3OF2p4c20H5fFQMPZEirXJW+dLJ/ZLfP7ceaRb24LPe1x9Xr0Kf/dAPPRFQlVy66FkQjZpUpyMzSsZ3hrnq74DmmhXlUOaRV2n3o4URSGKJcdSEHX6V8kZmwgt9LQxXcja/nSQDZ3Q7rywJpPo+99xN9a7RvKYl7i6N8dnv76Lb70wh+tbEh6vO2V5iqObkVKKDjcSInXjFDqfYefGZezv3RD2fLVWx9raFjY2zgsbfoWbG/WjMtoVFuLN5IaIz4Ta0GoRluJsTJPg0AqXhYhMdIUrgsCVbHdOptVIMXYl+VkjJYXAdFsykiZPOQVsdo1xE/0M6EVnsyZs42pIp/xek8kYN268iKODXWnWA9/Dhc0O3veO+/GRx+/H9hrDfAyEc+pgWz2PjiOF/ps/2McnWeif39UEv2qEoFqT9bjdShGWION+PJ4gFn5DB5tbt2mh9ymxtKx+m0dglQR8/k+kdUrkncHJ+XmZy5ZgvuR2j74KOVWmqNc7WFtn3oCVd8Yiq9vdvYz5bIwwNBHZhu/D55LwD10W2fxosxoWzVbjWqPR+EfVRvSP5/PmjbNC/1eobmd/ZXUFbvVCLy/0/e//jbVklr5/Gccfmy9mjxR5GfKDzIhJmsoUOadWlI1GK2+3OmUQVjxho+fktarhCYsjtfdlkTpca2oyl7p4sYjygPVkAiFxz/rbqyMZmfXJYoRYJkO1yCVBKWQICLPnjSSN4Syq1dZ5XawvyQhPaCTDIk9721wlVMTRxRSHDHsjozJzLAtKEs/M4VtoXrZsKlTqZQlzghcvOIkdSeHnwcypX0xgDNvfBpTI6p+NhTQCulLk+lgd+dTkRBnVpwlJ0hWpiY3nw2014W6eh1/rIZyn8I5nQKxZ5CkSZJEnhjg+8fl5DpewOK1YK56k1SXra8hbbbHLDWcLkccFBwPksxGSfCbwic0jkEOeHAPi+hcuIt3cQEkjofEQ4c4u/PEMXqZbEXHFE45BKdeTU6xO4lr4Vra/BvZggVQ3RGL6vAe62taCzhS/zKzzlbBnDY34vBBD5dp+OuE9Vc5HvRbh9feex0d/+rV42yPnUY809jbLS9w4XOLz3xrgWy+SrNgUvJjPnpDwpOiqSRJbQ95fYYq7FSwlGW9fNPN0couimhT5/vp5tFvkjqiKxEo25ZmRRpTESjYqjDam3z9hpaoQHS3Pg41xWdIpjpp5jUslLMQG0XO5+WBPF6lXPTkjwmewXgpMW9QNCgs9G1e10O1IwecLEp6LyFrp565TuThPmiAnbp9IKtzduS4hLvz8tpsR3vrIJSHhPXL/BqIKITZ9h3Zp/5exerHAffYQn/7iC/jh5T1Z5YO8ijBCJVQVDaEFBseMx1NMp4SGINP29vbtaLe10J98XrVBt1sEbcjtWp9r+yXcYoJ+nZLFAjf2j7E7mGCx4KaESp8QrfYaer1tQ/JzZTvEtf3u7hUkyRLVKu9xqBG1JqY2XpKvwE0BFSDisJg0m61nolr0Pzt+/ZOf/Ww0AZ60bltn5evsCrziK/CqKPRPPvmk+/nPj7eRzX8hTtL/LE3SOzzX9+vNljh2EasW/2rXK9utdlmNqqW6nMkkX5RlWWi+9tLP8qXLg5CHEb940FN6JOxgYxmrtGIeMJzkrW2nrtx56JHsReY0JyXF7ozN7ilvbNkclCmyZLpa87Hw8/syblYlTUZCJ5I8PWBYZJaLichwiOcxcIMHk6TXmUNT2eJqbLKcUyO+FC1wFDEWU4lZiqurVJCTMou6bAVoJEMTD1rWyhqSxUGxcTsByfFqmffGY50RsS4tazfOS/RvOJzAncxQUkPPSZFwBh3xWk0EqStBNlyrixS+4iNr15C3OyjrTTh5gWA8RTiawpnNkYvRzkxkh1ZqKM0MyX+9HvLzF5D211R/fHSE4PBI1vZ+7ooEjw2Cyue42WmKAQyLAgubOPWx8Il+ntht1fjAK5FKHPKCulx/Eu54PVjUKIOzcjtphlL+DOqwp+KGN52ovz0LZL/TxFtffwd+7j334+H71lHxST6T5hO7Rwm+9J1jPPNCjKQgPMA18giLxYHKIU/BJdbpMIkLkdCRJU4ve0r3iCdvbl1Au9NHRVbxSrS0xM+TpoZcDMrmuL1Qoh1hK0vSE5e4gi5xdNnTa0DdNxsJxhioIROb2Yo0Cdb//qT48ZlaGBdEJh7yMxHIFkXSAk0gkN1YSUNpNgDCJ0mWEipzeECXuKE41rHBuLjVxV//mdfjA4/ejV7bbMgUHX9ZoV91N4BY4FJH/4Wnr+Ly9QFmcYY5nwnJiFCdOlnxwqkYsiFeyHNA34Gt7TvNep2EXHtuGttskzVh53vbtnuYo1+PcfsmuRMZ/vyFQ1y+cST69zQjrt5Gf20bnc6mYdyXYtZzuH9NvA/Y4DDdMIoimeIXS24Vud1JkSwpEc3kXtfqtWGz0fhUEPq/+8ef+4Ovv+JT/ewvnF2Bv3QFXhWF3r7mJ979Gw8k6fxXkjT9cJqVW5VK5Ha7G1IMiWXzIA6CoKzXakWV0ZN+5HqeXxZFnqWCTc68okicosjoPSnrWiUrqf2n7ebV4EZz4eN4KMQbtbvUdS7Z+CobUt2yHrY0xKE5jmRpGsmZhqko+Y4yLrVZJabJ72PlfdY5Tyb05Uw8zFnkw7Ai3INqRDmdMXgxP4us6cViKHgsD4dqtYWqwWx1zpNWQ9b/OqVyLVs3UaSU9qQmwUzhCDH3MSfeSt6mnnp6trLQd/vAxjktIodjLfS0PxWzmjmyiieJdZzoqW+n/738jwWk2UTJQt9sy+EdHo3hD8YoU06UjETlhkVhALOzQMmpzBDxkl5fCltwdIBgdx/BNEHAxOKSBZoWwlNjltMRYxhxeKO1rHGc48QuciuRQNq8cmW4SzRroV4E/F4sVtzwsCiINlwKPf8di6yOhZ6YKolYXMVe3Orj3T9+N977trtw18U2Ql/T/7hK3h+m+Nr3Znj6+RSzJJApbrkk6e3QNI4KJ/FLpXwhjidT8U2np30ax2g029iiper6lhRlidKVZ09aPiP5owOgEsR4/yw+r9p5Su7YcHJ1Tc5HIYWJ2DwbxFaLmewkKGq4EhsqQkmyDZBmVlf3VoZqU/w0V56Fnuz9FsJK17hGmvRH4ZGomxwbkflsgMFgD4NDdX9LYj6THrbW23jr6y/hfe+4B697zTqq4Ql+/ZfZZ6eln6NZgm/+4ABf/fZ1XNsd43iRYJ468BjHW9FnIy8LzGczjEeUQi4FuqL3wMbGbahGaubz8q8Tcyu7aSEhMPRzbLYy3H+bh1bk4HuXB3jmL/ZwfXeA4XAs/hWd7sYKn9d7mWExH2F//woOD3bkbrXbbQncoQfDbEbVEEmhfFapXMkRVIKy2WxeaTRq/zSsVf7hpz/9uy+dVa2zK/CjXoFXV6F/4tcrZRb8VJykvxkvk0cBp9poqDlFGFAHTMLboqxUqiVxOK68Wb3ybFEkyaTUyTVzPC9wfL/uBJW6Iwx2t6oTkklxEQwyo758imR5LGxwdVyjbMey7KvqX2+aAi30QsEzRDqSujhRqr5b7HuMT76S4RiLSeKdOuix26dNJnW2grdXOKGT5EQ/AHra20JPwlgqU79ipEuEYVWgBMIYaner+Lx1ebOJa/bwFk9zO+0bPb+SEU1RP62jNxngLuVK65soOdGXPioHI7gsdmSk53MkSFBEAdxaC2HuSnRtmcRSYHLPgbO+jnJjC0W9BS/NUTkcwBuMUGbqqCfFWnTJuaz7hQNYr4kLHy1z005XXpx/dIjgxg0Ew7k4vtm8eV5rSrwYpGLxdurFtdDnZi3OrQiNSmhHmwjsImt+j6tUGrnYQqkqCNW6s8BTvrjEMibeyjzzMZYLDdBhob/vzm18+F0P4F0/fpvg8ywMvK95WeJwlOGZZxd4+rkUwxkT10jCoyxPc+BVtmZpEJ7YtA6HQ0ynhBw44fkygRJTbrY68Aw/Y6XrNqlwGtzDLQPflyfyS+LmbGyURHgs35OBKllGpncgyWrVWhO1WgO+p14NbLZOZHcd03ywXhuJaK78FpUtqtJB9PhiBNRVNYiZwTX1zzWSxQmmk0OxuT08PJI1Or+iaoiH76VunrDHBfRa9L43z6GBsux/vew/ARyMFvjKt2/iy9+8JoV+QStmmklVqnIeKCE3Q7aYYz4dY7pI4IZ1wdC7vQtm23EiqbM2vSoz1a0eb07oA+e6Lh6528ed2z6u7U3xJ1+/gR9c3sXBEcN/6FdQQa+/LY54tXrHeDgsMB5TPnhdiI4s8K1WUzhF9LSnB4MmExIeSgVmqFYreaPV+G6zXv8HnfXGJz7xiTPb2x+1yJ39/ZPR71VzLX7uvf/t7Ys0/0+XSfxL8WJx0XE9l9p6/sMPEA8zZSe3S04qriOBG6Umw0lEaUHiXlhpOZ5f52rfdRzG2psVvA3ooE6eRYpua1y3hzrh0KjmdGyseuqfWOCywHK1KRGZCQ9VQgRqvSpuZ2RUm6QslXilWHLaWiomz/+u1ZpiiEJnMk4wQsATXJ06b4a0GPOWnOEYZD1zJc+I0dMBKLpp4KQsvuL0BjAGQPr61SpVg2g0397O7xYb1Z5BMXovqsPf2AbWNuEVLsKjY7gk4olf/wyJlyGPKvArdYSpL/I6egaQ20DGvXPbHcjP3YY8rCKczlHd2YM/1E0DWfPWXla4Atx586p3Wupvv76JolYXxr0/HCC8vodgNBVPf7r1ca3O4sMNicSw0lqWhkaiKCARjwVZeRicMHkNpWkQlQLX4MqCVyIec+XpFqf6b71+x6LVJ/mK07xOo8SctdA/fN95/MITD0uhatQ04pZlQljzkwzfei7G088l2B9nmC3YJDDURbXz2hgSfiiwXDCZjlgyHRBpjFSVVT0Z9irX0tAZK4TgX5Ys+ISSTUIUJ5bNanNMOEqvz3R6hOPxIWbzuRT5er2LVqsj2yLPI19DNz9sgMSLoEq4yATSMDceao0srHMxfGJDqlALPR9kWxQRpycMcspGmVO1aOYHUugn4yEGRyOMJ3TPc7C51sI73nAXPvSu+3D/XWzYVXFhj6aVHfPLshd0W7JzOMPnv3Edn3/6JdzYH0mzHlBiKxp6TxpGh7NEx+MAACAASURBVHAbn/HFDNO0RBm20Opto9U5J8/D6nNvT0CzMdOzwsQsNBy86Z4q3nQfNz85vvDtPXzu6eu4vnOA0fFE4nKpme/1z6HX25L/zydgOR/j8Oi6yAfZFNq1PcmPu7sHiBdLuNz+lLRdJqEFjKVdNBqNP42a0W9fupR86eMf/7g+rGdfZ1fgR7gCr6qJnu+TgTfjpv/GeLn82GwxeV+aLLs0x+h01mQyieMZhoNDObzb7WZRCb2yLBNpzXmwh2G98P167gXVHI7PAu+5Yo3lkKgnU4r6gGtsLL9kXS84vhZTu+7jak6McYwtqGDsXInLZKTTFb8kjc74m+ukqAWZuDktRyltYhKZGpxU0WqTVMcVcyGHqPrs87+5buWBvADKBHCYNscCbrzTBR89ce9T3TRdyNQFTRndlPCRkayacTX+YaHnylwnmNU0Y4oQHxKPjP/+JtDuCqvenyzgLWg/S+OUBRI/RxGpG2El9cT6loWA35sEveLSPYjP367ktf0jVG/uwSM5irJF8Qsg9MIJUX3jxeSo20Vx221I1zYkutZdLuCPjxHuD0THL8XH1SLFpkXub5XQgGswafVz55fkBwR15UFISBE164RPdMKnTzvvGQusKirq8n1SiXrV1T3lT3TDm07YkJGbkKMS+njo3vP4+ccfwtvfeBHdJidSvQckfo2ntMFN8I1nF7h2uMB0xi2DEv6UsEdpVowl8eXZUoxj+L1p/MJEurX1c2K+wufCMs5XhkZs+lJaGPPvEHvXSF1KMAlH6dq+FIiHqWrExqmSpGucNXUhPCSwhXnuAa7zdXMl3gLGOdLCU7k8T3xm1AtCNkf0NvDZCBs/fYfkPbV+1mZ2ielkH9PxnvjZHx5NsIhTtBoaXvPBd96P19+3iX6HsjN1rFkR8FbbpVO/RklaUeLG/hSf/coVfO4bL2I0onwxhE+eSkWvlUvfiGwOn14K8QIzVJBXeqh1tlFvbkgzp9CCymHVGIsvmUZKJM0WaFaBe8+H+MnXNnBh3cdLN6f442/cxJ8/S5e9AQbHMwnXIQywtnERhBJJ8GPzP50eSqId/e8ZS1uvk5fjmXhjSitTsboViIG8ldArG83WXqNe++eNSvh7n/zs7139Ec72s796dgVWV+BVV+jZ6v/iE082F57z7tly+avz+fQnizyt6cHYk7XpcHiE5XJOPXDZakQF8559v+FWqy0nrLRz162Q3sr+nu8/cIXlVrhpOnfi5ZHDSZ5EOn4AWRhPr+tPnh2VrtnxjWs36t5lBS2Z5TRj0chaseMVU5bIaJJZiBLR106Oj2Rdz2/EVT110mHAw1cZ3ZxEeSCpDEcn/oC0aBDbpjSLBwQxfCUG6uBzkrwnBDNaoVJaJvps1erze+sKVrgLOkNZbe9qZNRpU5oNZnZ314F6Ay693acLuLyCgtHT4z5HWQ3h0fo28+Flas0rksJWDfmlu5FsnEM4m6N+Yw/+4VA1+Mh1/W82IFIAWSFJxOv3lXHf7cp78hYzeJMJKkcTBFON1OWBrAQzTqJkf3eVfGZsVpVxT8yd2LadiKnEUHKeRvzq9K8GOtSya5IhHwCNphVISA7ow6OB6Od5MPPa0LL14Xsv4L1vvw8/9WPnsWGkdWYAxXhe4Acvxfja9yd4cWeM4xn5F3xNZKfnQshiqMsyJiErwTImsTIU8h1tWsniFl8Eq+wwdsn8/nk+F1tkkf6JLNFa/LKpUedEutyNR7sYjY6EYV+t1stWewOtVs+JImrfNWJWlQWK72tsLZtahYtW3E5ea9mSDE9if+XJdV/GXSE5diXtzGLMpkcYDa5LUM5wxL+foV6r4LX3nBM53aNvvk1W9ja85nSh//86q/mhTfNSVuhffOYavvqtl7C3OwDDrYJGG6g05HPgIUc1naASD1HmKRZuAzHhhVpXrIhlY8GtkFWbrGSA9GdYohUB91yo4ZHXNHFpOxS9/Fe/e4Avf3cXe7tHmIxG2BvNkZWOeOdTP99o9uVzxCae+fP7e9cwm0+lcaenPQ2QCP9Yjofo6Y1KpxpVl61285lGo/UHa9j61//kj/5r/WCefZ1dgR/xCrwaC73UpA9/+Mn1ZJa9f76c/O3lcv6I4zhhvV5DVK1oAMhED792q1k0m62yXu871ajveH5Eo3uO6nFZ5MKzQVkIGz+Jx85yMXaKImaJVl902pEa5zu75rNmGjo9qwpXmcXcBmj2uWLyTElj7jgd1tSSk1+U1szmEynyy4VmY9PRq9GkGx8PAxYXFucqajVKxUIsY0qy5oK/EusriIsb4xOu7cUS1wTgaBFRkxydkmPTsBAO0JQycXsz6202JXJRTxGTLBv85YV+DU5Uh8NJZDKHKyv2EinNciIXZSVEkAJB6sDJSnHMy8oEWa+F9M67kaxtojqeoHH1JvzBsa6tJWNASWDqJW9eS1iB0+sLPp83OHkBzmIBbzxGOJojXGqinpoBEYfnJEr9dEe4D0pCJM6dyIpfNinicqhTpubBc8VK+ZVamrJp8Uyo0OmAG67/qepg/jzxecqhJBDGdXHbuR4efeNdeOeb78R9l7poRJqrYAv9ZFHgh1fm+Mp3B/jh1SNMRa+uTQLX/5PZFLOpOqyVhXI8+BwQ66UFbRCofFO3LMaaWAqS2iKTh2AtdAVPls0Fi3wghX08PiyPxwdlmsUln61We7NsdzacSqXuEf+XDAWJ8eXrovaefg0dXWuLCoXYvL5ebquoGCD0IJsXmbb1dfHPR7V1o2Cwue2FFPmjg5cwHuxjOB5jsUhRi0I8dM85vP/RB/CON12UACB5b4Zhb6OSddK2P0FPOptex+S6qzvH+NYPdvCt713D5Zd24BQ5Kq0+0mpHYKigiBElQ1TSMQrHw8LvYBk0UZr3SHiCnhmWfCp5F0UMDzG6tQyvuRDh4bvauH2bBjwOnr8+xR997Tp+8MIu8uMjjMcj7E5L+X5rG+ewtsZcgJbcL5JlB4Obkk8Q0/uhWkHg+6J0OB7T598GWZGgS+gjQDWqHjaajf+z1uz+/pveFP7wySfPTHJ+xPp29tfNFXi1FnoePM4HHvtvLsZF/PPxMv4bcbz8f9l78xhL7vtO7FN31Tv77p6ZnoMzPEYUdVMSdZqyLFnyWlqtLXptA5s1EsdJkPiPZHezWCCAaSABsusc6xs2NlljHSROaGdjCbZs2StzJduyDh46KN7kDGemp+93v1d3BZ/vt+q9182hYGutPyj2g4bT6nlX/arq970+x2UY8Go1BeKMJxNMQhrOuEWrtcT5WdForBqO4zN/Dw1gSNJdgTTI0okfRz0rivpGmsaUrDEYCKbytiUQTjdaVssqT6sAPJ3ta+WnCHZuGFOOvFTxrMi0ilat8bFobhOgw0ej3hKgFUcQ3EDZzudcvFZXMxLSb0hLYlvT91iRE7xTuYQROFZV9DrTZ9tTAr3M3+ltTT1yZRhUM1RuaJzdiiNbOdutAol8qQoRJaA+E5Zfh7WwDKPWhJGkMEcjGCWPPDFTpDQfcV04kwx2JENH1YZ3DOSnNhBfuIRkYRV+p4vG1WuwO0TJl5bA1Yxe0O1loPd9kb7N19dR+MpnRxTBJr2uOxb7W7FVzdUNTYFxdUHcy4yeSQ5V54QTr6MN4XiLLS0NhCrHtkRNXsQ21YDjqRSxjjaSKVqds20GelZjMp/PcwGS3fv68/jkh16Pe+/ZQLtO3vjsllL1tgzPXx/jL7++h6+9sIfBmEI9uQRh0r3oeBYnKWxRWawJc4Kt+lZ7CS6pgHpSysG8NpDYxRDtAl5vnJULII7dI46I2Nnx5JoZjvoYDjpZFI0jz3OS9sKavbCw7nhew7FM02AXSiWQmSwQ48DvsCh/6BVRiOKeBnmuo1D4RCd/qCyNKeyuCvQrgtLXxIRI8hEO91/C4f4NWbfhOJJu1Pkzy/joe+/C3/3AnVMVwYrxocG9EueZ26enVbde37SFvbrVwTefvIFvfOsarly5AYujrvY6Jt6yfO8g6aEe7sLmNe7UMfbXMLZbKCiSJCyVpVKoShMp08zhWhFWmxnecN7D3RfbWF2gpLSJ4STFo08d4k//6gp2t27AHmyjOwixkwRAbQEr62fF6U/WH4bo+O/sXMX+vpr1EFTLB887RZdkJi9MCwInHbIECCK+UQ+Cfx20W7/6+7//P+waqtZz8jhZgf/gFXjVBnoeOX3rPa93IZkkfz+cjP+jKA4vmqZl09+ZLTFuoKQR0cRicXG9oPc0JSot24mLvBgWRTxMkpGRRoN2FA0aWRYJL0qkSAm+8xZFn7zyqdcKXlvSFD0RxHGJ1q/oYQzmrOB5w7N65mydinf8PTe+8Zje2ETMs4qjHGZdNnU68ok3fEiEd6yuY14DqdCgyAO3EPhE4atnuAKnEukYaNDiMaulqsy9KfJDrAEV8QzyxSkko1KvrNLY6lakudL/1FTlKNVIeP+yAdpw/KaY2RiNloDljH4fBgMeMlHFyzzylx2RvbVSU1qlojFf95GdPYvo7G0o/AaCnX3Url6DNRgBViUvTCojzX4GyBIFTZoM9OvryDY2BHBHYBXiGPbOLuzeGHZBgCL120MJduz2q5Qw5/AMYASolWp5gk3gcTPR4hy7pNrZAYoiEdEhqehLZz9NhihNSp0B0tKGQoWisho7RZW+/UIzwAfecQf+/kdfj8sXKJ6kAj7zquxRUmBrb4IvfnMXf/GNbXQGpGxGstmLSEqigjm+H7CdLvryRG2rLWwJTKuMhUptBwHOCcpeOyAq0sRb2URWkDNvSNeBbfssjVPLMsat9mK4sLju+X6rZsBwRGK51PCvMAPsIJG1QKVApYcpbVSuKUkciS9QgKqC1VQbXjAc5dhEAW4WoniIyWAXvc5NQdn3hxTWMbG5voh3v/kCPvre23HPnStwrAp6d2vjmqqCn/bOJOcpkCQZdnY6+PrXnsNjjz6NmzcPkDsB0uYZjN0FqeYb4T6C8KbM6kN/FSN/DZHVoJmFdCCUPlhTMKGVYLlh4MK6jUunXVw87WGlrXiLOC1wdXuEP3/sJr7xzReRH1yFMdxFJzSxhyWguYrF1dNoNFf1+suBweAA29tX0O8dSlIks3i5poibSUUNkJ09cakLyJoJcs9zrnqe97/HefavHn7413aONTP+gzf7kzd47a7AqzrQV8Het4Z3Tya9nw4n4Y/ESXradmyjXm/IfJtoZuE7Ox5bosXC4lrBYI8im8TJcD+J+qMkGS7kWcKSzzIM27Rsx3Ldpum4LcuyfPq9zjjEczab3PwqCpE4tM35e1NDXIM8kfJ0URsLI6DfP5Q5O+lzbMsTQOi4rlS/5NyysuKMmIItWcZkhZ9hyvNYzXOmyiqdAZobsCD5KTVamncosIfVuqLp+Vls0brk7peBnl0IpRCOxSK1EptRTOKUZThtF/O9SZ+y620Uda2Mibg3Qlr6xoiLEJmZwYQFJ7PFi167HBOkgY2MErZnzlH7DfXtXbg3d2GMQxROJUmsY4QqcDFoiQf9+hqyNQLxSqvSJIZzcwcOAz04DmFQ0xm6gA2lY1Er6WQ8rkrLXkGIIsYjm647NQbiyCUWGl5PwZDTrgcZCyrEQ4AnAzwBXxRf4WZtmwZOrbbxoXfdiY/dfwcunmlJK7+0QJkB8vIC/XGGR58+kLbv9iE1zScS6KOYnQGlQWqgX5ZA7/mcj2vbvKrmK50DAYyyCidDQNT9MvE1zyiCE2cII45CFFdBcxrDyItarZ60WiupX1s0LdN28jy1NBnkyEQTBj5c4c6XGhEljoOVPPEqvNa1mleZ4upR8dpl1CUgwKakI+HwAL3ONg67RNizc5Th7MYSPnjf7fjwey7hzvMLpTPdrHlUhXxdw5LsWtrJzavjybWVZdjb3sfXv/w1fO2r38T+IMXI38A42EBKxclshGa4Ay86QG44GNdOY+QuIadan4gnUbSqAd+toRGY2FgwcMcZD6+/UMP6iivntwLo7fdifOmbe/jS41fRu3kF3uA68miCTtFA115DUV9Co72KeoOjlgaSNMPh4U3s7agtraD3eW0II2cW6HkdsaioNwI0ms008L0nbMf6FXvo/t+f+ot/wZneSUX/2o3Nf6tH/qoP9FyND3/4H9cRhu+cJOFPx1H0kSTN24Hnma3mIvxaSwQpJuFY7ppma6lotxYNy8qTNB31s2QyyrLELIoiMk0rsWzfddxGw3UbNdPyA5M6rBLomTDQ2YzALc7hKRajKGcGDgZTVoqiyCfVtS2KfdyI2Yofj+gRPhI5U1E6W1zHwsKqZPrRpI/RmC1h8mpZ3RGZ70uCwo4BK3kGAm4WEqBFhGegHF8Gb6HLUSdfA6dW8wqyEw65QzQ8W9KVChwpZtzkmTBohSZI92rmOs+jLx3AOLu1giYKctttBybb9+MQKVvk+QSZSYaABadw4Zh08qM0rTra5euryDY2hZZHtL15SCBeikKsgtWjXFDflAlOYrWmpcY9bWnbbRTkRBMvSUObLVLrxnBBjXIax5QgMpPtT7VjZadC585ql6odD0WXM2BUfgb8vkxG9LmKlagCvYAVBdCnOvBsPWvbnslNJnrwl29bxw+99zLuf+c5nFomsK+scOe8AuR85MBL2yN8+Yk93NwfY7czxPb+AAN6mHM2L1Q/V9DwtYA6DeS/U9tBRXFEzljAmSr0o2qG1GdgssbAQXoiddh57lXTP6Begc1QRU2GeiEudBxBiSpxWvo9KM5DzX1UJ4IYB1a5ikavjJw4boimyH5+pwrDUQHnxKCJLXGeuzxGv7uH3f2O0Oiop9+o+Xj3Wy7gxz/6BrztdWtTYu+RgD5leRxr3c9R6/jZ4gwYhrj+3PP42l89gm89dR2dtIZBbRMTb0nEa/x0KG17k10ru4Wxv4KYAEtJgExJ/OtBDasLDdx+OsDdF2rYXPOw0OB9PE1jhA3x5JU+Hv7qdVx99kXY3Stw4g4Sw0XfWcPQWwUou1yjEA7xIYFoFezuXMfBwU05N2zbcwZPvAg7LRyr8BriGtqOLQZdzUYj8X3/m5Zp/XJnaP7u6dP3jh966Mdm4hZ/q9v+yZu91lbgeyLQA4Xxifv/6/a4yN6X5OE/TMPo/iLJlrygYTQXN8R2lq1yBnu2V33fKxzHyE2zyEzTSE3TGBvAjmm5PddtBo7XWnKsetswTVrkMWKbWiVXNrMqFMJgZk2pcypnqw556nXOOTtBdLQXJZBOzGhM+snzxibn2JWKcTTsIC4BfOJeJ057NL+gaA5bjFR0o3VtJVZCDjOFTUilYjuegb4MmjmDQSVtO5oGtinqX6h9TFpUjU404iuzkXlqnfKM5H6oWANE3qPZVHObMIExGiGNRlLR566CF53MgVOouYl4xAcO8o0N5CvrIqLjs5ofDJVkThGWOZMhCfSkDjJYLC6ioL59o4nCsoRGR4Mc5+Ye3F4IB7YcGzsBIn5D4CQNhtjOLwM9K3JWb0xwqnPCgKbMA6VAqXpeqW9fMhMIyNP2P+fXAwyHqoZH1D0DKjs37UaA+950G37kg6/DW+9eU337IwFw1sDnMXJWv9thFV/goDfBky92cGN/jP4owSjKQHBZDnog1KTS5ChGAn0pi6yjFo6MeG5H6pxGih9pmUTx05mQqoscX9TasIIW8iIW6qAA9EQXwFH8BrsAklypKJRYJjMhktFHQ6xb1cdI2RCC4ZDKXrsP00epKSMBi/eVw55OLsnsQYfJK19H00Mbt22u4gfuu4T733EWyy1lPxx/lG83VWicB+MdmdsXBaLJGFefehpf/eLjeOaFA/TQwiA4jdBmRyGHnw5kRi8gPHcJCRNnCfKGjAsWGgEunl7AXecXcNe5Bk6ziqewk3wpHSOIV8HeBJ9/9Ca+/q2XkO68gGB4HSDOxl/BoHYWE28RELCnamRkmYFO9wD7c7Q6JnBM6JkwTkZkwXBcw26ci1qNngI+gXq5YRjbAP7YgvXbhed++bOf/Z9OUPevtYj8XTre75FAr3fnxz/+3zay8eD9ZpL+53GYvm+Sog23JtUN+cJUn6MwDTcu0zQKymTyj+t6oev6+57X6Lp+27Odess0qDkLt8hzuygSK4lHps59NcizucjAzSDIQCIbpDjeseomdU1Bd9z06NTFaq/ZXBAxHM5fdWY/FIU7toZVVIfe2VRpU/QzAXpa3TPwq4e3fIe5wKRYAFZ/6sLFubomJDMOuWjr08xGKjrtCjBgSLDnjLcM9PN9wqlLWKnox/k37T8LBnrHkdY9CCwj6t2KkdOVy6rBTUyYiYIOkyJE2qoh3zgF1BfgjkJ4pNWNxiw9tS8pM1ftlgjFLRzp+7OaJxCvptx3I00EdU9aHg1zbMMReV0mK4K4d4lfaKki3ZyZjZoGMV9TRDsTAY5VpOOQUDZWUetV5V+dR1azlJSdTHrStqdk6aDPUQj1Bgqsr7bxkfdcxic+cBcubjLBqKbJJTK+QsmXoYMCL3Gayf+L0xydfozOIMZuJ8LW/gRbeyPsdiOMY06KApiGK8mNOhmyAtf2ec4AH6tKX55EsNMxHJAtQJW7JbiNVcCpIzMof0wNASLxW+JbLwh68YIvk1YZ7agaIZ/H61INj9QZUTENpRlN6dMwlaAtkxrSVjh7r3smanYha7Rz0ENM4SfPxUKzhtNrLbzt7tMCWDxNV7oyoZzqAZRz/mqPq67D2eakgXce/0BlwueeegFf+YvH8fzVfQyNBkb+OiK7QaQCvGQImyBPK8DEbgiwkMlI4DlYanq4fbOJt15ewV1nW/C9soSvqBIiJpXjoB/jsac7+MvHr+Hw+lX4vStwJnuE6mJSP41B7RwisR225f5iF44jmYPDfQz7h3K9ceTGQE9AHoVzBv0esjyTKr/VaqHRoB0xZZFpeJXHju084zrubzWs/Lf+7b/71YPv0r5/8ravsRX4Xgr0cup+8u/8F4tp5n0kjrOf7gyj9wyjyHU9X2b23IzZig1JjxLHLnKmbdRqtbzVWg5b7bWQc3nTsm21mIVBt7ssHZlR2HOSZGQy2HLR2FKXSldsbVnJ0z5WjTS03UtKltKyKHFJfvzionKiRQ0vVJAXA65uqpzHMqBTCz8A7XZrdSLISyR9WYWLwE3UV913rwT8SYLA57ECZAJBsB+xAExoKAzDmX9LBWNY76RsP3MNVOyGxyRAw7lyTQt6BeipuQln8waywNVAHMYwwgS5lSN2cuSmgvBc2giIm2CMlNa17SaKtXUYXg3OOIbTG8AahigoVyqgYgV8SaCnVjvHF74nQLx8bU0R9wTQjccwBgPYNMOJGVw8kQytqHXC/SatSuSEVUSGPwu2wFb6lnYnKD3sSQCl8AsDPY9ftfBpU8wWvKOuZyH1yFnJ99Ht9jEalvN5y8Qd59fwYz/4ZnzwvvNYWWCCN9s5jlefcpR5gShlt4UcflPm01zywSTFXifCzf0Jdg4n2Osx+KfY70WYJCXDo3QiZEIGagZEY8FuWEUG18jFrc2gpSxR5H5bghplm5kESWeIgd5WXQDVT1CQYZW0CiZCki61Tp6OcERcqLQ7nmrV6XhCWs8o0AwcbCz68Cxg96CHl24eoNMbw/Ns3Hl+De+45yxef8cKLpxqYaHkys9odLpm00q+/A4VN7FKBKZPqMSgqJXRHeKRLz2JR7/6Lex3xxjZixi5y0gJtKQrYR6h4PVqeigcT9D+Cw0Xt59p43UX2ji/UZfzVvfVr2I++eDXYAfm68918flHt3Dt2g7s7lX4w2syCsjcFka1MxgEpwQPoOqVVM2z0Ov3hVHD8RzNqOp10u0MjIZd4dT3e1TwM9FeWMDKygo81xGaHv8QOOT7wZUgCP61lzu/8emH/+f911g8Ojnc79IKfM8Feq7TT/zEP1qZdIy/OxxF/2A4mdwFEw3Hth3TgFMgN2WTkqpbNzHP93lTFgsLa4Uf0NO9nlq2naJIDdE6jwZFHPWtJA05BCegybBsz5C5Nat4cZVTHjrNaKh0RxlToqu5CVB3v90mUIfcZqKtCYDSljNR33yo7Koi44NaU9r7TCQqPA4rTKlAIxqdDLWTQEMW8acnrUuNR9TVTr3OFSzolBx6Bjwiz/kcDfCkslVtWe2JlMYl1YZaqvqJ9K9dF3mhPPBE6c6g+Ta1CuIJUjtHbhTiJscZvXjEs9JPFXWP9VPAwgqcKIO714HZJz0r1Xa8WOpSJVBZAmy3KxBvHfnSEgrbUSlTzu5HQ9gHfbixorwl0JeyrWrJuqCIbAbwqF+2o2uiaV8lMjbPl+WIyRCfF0pCkJQ+BGp6I+czJ7++L+DJw8NDadsLUjrN4Do23nr3Jv6TH3k73n7POgJv5j44zwHXhoXOm4VSV15vNnnTdsk1Z4WfcMRDHEmC3ijBla0xnrnWw143xDAkQjuVwJ4lCYwkBNiNIc2Aow+ef3rOU+NfPBRcnb8TQ0J1N0lG1QiHiY/O+NnVYtKiNs3zioiVxLtG4FIqbk6UVqxsBT0esTeEhbqLmm+j1x9ha7eHwXgiVfNtmyt4xz2buO9NZ3BmrS7HOxXEKTezuR5IGfC/PfZsfp6/uz/E5/7iWTz2tRcwmsQI7QZim94WgCXiQYWAOClUs9jysbFYw/lTDankz5+qI3BNEdcqsX56+ZfHyW+x3w3xZ1+5gS8+dgVxdx/+ZBtO2JF7JKqtYxicQWjXZTSgCZSBKMrRY9cnidFqrWJ17YwoGvb7B7h58wp6nX0kKWf2AdbWT2NldU26D7TsPTjYo0piVg9qLwY1/7e8uvcbn/70SaD/LsW919zbfk8G+gceeMAa7V1YTZHcl+Tph/I8u4giO53n2bksyyngbRCVzIdovrChbdiiUd1sLhbthZXE84MUeWJm2dhIk1GWpXGR5YlJVL5tO7Zt103HDQyZ/TJQCTAqkVZ9t6vIegZfgugIuuPf2spX2heIZJaWOQF3toCw6o0V+PdWlgAAIABJREFUBAFBVESUV4pkWoUVFJ6RVjO1/Mci7MKkwGInQdD9NMeYgbUYpLjRc96qGvfEEOjzZATA2St57kKVmqncT7XFyzKKxjGVhz03OQn0DMRcOGqyE0RI43nKoBYWHMMX9L1U6PkEeasObGyiaC9JRe9t78GkBzm7GGKUQsAiJVhHorpGep1Bah1NcDinJy+9bPUS5U/XPIrlmATdFdT9H8i4QuxpvbYK4Ahdri/rynk8cRRMCvigeA6FYBRYyXPBjkuugZ4zarb5WQmmajLU6x1ib28fo5FW83xuPfDw7rfchv/0R+/F625bEFnTCs9QJUxKxZxizmQ1JTgzEJVc+6oNrkkn5+ZUGSzQn2TY64Q47I6w30vk54PDPgaDsSQDYWYgKRhmRfEBFqliwZIKAPEcseqk8BD1Dyx2mwgzYb2oc3niDlQkiR0bHWkc2QjK/yOdK8GhaELGrx04JlwxwImRRExU1bFxOI7RG07guzbuvrSB+99+AffcsYJ2wwETmxmZQ3+atefnbWhfDjOvvtfxqn9rf4xPff4aHntyS+RtM55TwwWJHK7FppODRt3DqaU6Lp5u4vazTZxeCxC4liQdt5z/lx/CxOvZl3r43OefxovPPg9j0oOZT0SxMXNqysd3l5ELtVYpogRpDkchxuOIhYKo5NFsi6NC8ulvbtGPPhZpY6rora9totlqS9elc7glgT4Mo9x1nR3P837Pq9f/5Wc+8wvPv+Yi0skBf1dW4Hsy0OtKFcbH3/NPG1FjcrFI87NZUtyV5dmHkjh5Z5KmbdM0DWbbnEuysmelRq6663pFrdbMfT/IHNsgGF8obbyhLcvJbdstLIt6I65tWp5pEM2XUM52IJU6gVus5NXjm3M7gtRYmXMzGCNJ6fdNPXeibhl8SAuro91eR62+LKC7GZ9dnyPa25yr02CF7e0skkqes1dVfGNblht8JJWxoOklmaBwj1rrstoTr3rWECmrOs5nVQugstY9Tq0TDfMqSaB8LIOC6yD3PAXTTcZI2QI26c5nChLeMTzxoZdAT/37lWWkpzZReDUEnR7c7X0Y49KHXcCJmhQkMpJghyCC4Xkif1ssLICkB7Zg2eY34wzu/gBuXEhVLqp7U50AlW1ldR5NFEWvjAgmTaaoJHI9RJLYrgI9gVFhmQDQv72pCoMiyMLzyEDfwe7uvsxeVVPAxPpyE/e//RJ+7MN348KZpsx+ZW1Kb/lpkC9/V925M9zDjDomzxVKZCqBPktSmeEyKSAlbTDO0Bkk6A4iDIYRRmGGcWZjEhcYTtgBSBFmDgqzQQhaCaJT4F7FAhEE/VRboWRjSCVf1rGm6ECLva7nWgKeI2CNPy81KE1bCEWOlTM54Pye44hJQ0WzY6LLa83CqdUW3nx5A+98wwZWF4k1qMr3V9Cwn9vWXmnd5tdPuP0wcG1njN/73BV868U9WLynaN3ruFho+Di9XMPGcoBTK3WsL7Kid9FsOBLkZyyBOfpe9QGlKM9eZ4KH/+oKnnj8SYTbL8LgeM0OEHlLguonDoCUPTJBWDCwQzgYDNHpUQDLEIW8ldVNOae72y9hd+86wskYlm1jaXEdaxtnhUpp21RwHKLb2cLB/japm0w1Jp7r/ns7CP77z33ul/7yu7Lrn7zpa24FvocDve5iDzzwgLmxsWE/8YS9YiH+/iiKfzwK43dmWbHoeoHJYKyVFasfVpciqlJYplHYtpFbFkFytuE4nuF5tcx166nlOIZlWhaVVNMsN8LJ0JBKPaKfOqsJT4I83y+OCXhTYBMTBgbjVABOxAgoAp/62PXGqgRVDf7MUxSApQ+2twnE41yfrWZVe2MFW1neKjpbkfQqpkI6Yabe8SUiuAIL8vWqga+BjtX1cd6yVHsm16TUyJcZL1DYFopagJy84MkQKbXbzVQ6B17ulRx6A1keiaNdurqMbPM8CoIi9w/g3dgWDn1VzasAEelwpIwNkbMT4vswlhZRtNtC5dM1MWDkBdyDIZxJqnK2lIFloDZIBCDIseTQhz11oRPXP0cCNCtYdg5U+pYSwmpgRMqTAvFqU1qbiOiEXUneut2uCL6EEyZXpmi03352BR+49zbRaN9cbwpae16ffV5I5vjsd34+PZtBcxbO8UWKlPQ9+sgydzB5PRLvoJU7myix4B8MTOIch/0I2wcRemMC/TxEqSUCUWK4QxBfoX7w2m1ggKYuwFiSIWmlsw1vasVe82wJ8IFnSSueigB8j0ZABkmBvcMRtvcG6I/4HhlGYSzJSM1z0G4G0h5fWazh9GoD50+3cGq1BociMVNVP02E5Gqeox9W8rPzIkPVtTh9bvm6qgvAe2znIMQXHt/BlS1W2ymCmodWk3Q5H+vLNawveVhsuvBddiLmzZrK22uaf8y+l4gvxgmee34bf/zZR7H/0gvAuCuYhzhYwah+BmNnQc6F4nS4ThaSKMIBwZrjCRr1JjZOnRfGzN7eFm5uXZECwA8aWFxYxfLqBtpt3uu+JJS0Zu53b4r5Tbfb4b2Y+n7wSK3e+PnP/ftf+cxrLiKdHPB3ZQW+1wP9dNHYzu9219fzJH9fGuU/muTZO4zCbNtuYLmu77mu41JHnpvkJGSgJAc7L1jlM4gx0AdBs/CDWsbfsZmZJKkZRmODKGgGS2b3rl8XtTtuGkT5C9CNbWrODMvAVAUXVv2NxqIEeVbcVRuQgYYJAefy5MezyidqN4oOBcAnSl7iN85kolLEY5Gt81eR4k1YNWfgTFosS0tvckkaZN6vRi7yPAb6aQt31mRlIiItbYfzfbXJzU0g92wJ+PlkgGTYRWFz3mmrWA6pawYDzhixESFdX0N+7hIKO0Bt6wbcGzswkkxV8coGLqliYn7DyokJUBDAWFhAUSNaXkGBLA2NwoQ7iFViV9TaNHgz6PM7iq+82Mp2VTWwFBISgRWp3JlcEVnuSldEdAYyOoiRpkhqmdLzOLtm52Q07OGwc1jy5xM4joXVxQbuvriOd73xHN79ltPYWKlJRT9tRc8JvBwJ+OWVWLWgjz6/tKuVJFNb+HytKOPxupEWPEc5piQEAoaToJRhOM4wjvk6GiUZYvbC5IANFyYGzDE5tnAsdiMIVKRcbiFBXRHzHCUoZoATCLbZ+ftxmGDvkJTURKtyakaPE+x3Rjgg+C0kF7wQB7o7zi3jrtsWJdgzUfA9S9v1t+pyzAvhzNERqyRA09o5EZ3pEH2WCjDQj8MUuwcToSfyuzfrLgLfhucq0JG/41k5msCWq35chKf8nuxQXL+2i0e+9E088di3EA77mmA5DUz8NYyCVaSlGBS/p2VYMHMgHI3ExS63fSwtr0mw7/e7uHHjihj5MPGnC+H6tJLnCE1TPl6Ho+G+qOjt7myzs5gFteCpRrP5L+64/Kb/6zd/8z87san9roS+19abvmYCPU/rgw8+aD7yyGApHMVvNeC8K8+Mc4ZlLdi2c9E0jc08SxtpmtpxMqHmfcGAxdY8a1vXdjlnl8CfponBGXwSJwbBd2zJcQavowBfXLS4oTLQEtWPIi2kPZ1QpIYtVcNQpzq6aC2WJiSKmBdzHILYUgYmtv0po0ukfohwsi/BSTjj4jfOeTJtc1m5qWOdarzTP53OdjRv0Ypcgpi07tXwhrNaaZVn6mGuG2xFY1JgnkrFsu1f6gPQlYw0L9tA7rrIqWY36knQZqC3CMYrKXwphUqcHNmpDWRnLsAsbNSu3YB7c08Si9xWIZhq5DA1tOEGyBk9aXweue45DMuWWb2Z5vAmBexExVxEtIhrXBq5CGUuHiIMu5IAsJNBSiGfw3WRvo2MUUitIxhxIsmGsi/q6tgmansU0emJperBoQZ6ns/Ac0XC9V1vOo/3vmVT/NNZNeqmPbd2ryBpdjTwK0hPZ8Wz1ypCX+Vlq5CnAMMYaRRKl8UNKHxEcJ0qxCmcjpWpnkV5D0kIdDNjcsBgTYomO1ayDoKP0I+QXKKay3PGT2vbMEFnGGMSEpcAqfJt28S17QGuXO9Jf4rt/Xrg4vbzbVzcbCu4TS+dWSV/LLCXqNW5a+6oMt480r7Ci8zP06vtmclMNRaYdgim/a9jVXv1onnk3bxQcTk66Xb6ePyrT+LRL39TVBBjygk7DUROC7HTRmwFAkjl9+F03mYXLU4xnkSYZCaC9hra7UVRw9vZvo5OZ08St/bCMtbXz2JpeUMreXZZyk4Hk/Nw0sPe7ku4efM6/TnyWuDvNJvN3202/X+TFOkzf/iHvzQ40b1/bQXmv+2jfU0Femk9F4Xx7nf/N/5qw1lMbGvBMMwVozDelCfxG7I8uT3P8nX6UcEwQ8d2EtNya4ZpLrDaZ8yPo6g2mYzqYTSh0b0hVCmfuvhE4FfoewZJtoNZ2VAhLsyjaFJwZkcYoOf5ZqOxBD9YlHYzg6Rs+jJHpRZ6R2wuSQujCIdYqcYjTCZKmSOtzqf3d2m+Ijtxkchsl61ZVvSVI53M8kXWlXgBNdaoKn+2yplYlOsy5+Kldae+lgkCNycNQNKdYMDwXbWXjYYyIjBzuoUReMX5vXAbhEOfnN5AurwOOylQ29qBvXsghjcZiD9Q3fmKWie67SJ/68OoN1AQC8CS07GlfWpGCfxhooGeoLtEKXSq4U/ENSlzdBAkEJFsilIpTzQN+mq3S69w0UqflIA1wV6UFT1tW5kEKBZiSOGXgwPxoOdsOgg83HV+DZ/4/rvxA/ddQKvhTNHzVRA/2m6eq02naoOzaHS8ipXzUAbptAzsDNbCwd7ZwaTfg2GZ8IIaHI9MAoiSIMcgfq0Gv9GUP5oEqOKeBnTtDlREtingsjKKmW+ll8/SzoEq7VG9j29GB7e9wxBbe6TPmQhcDf7LbQ/t5kwE53hgnmIT5ir8aiOrEp2jAL3jgfrWgL35EUDVCajWcBbbS0Og8hfTRKLqFImLYIT+wQFeevEGvvb483ju6gEmZh2RVUdiBUjsQIB+YmrN5Jm+Cuy2xRORHE5NH7nbgt8gxsYU+dvOoQZ5P6gLGHdxcVXGdKqyKWemvBfVfIqAvO1tetePCtuyoqBWu1IL/D+1HPP/u+Ny8ee//Mu/rG5PJ4+TFfgOVuA1F+iPrxGNcVx3uJRlyYaT44LpeHcZlhXYltcN3GBk2O6ybRtngNzNsnxtNBy9aTjqbUZR6DH4U7OeErPaLlVuPk0qPJeVHkVLGLjHeZalmW1ZueN6lu83bEqSUntegrzQc9iy1bkx+eR8aKXKlj65+QSHqZENaX1+sARXxEG4CWdIKY8qHHK1exXlPjEbqdDkFN6pFM8IqiptYWk3OqXTzapMaduXbX8mHNyQCSKkWU3B4OE4yKxCFP0QR7AKCpIEgmrP0xS5mSNbbCE5fRrZ0gqsOEVwcxfOXkdc73LOjKXt7koLXmVodd5uNJsw2tq6l6KUbWsi48MEXj+GnYihqOi9c92q+Tx/VgfBUgBH1OBUD5/Vu4rlKP1MPewpfqMe7qQqVra13HiJGaCVMBH3nUOOAjI0GwHedOcZ/PhH3ogP3nd2einNKvKjlfmRm2tedbDEnc/oZbOqlusc0RJ3Zwe9vV1F4icJ9re2MBnQjpfOddraZydJlPqyHF4twOqZ01g7ew5BsylUPJVI9uHWavDo/cBOyXznZl64RjOUmbRtFRjLgB9nBIQy0VMcpmGqxgJb9C4xCjIGL494nqM3/dXcfF5+1Fb8fIJ0q/3reAJ1y8RgDvQ4L6pzvFNy/P15TpMwxPDwADdevIZnntvGs9d62J3YmLjLUsHnHJdIUOaB5DCLFLUiQZAMEY7HGKIOu7EBq7kq4DoaV3X7VLpM4bmBaGEENXbf2BWr7Hs10HO55FqMaVm9VxwcbFOYyUjiuHA9L63Va9c81/tdrx7/0qc//etbJ1X9dxDhTl5S3vMnCzFdgQceeNDNhlgzap4bBP7E885ERtirpQgXkzTaDOPoB8PJ5BNhOD6TpanNCt71KLBC0F0sG0GtRooeTXMoisPgPCmKImeWnjm2k1mOa3t+y/L9RUMtRdmGVicxIsin1Txd6VipWtRup+c6wX5DqYL5O9psEuHuFrFoxieGrW1/CeCqFseHzuhp6sLPqrTTlV6nFqf83pU16MyNjECwSminCvRCxas6AESyM5HJJuoqVzhwfO0aTAGHNQ/5mdPI1k4LYj7Y2oZz0JVIoSLebFETdR+qWA7HFUwimk0Vy+GsnuvKuX2eww5TuBMiIFWelXN9bvxKHfTlu8XJoJR0ZbVJFLoKxJA3z+5JJZErFT3n86ZVGv5Qk4B6+KTsUYegj8GQgf4A/Z4ak6wutfDON5zH3/vgZdz3xo2jCdItRFeqC+uW3Hr5x3JiLxu+siui8RiHN65j+/nncbizI9roBOeNBkMkEXXSY0xG1GAgAJIjG1IBU2npLy4vY3ljHW4QCECMY6Zmu42F1VUsnzmDpTNnpRsgAXnabNDvUCnPzUJwSbkr292ZABpzmedPNf01azgSrI8G2qqPX2UN83W7/q4C400D/yuMPcqPKt9o9v2Pmt3ou8zec/5oyu9ZdjoE5xBHGPV6ONjewQsv7OAbV0Z4qZNjUrjCy89LrwFlUwBWlsKlWU5yCI+jncTGMDgNZ+kC2qzYbUhy2BvFKEyyYgIpAtT9Ujn7TKpnXQVlQyRJH5Nxr+j19rG/v29QiZHPDwI/rNVqf+U41i8EzfoXPvWpE6Obk3D1na3Aa76if/myFcaDD/688XM/93OFYfy88cADqI26yeUkjb8/K9IfyrP83qIo6txkmcFTh17pc7yRC5G2tG36UfcKcmh5Y9O4wnHswjSd3PVqhue1Tc9rG+RzK72KCOeJUMwmk65s+HQwo8GIcL5LSVetVFXdjVW9U5jwjRyF5SIxSTdLhRc+DWJ8rs3qn7r6ak/LBxMHdgfE3pUJQTljnorzSMu3CvRt+TwBv5W8f0HBs4sgxjgE8+Uym68AfyJ+Q3Add76NUyjWN0Gqvb+9C2v/ULAIuV0il0lPSqOpuYowAFjRr60pjY+KeAz0nIsmBdzUgpXxGDRZ4YaoYwnVuFcQIqleNBqaVe+Kl1A54Uo1TjswBOJVWvB26dLGjbePbq+H/f1DjEdjEcmhCMwH3n47fvA9t+HO8+Ts3zrITW+quZb4LOjP/STjEO0EMYgzyPf39rD13LPYvnIVk/EI4YS+89qdIY0zFC9zNUXhn6pK5M+2bcP1VSshiSPRUm8vLWFhaQmrm5s497rXYfXcefj1ppgnzQfEo6j36ghmiYhepzrQ13/V/86/bv4YK7ChPrNMJG5ReVciNVO8wi3WbP4efVm7fp7CWHYSeGzy3apO1VwHQdZLulO5JEPjIXnuHTz+9D4efWGIvRGQEXQqQjjVuAMwCWhMR6gnhwjCfVhpiLG9irB1O+prm7j97BJIMri2G6IzzlGIyqWaTFXVe3XfSOIgOhnKaCAbIgp7xWCwj729XRweHBrEhDiOkzeajZv1ev3fuo79v42ThW8+/PCDM+vA72zPP3nVa3AFTgL9K5904xOfeLCdjdJ3xEXyySgK74/j6FSRZ3XXCww6ynk+DSn4d00AeFQLE0ESSpRG5MRSyMU1pAqyCPiqFQyGntcyGIB1M6JKnwLLRN42HpZOYm2ZMXOTYMavre1IgWOWC8+04XFu6vrILQ8JN3dyyCO1HZUgZtHAhWYvSsMT5y5RNVPEPZMCbV+X9KO5tVD+PwGGTbXAlQ1VaW4iWcvgXIL+SGGrOOgMuMKtZxLhO8DZc8jpXJcW4lzHQE8Xurz0blcKmVIHk2iEvMhEGU9Q93Stiyj8wtGmDTs34USGvBeV9zjmEP4+RyAWOckq+8o1Y2LD33HcIFRDafFTxpdBkKyESempbkqlz+NkYsCuBeVzR6OeGNnwD/3nG3Ufb7jjNH74/Xfh/fduYrntl8pxVW96Bhefn4GX2cDLAI9S2THBSxKMel3093Yx6HQwONjHzrXr6O4fiBEKjWuYAHA0FE0YEMKyOjQkmLPKrkYvPN8SyIRBUchYKagpcK/ebGLz0kVcevObsXbhoiQBpm0fQbhXQXk+4ft2rfUjiHaN+i8L/NPnHKvUjyPrZy35o+8xHQfozVImF5o8TL9nSU0UWiKvCPoOENNh2xLM48lEOjqO68Hm+IKARHaOTK5vgRdvjvGFx7bxtWd3MYxSMReqzpvqYGdwswn8uAs36cEmJoXAPH8FzvI53HbbGZw/3cRuN8cTVyMMQrJsFBsxHcpIPk9cimpj8LoXA6vy95RjJvr+8HBPxkXD4Ug6NvV6La7Xgye9mv9L7cXl/+ehhx6kzeLJ42QF/kYrcBLob7FcpOKh//r22IjfnqbZTyZR/JE4jdbEb178o2lGsSAB3rHdEvyUYDQ8xGRCHfpM6Mts7YtqmhjWeGJj6ZRWqtqy58xTDWbEY548cnLky+pYefWZBFQVyklE5c2xbJB4VrNMFP4CEquGlG5rlYxsSjS6muRQGU0Ec6YyqAr4Y1CNOcsvW/xHuM1lRc92OMGA5J1XFVKlwKc+8HTRi7TFL8Yp/FYmkpC0vRHQbCC/dAfCzQtwxiFqV1+Cw0AfxcgN1Uqvqu6Yr2HiQXR4oy5gPAlYaaJueW4AJzXE0MaIElHFi+KefB6lbwmyk2RBqnwKHzFBUaqcyOoanMXXhGrGQM/vLZu4JDS+dAWIZ+C5oCzucNiTDZeI+yLLsbrcwvvechGf+OBdeOOdyzKb1sBYIczLSFchu6eI+rJBP/976uyHIfr7u+js7GCwv4/xoC80rUG3h36ng2gSwfGYeKRSxYubGsVq0gyWTZc7ZXZEE5oTEdTINjBZFuweObBcR4I8g722iws0Fxdx8e67cebyZTQWlmSWz+dra3q2FcxYGDPsQHWbTIF1kn3pb281N59PGuare12uEiA3R52b1xs40hEpq/RZi75iFOi78tjjSYj+7o4kTKLQ6HkIGg349QY629vSIWFStLi2jhZHQlkmzIXGwqJgTXY6Kb7yVBdffuoA/UmClNbBxCJwtMTRUBYiSLpw0oEaWTXW4NcXEVgZlleaeOubLuBg6OFrL8bY7qZIc8UvVEmxjMbK+517g3StSM2T0YAmfGTaTCYHGA4OpYvEBJPnk6Zbjut0/SD4A9dxf2VxdfnRhx56kPO2k8fJCvy1V+Ak0B9bqo9+9Gc9p2hfyIz8PSjwoSiO3heF0amiyEwa0hBgQ936eqNdVowEwLEKpJFMX0BwLtH2Dlt3KrUpCHzKlHoLpV2o3uCsMkjlohQr5W0ZyJnhUylPLVe9cj6vlX6VaDiwULMc+Kzm3QZik8/TboL6y1OalJ9ry0yahi8M2BT44GdWLW5t3ScS7LQtW7Y75wIgRXmUQ19SsyQgUOVP+fpqCMN5JHEA2qXICHQzMuQLC0gvXES8sga3N0Bw/Qbswx4Mqr8ZFHRhgLKntEBxoivBeFhaFnQ/hkMRzTFZjUUF7DH13tm6ZkU/hmkTMc/xgi3Hrop4/J1W71xX+Y42Fd7Ytlc/dwECluujfHtfUPnCoY8GwoPe3t6V+Tzb9hfPreNj778LH3nvRZxZVQe2+YBYiabPZt3KWZvS56TqpLohcRQJJoM+bjz9FF565hmM+gOp3rmyw35fZvBSkVqmzOSreTtb81WrngGa54Q0TwYEPpcaEATm8Y0c24Ffr6FWp6yvA8uhxLOP1tLSNOAtn9kUkF5FD5wHyM0bybyM8jZDF9xayvZY+30G0pt2/I9U/7PkYQYInCUEsxtU0hV6EEwmCIdDxJMxxv0eers72H7pJfT2D+R9vZovUrO8rvudQ+zv7MmaN1tNNBYWJPFxPQ+t5WUsrK3BqrXQCV1c7dvY6hXY78eYiHVwKnN8JxkhKMZgg6q5sISF9TNYbvooRnswONK5/QK+cdXG0zczsSGWwC73vlb0UsFLUpNJx0ruTaHE8r5Tpp1QOqMOJuMu+n12k7qYSILHBNXKHMe54fv+Q77d+MXPfv5/ufbX3uFPnniyAnO33Wt+MVjFj8eXWkWcXypQ/FAB84cB3J5lWTPPU9s0zYI0Ot9viXyl47gGA7OY1Iy1GjdAoJwqjklrsNzoHZctcLbPtWqEtAYzcZEjcpxtedLpqiJJLFfLAMsWeRSRx00jmBwWxXIKIOB7+gvInRoSkbVVRTwGSwY27iDzc3YmGtx4RGSG6nys/qV1r/NfqUBKoJC+1ta5u88gSrR2LkmC0oMwFeZhgiHPpaiOOPuSDhYiI4VocQHZ+inkrTbscQh3Zx92fwSDksOm2q+qJSqRx0OhENIcx2y1UHC2z8DWUbtPVux2bMKJKQ/HIE8VQvWhd5ymrLUKALHlyS6Lqgxy3Xg8AkaEMWUlaMeDiRBZE9TDVwU+Jg/jMTdaVlYHmLATUfNxz+2n8Yn7L+N9925iZUHR61q1zj3mUOzHb6g0TjDsHEiLnoGKa71z9QquPfe8BHYGYtISw3AiMrhWSZFjgGIAV7dCYjOIRVDUPQO3VHz0M3c4psglURj0evIz2/P1RkMBeSvLaC7S3U8r4friIk7ffieaK6tKC62OZ67armhy8wnLNBmcTSpmFXrZTtfJ/lFr2VuNAG7pYjdHQzw+/+dajDuHOLhxHYfbN9Hb30fvsIPuwQF6BwcY0UOBgEHiPzgSYuIjNr8aXHlPMlFSKR0m1J7gFwhWZAK0sHkRcbCGGwMbg8QS/X6eqyKewLcLLLQb2Di1gjPrbdSNEbauXsdB6CH2TuOZbQuHI2oQcCFLbMP0ItDgr6DbTDAqDPI6w1cNBE1cBwgnVGSkr8FIZHXptEl5bupz1Wr+o0FQ/+8e/vNf/9PX/IZ9sgB/oxU4qegB4/77H7QajWQ9T+L78gLfl2f5/UVh3GnTvUaCNgqK09Rq7bIN7hlZGpnkrDPgMGiKwhqtWsWXvIQrcU5HVDctVFl1lupynCFzLs92XRzO1U1oAAAgAElEQVR1pYLUoMfXEVwWwBOefF2CNq1UibrnbJu9gKBI4Ht1oLaGwmmKaIrI3qYj0bqvrHSVWkcFPXYHSJFLZbbO4KwuZpz9UilNJVx1E1cJ3qpKVx4/q+6SDkc7XKY0UoFQajYSwKAA2sqKni14ttbNZhvG8hpyguvo+tYdwuqPhSqXE0RY2uAq0n0Atu9lRt9qwdw4JaI8BtuxqUrsuoUPJzFQxExUxvJclbRlJ0Htefl7Cd40vSGan0I5tNqlDj6YoKgHu3ZHqOTHGXZpfJMrmLHf72Bvbw+9Xg9JnAqt7o13nsbHv+8y3vXm0yKzWlXwGtuOItePANtKVPy418XOiy9g6/nnpNXMwDLq93D9xSsYdLolep266VQtVD15rg/n66zk1RZWzVoY4LULw+uNGAUftqvPGw4G6B4cajuf9DfbRq2pwb61tIiVU6fQXFqW1v7S6U00l1e0S1DZFM/PwaeUwFkLv6q+jyYG81G/bOV/m4B9pHVftf6PdwGm4VKrYgbtQbeD608+gStPPondG1sS5AlW5GyegkIqwKSjgelpmQcMTml/M5Ah14ezey8IsLy2htWzZ9E6fQnNs7ejED17pcGJTHDNFayGb+eYdA/w4pU9XDn0cXWwhN2hiTSnvoM+KuO/eRYAr1dJrAtNmMWCWmh27JZpdy8OuR8MESeR+Csw2A8HtBROiqDu31xot3+7Wa/9G7fRfO6khf83inWv6Se/lgO98bGPPRiko4NTcW6+zrbsN5qW9S7AugfAKdMwXdd1cod/bKfw/LrhuE1TLFiz3EzTscFAT8SsmNSIVtjc/JE/i2e9J0FGW+ek2eiNrWA22qlqsKQAzJFA7y3CdutS9dNbnih5+rI7nLXSg9xvIwvWActDGo0wHFMNjip3rPYqnXoyANgdINDMF2Ebdbij3apW9Py5qkyrTWrWCSCaXcVyxPymtD0VQFtIG96+mMWw2uYxMthzs6V7XJpHcBbWYK6sIw8CmFEMezCCNYoFDFVMA31pgBMOyooeMNotGEvLgro3WP0miSDtvcyFk7FSiyWpYVIiVsGcrUuAVMwBg7/I8JZUQyYtBDZWeAfO7Dmr1xY/W9tE4/O8pgijvsiW7uzsCiCKFeJiq4Z77zmHT3zgMt569zpadefIplHR53SDPyq7WgHu9q+9hBe+/jiuP/ecVGgMunEYYfvaNfQOD5Um6PlSjbLqZveG1ToTghaBibSzjULYlo1Guy0dgMmQiR1NiTjlMIQnz3k+5/wMMAyA7BZwls/IU282cOF1l3H+rstoLC+hvXYK9ZayB14J9X4rLvoMl1BVrnNudMdm/S/T9j+iIDiP7j+GZZgGTGpIRBge7mPrmafx0lNPYef6FnrdDigqRPlijsm4psQ98PqjaRHBsTL2SGJZy+rciJBQRXGbq73FwMl10Wi2sHbmNC7d8wYsMilaXMLi6dOSCFTjK45S9rf38K1n9vHEtodr40XEOVkkBEKyZT+XbMwdB++haq8Qd0qTINeSW0+sDrEzYiGsx0GzreFoiM7hQTEcDg3TMqJ6o/5i4Hl/5BjO79qNhcc+/ekHiT49eZyswLddgddKoJdS+YEHHrSbzcAbDBwnyw6amOSbCfK3pmnxycKwbrdtp2FbdmBZtm1bRmbbVs5Nw3Xr9J6nJa2plqKRyZuRwVKrQ7a/Gah1Jl+hg6cVtQDaVCte26BErav6mqDTheJWts+JIndpQUsMAJ31qLveEQU60Ms6T9AiOK22ijhYFYR5NOqiP+qwXgVNeHSOq8p2jktAFt+LoCxueNRFJxKd7ACd0U8TlGkpooh7zvaJuFdqHTdMbenzGFkZc0bPY2FFTEAcwW5MJOKoI7Nwu7kEY+MM8kYD1mgM+6ADWs3K9xB6ka6XVN6U401CFNwr6zVgYRFFva7zzCiCFabwUksCPdeEzyeNiop4yo1XWV+tcjkeYddB5/MKtqsrR55AvISJFbsW6uznSqB3hC44HBD1vI2D/Y600dnW3lxfwEfefRd++AN34Nw6df/Z/J3jnlfAu/mZfFnbcSZPoN3WM0/h6a8+gr2b2yU4k5iCEMMeE6ZQEOJ+QIGVOmqNhvzNIL986hRaKyvq8kcVPHZ8fLUxZqATe+SYfzjGsAShP+4P5JxqQNrG/vYOJqORdALWz5zB2bvuwMaF27B0ZhO1Vns6ZqqC4XzCOl+5T1v5R1r0843qciZdNqSnycNcdV5hGOZ5+2UNrMG43K6qVj87GxS02X7+WVx/5hkc7u9rIlTkMocPmg24DoGYsVT3lZUwg/7B7h6G5Rij0ing+8kf6bEfhQlqwkTlQR+rG6ewevoUNs6dw6W3vAXLm+fKubsq6V2/soUvPnID39wNMLJPUVt5GugrIN5s59Xvy6SMqpQ0GOI1qq6TOkgQd0raC4t/A5N1/t5EnCRFv39Y7O/dNEajgWHZVuI5zk3Xdf6s5vu/s2yd/cJvf/afjE7i3MkKfLsV+B4N9IVx//0/760C9h4gPqSXLrVaydjczPLwTJplbRjpWSO3zhUGzmap+X7DdBaIkKeRjWEUuW2ZOSlwtu0Zlu0bpuFw6mxSJz5NhoZqs09EpGYKyiqDuALhiPxulIjwSuZWKzUFwylwjomConKr9jkDfUNQ49zcKyocxXTMaAwnGaPhN2C3zyCurUnFORocYjjpwTHpVjfdKctuAjniKgajAbv8/NIJr5qTz2aomqjo+EAThKq1WCnJCe+bWIA01FmnfF/a5ZK3TlQ78QQxTI4X1taRt1qweyOYB/soGKzYWqWtaClIoqyDoYL4igygBG67jaLZFDEgM0lghxmc1ISd5EhDRfwTVc/vSL3/LBvr53LtSQckSj2lg5+KBpGzzKCYZWz1qmqcKv+p+iCTMH6H/b3r2Nm5ieGASUKKRs3Hmy9v4pMfuhvvf9umGKYcn2cfDRez240Kd4dbW9i79hJ2rlzBtRdewGQ8lnY6AwrXShwMfQ+1Vkva683lJTQXFgU0Vm8vyCydlf70/FRg9woPQBJn2e4X6mSic2WlUSYYHhzi4OYWBp1DGQO0FpfQWCLivoF6i++/JMp5pIBWyPcjIMLyaOer+GoGPwUozFXIR9T1bqG4WCUR1T0zvznNqHgzYGgaRzi8eRM7LzyPUbcj3zGoNxC0mmgurQiYkEBEua9STXg4w7/yxJO4fuWKJDikHRJpT1lfmdmXrX4qSVbZhdgElz4ArO4FuEgcw/nzuPz2e3Hu7ntQX1iUp4eTEM89+QL+3Z9fwdPdJsyFi+qSKNU5O3YlPqcUoppZTWuCn+cTSYqZpBI3QwVNsaKWip9mVsyDKbTD7g4VIMf57s41g3+YZJiWmXmuc+AFwcO2Z/+rbjd5+JFHfvPE/OYk1r/iCryaA73xtrf9jL22ds3c3T2bf+xjp7MHH3xQenRUuOv3sztsFKecoP7c6cVWFmbpvXEcvzMvkgsosGxZzoZl2k3DtCzDdFcBy0WRZGk2yUV9zg4Mx20YbHlrdk1xttQURbl5L/dyzqyzuGrUyYq4co1ri2OatL8JChL1uhFCadmz1V7NqmdzcjWhIRqaqHEF2eXpGM6khxp5vMEq7MXbEPvLQhPr9Q8kaXC51xhaPaiELcFa1D5XKdhZoCfSn3x7Ivm1epihxrXNycBddRUYBKUiybQaZ9ubCYpy1tUiVr+vBh3lqKdCtzPbS8hdB+ZgBIxGYk4jSY1shlrVK15A+f8yemBgIyDP57iBlDEXtunDjguY4zHScV8+nwA7YhkYxNOU0rc6j+cmSQwE142bJTsj3D25VrKRioarIZU+j5FaA9zkKZJz8+YV7O1RkS6SYLy20sKH7rsTP/oDd+GOc2xzz9rN8wF+XhGO4jfhYIi969dw9YlvCC+eAZ4VJ6l6fi0QIZt6u4Vaoyl/t5aW0V5dg99swHZJa3QFkMcgVT3m0evzlbEGK6VpiRiMBNhSiClJpXMQjTWhDBpNOfZJvy/iN0GDGu0Eic5odseD8CwAS5iecuXnAXbT8cW0m//yarlKFm413jj6XrMuAQF4g8NDjLsdiaNMehxW8o2GUOTk0NllS2J5HhH4W888gytPPS2gRNtzZWTBh1DjyuNkQhBTipktcmoZ9PvyR4GPDLQa7BdX13Dp7su46+3vwPrtd0qHhyOTb339WfzJn7+EK+MFOKt3ltdy5Skwu5/03Ok9JUl2ylFKXwK9jPOoVim9fvWRqOiuVJhkos9HlmXFoL+HnZ0X0eseGjxW5neWbe0HgffHQaP5G7adPTOZLA8efvhBKWxOHicrML8Cr9pA/zM/8zPOM88027ad1tI0iYPA6nzmM2r88NGPPthyHHzcyPAuPwi+2mjUjTQOP5am4Ztgmi3XqQWW5XumadPkXO7CLMsNBoEsDWmXxiqVgb4wDIfhyyzyzEjTkcF2exXIKtDd/KRS9L/LVrFU0uSvS7tbb+Jc5nA9oeNxvi1b5zxVS5TeGGSVDicGK5yFhwN44SGa+Rh58zaYi5eQOwGicIhO70CSB/HelpGf8nbVY72q5pXPX4F+CMRT5zp1MztCD6PdrtsUEJ94bpeVhVYbWn1wzl2p0OnnVOp0OhYQJTra6LKq5yezEtHyukRBV6IhtlRbakbDxCMWKh0Fc0DjFjIAfDro1eFOcqDfQzJSDICID/lLsn7EBfB4CK6rZHXF6c8iAj8oE5CxJAhTxH05nuDzmQSMR13c3LomRjYEOJJWd+nsKv7e99+Nj7z3NhHJmUeiVyA8rmulVBePR+jsbGP3yhXcfPEK9m5uSSCh6QxVE/l60t7OXLyItXPnETSpP+DCq7ENTeEfJlXa4Zn/u7pOtMCeXXFHaX6zIDxNDsrALHNpdhDK96fGOx8MfPwzr4449+63vD6nlMFKOrnSrZ/j1utJn/+u5c/zSnYVpkX+6VYae3oUovdPmV/pwoij5JS6yup81O/i8MYNkQ3euXZNAjwf1Akg24AYBxGPcl1JDiR5Eg0LahMkMu7o7O5h54YKFY2H9DrQa51jlM0LF/CG97wbF99yr4hk8f2f+Mbz+JMvbuPqZBHB6u3lPSRyPXOVfUXB1KRH7xu+d1euSXVL1DGTJANCv9NjVvqdgnO5kEkSFoM+VfO2MRgcYjQaG0WeZX4t2K3X6p+HiUdMA481F7yvOs6NwUMPPVS2K04C3skKHGMHvXoWhK35/7LuusFmHkcbppEN4sJ7/uGH/2WXx/DAA/9jO4min0SBH/U899BjeYr0nXleLLPSVtU0la3NsrjIszBPs4i3lWmYVu44QW7bjcK0PKMo6MBeGFkyMgicm0fIV4pylWKc3KClpCrpcWz9i/qV3OScDbLtzxtdK9LpRl6CuKSSoA2p1xRwG4MsK91wdIBkuA837CJgEFx+HZz2plTWtLjsdA9EJ58+4JbNYM8/TFbosc4ArLKostGIgAxlclUPfxpQ5oJ9NbtmcNXvzyCRyudVyYJ2NTRRqFzu+HlsgWqnICltYksFObYoyS0GEcYEG/F1bN8z+PF7qVpfGo0JLYe5tIRioS2zfBMW3MyGExUwRkPEY+riT+AGbdEmYCUUhgeSOLFC104I57Vsk9N/XhkHIvsbj+WqF2dAat/b+v2ieIhB/xC7uzsiksPHQjPA2+4+iwc+9Hq87Z41eHYlklPWuAxaUk0m4iw37HZEoIWt+t0bNzAejET0ZmltDUunNhDUFHPAgLNy9iwW1zZgOqqDXgXd8mLRDf54Gn5MPEZOWfm8I1Vy9cJKF6F63jEEegXim2/Fv1KSoZ+l/52K18zRCecTkwrBXyUEGuJn4yntRhxD8lf3wFzwf3lnYbbuVQcjCSMcbl3D4dYNdHZ3RZNAEPSnNtBcXkbQWhCQIl3/xIGS+Japah2TiFywD+F4iOHBPvZvbuPqk0/ixpUr8l5M0NY3T+Oed96HO97+Tvj1Oga9Pp74+gv4oy8d4MVRG+3Vc2VQngv0U468YnJ0/EW75B7CSUcxMBV1Vc5/2ZHRC0DxPHJiqn8j2DQsJuNevr9/wzjs7NP8hmOg3LZtcnv3HMd+zPPs3zdy4/FWUVx96OFf+2up6NGF88Qw59UT/b6Tb/oqregL48Mf/ie1PE/PIcsuMq4Zjv3k/v7oKmdVDzzwYKNIjY8WufFThlHc6brusue5bdPyTNNwp7M6Bl8USZ5lIXtn3PgNoVpRPMV0ZWcqitxggI6jQ4OBIk3jUoL0KCVJ78kKxNZSZzqxhdVKitVwFcxUH164sVMqXlaigR2bVJ+2CObw35Owh7C/haRzA0aawmuvw1u5BKe2LJXOaHSILiv6OILv2/C8UomP3HbBCFTfQysKMc8RNDppeGpoo//TUkKrJoL4OHfXlj83KEELS3s4V437iDPsSI9ZJGSVR8/kQQGGibyHbSm3XjYs6QywVaoSvbrWWuVOAz39ARjoiTRfXUHBVu0ogjuIYRUWCtq3ighOJGvEz6AugHrQZ+XxKmBPqH8GmQ/KkSdtia/ld2YHgpRHzla5DqNhB4cdVkwHrJbg2qpt/7Hvu4wffPdt2FhhsqCHMcVTCA4gxYjcbs7hX3oJB9s3MR7QuhciO7u6eQanLl6Stjxb8arGZ6mnvKtB/mUVcnlXTrEfc0nY7EzNGB567c05z93CfnZ+czj+mdV5n/+8KQ5h+sIZ0K761WyUcBR1f/R4jiUH84nCXEIyn+C8Um1/3ByIi8zrvn+wL4kWEy4x8iFTYXX9yNhj/hhfcRQBiMTwC489gqe+8mVB9zM5ZVfg8lvejNvffp+MDKhc+I3Hn8dnvjrAtXAB7eXTJdBWAXSzSrxaqaqiZ6CnYVIXhqGy0UyOhSpZPqprrOLXV/NAsnKYrDLY93o76Pf28/FklJNZkaa5JV4HjtW1HftJyzD+yrPsPzBr1iO3A9F2Y7l4/eu/L3/iiV8rHnroIc3WATz44IPm1qc/bQGnnd985NMn6P3vJIK+Sl7zKg30wP3332970VtahZ/dhiK7w/Xbe6bbfvJTn/qnWz/7s7/kHe4M702S/B9mefZDtuOcCQKCrohyLXgzF+MxW+cxha2oOpW4XqvwvAXbNF3pmRHRrTOzyGB1yEDCAF1R4KqNQ0ehbEOX4K6y5c2Wvc62tWWfpUNB2St3XVH2cjOXGzSDNh+2GyAIFqV1zps+CQ+RdK8i3r+KSWrBXzmP1uoFWOSFFxmG/Q4Oe/soskiEXVx+/VJLW0YAUjXMvMJ5/Dwems4IzWyOe1xt9Ay+ItcrM0RWIrRCJYCtnIeWkr0MkJUKnXYOLAmuFP5gxS4+8eThk05Y2ubK5wtTIRMXPgZaZTKUkrrxBAY12+lHv7KCotmCOwzhdEZihcuOQZaHslXxM0U9UKiC6kHPpEOpcopIZwtUKnzRDyCqmYkaefXsBrBjQO37EN3uNvZ2CcJjp4IgvEAodf/g79yDN921AqeUvK2qUWmZ5znC0VDc5navXsH+zZsImSQQyLW8jKX1dSyfPYfWyqqI3RwJkHO89Zcj2+dUCm+xkcyD1qaVclkRv2xufkvbmaNvOh+wZ4Fl9pzjdrpHQHPH3v9IED2izzCb2c9X83oXzIYRR0PjXAJTPWuaGGnyqCMJTUAr7AWPR/6QAz+XWMzfs7eiE/I1DJgE/b30jW/g2rPPCPWRYMmL99yDS299u4AmD3f28OhXn8Hnnoixm60gaK1OR1xqhFPe1xVss8RMqHaG7gMZfRscCnAx2VR8xDSfE4Dey9o5skpiSBVSNa+TjSfDNIljIwojO4wiM8uzwjat2DCMLdM2Hw18/+vtVvPAtO3QMMwDK8lejOz4ykMP/fP+T/3UT3ntQ/O8MYlWDLe4+b/+wf/5wqskZp18ze9gBV61gZ7HypbTBz7wj5drFt5iOXSYCF5829vSL7ODfuWp9macJ5+M4uhnsiy/w/MCsZCldlUYDo1e71DoU7ZjZwvt5bDVPpU5biMwDKJ1MkPEZURBjmhuzqOVo822XzXDnM5HhdJFqhbFaQjuIufWmW4yKgjTRTg5EAU8BaPp0vMGV+oPZTFN4QAHwbIo0jHRYAWQHL6I0e5VHIYG/KVNbGzeAT9oyaY0GHbQ6+4Jyr3e8OFYliDXtXXPikENX9Qti3CD0tSG71tW1vMjCFYkpAUyQdCuwoxDX9HhhN4WdqVqFs69U1PkugR6ZRRw3/L9RZlDasWuc3sGZh5XNe4QwJH8e8XrD0UhznBcoNWAubwKO7Vg98cwY54TMh1IT+Lsnd2KipnQk2ghM3qTCoAEWimNif8gqH6RBiZQkY51xCA05VyOR33s729JoKeBjes4WF1p44PvuISf+MhlnFrRrkRVOVfVJ0FvlLIlAGx4eCha9Xxerd0WNHu93UbQUnlePeczMZn5tvQrVcazKu+oFn31+UfAgLeYfR+v0I8H2DLVnH2vKtLohXn0eOd+dyRhuUWC8bLg/QqKgdNOz7H3nh8RVD9XnYyXJRIve+1RnMJx/Et1zx3fK+fPLwGTg+4h9q8SZ/GirMWpS5dw6o67ZEa/u7WNr3zlOXzxBQsHxQrsoFXO1CmCw+R+RmCYfQ5R9UyC1beigAPH1tEa7/mKkld26vUaFvhQpZvPs833ZlUvXYEijkeFaP3HiTEJQ4MdDd1PiqQwMPFdb9hqNUaObccwzF3DKL5opsbvbQz/8ukE7XfDsD4IGF6M4v/99T/+nS98B/Hj5CWvkhV4VQd6rvHrX/+Ae/HM+TOGU7vbNJ2kMMMn3VGzj8VmFrj5+0bD3j8aT8bvMQ34zVazcF2riKOJ0e/3jOGQ6moo2u3VaGXtTF7zm75puSJALaC5RAFiKmBB9spcpj0HHmLVKHxstqpFSU6pNrJ5SBAbIg6p4tVT5Tf5N934yedVu1FDKE4MfLMASS50F2HnCvp72+hMgNriOs6cu0sCPTX2+/0DDPoHlFNBox6IUIhw6G265bGLQS48A41WttLuTEcIWVVQ7IedhEpJrLxoFY3e0iAto4dSn7ukw8nrJx1FuVeYBCYUVdCNSeulIUcbNtH4goUQnGTJeVeuMIOwVlFqOZuV8r1aNdMVyITpqYOebThicENnPK4hEwunHG+wHS+8ehkjBHKM+nlMwNSTXgCNGQFoRNt75aihBo5Met1dAeH1uocy1mk1arjrtg18/Pvuwg+++6xQ6m6FCufxkCdPylOesOuhkr5s0XMOz78F6DY/f55LGI7PoOcDb6XFMA+M+3biNfMgwenPc3z3I8H5GPDtSIU+P9c/plY3v6fNYzvm2/xHWv5lRT8zpDnaqTi6+RwL0PJhZTJczvdnVa/SW44kOnMV/+wfXj4EmE8ijiYkR9Mg4lGi0Rjd7S2hKZLKx+SN5/fqC9fwhb94Bt/YDjC01+HUWrzjyhY8r5XqrFWOjzp/p7iWimT1dTxo0QSKSbgJz/Vg2no/cE/gfqBdMM73KcYjFo5HAH0sQhjodY9hElyi+4Wzn3HwDt9zC8umRbYVGsifRlH8wubBVx5LTO9BFNm7cqe2lVruz/3qH/4ff/IqiVknX/M7WIFXfaDnbvDRj/6saxjrGzUnPROn+RkU5ouFhW+1WktL8bj/Y4Ph4D9Ok+iuIHDtWkBzV8MI4xTjEfnbYl+Zt9tLaDSWDM8PCExBXvKyKz34quKuwEhVNTKdy/s0f2HbuKTFSGuXADxax9LqVNH60lKUTUk3FgaWlI5kopHPTcKaKemVaPLRwUvoHe4hzB20l89g/dRtIoQzCUfodHYwHnZhmhkaDfL+NSip/nxZMVCcg5VG5ZQlYjkM9Ay4ChQSXjeTEAZCpyazboLYpq37EjzH1mQV6Nn6Z7eA+v+k8FVUOZ3BU2udiQZHGAoErKoWtvbFw16SIjWSqeh+3Lgk8eD6MQEyLPjBAmyvJahkncUTdKdGPVxHfh9NOizBBFSgQ6XWEQNAER8K5UymbnViS2tTkCjB3t4N7Gxfx3g0ktOytNDEu954AZ/8gct4y+XlaVJWYRnmg75G8el/pv9XznBpajRPPZtv/VfBvALeHQ3QJYDtWGKg+AANJEcC6PTmn5WT84FwGjbnZG1naL95A55ZS7xKPOad46Yfcwtswfz3qUYK8yDBabJRBvF5XMh8EL/1a+a3qlm34Qge4Bg48OWldSlydIzRMGPPMMGcrasEZxG5YcLIa8lCmmT41jefxZ9+7kk816sjqW/CbyxLwqudmdm8Xc4RcUBl5iEjJibuYU+SXKpWGrBRpDF814MVcJSkuB7ZG8RCWnXx+b7aLeDojcBV9b+oDKy0qKi2Fe4rylaQkaL6blBD+QUT6S+eOnj0IM+Tf27AWE/99pcSx/lnv/YHv/OX30H8OHnJq2QFvhcCvexHDPZ0nUuRv8tA2k/y/LF2u3HDmVjnD6PefxXH4U+gyFdrgY9GgxKiNaSpIapkcawocALhqE7murxpUxQ5AyH/LuVtS9CMbkqKbBcUfymjapgMqDMUNdvYDHpR1BW5WWnDlYYaVaLAz2U2rrx3BY6pyx2DWCFuVp2dKxj29mC6dSytX8Li8oY8bzIZYm/nmvztepbocDNh4OsYuGfmOFXA1k2H1bPMCSswXjVTFJ9uJhpsa1MxjWpfqtrFTUOTBQ2sqisf6/dloBdMAmfoCpYTep3Y4ypyX9ZMZvwU2xmUbXYFIklLM9ZgTQEi7nOVNCjfX0F3dQlsnE/y+wjdrsQQqGzopORJawXPtRdOvemIS566+vF3PGdKO2RSxrXb37+Ow4NdhCHBe8D6Shsfvu8OfOIDd+D8KYrpVKFg1r6fBeX5ulDv+grFPlN/mwukx13v5OVzt+EtW+Zl0J+rsKdz82Mt+yNV9/Eqt/wY+e7HKJ3Hf6dfq3rB3Lser/jL4HIrAF41qrh1J2C+gp4ba8ytx5HE52WfezTZOb7fzgfv6bFMBXzmz1MVhvV3x8cbxycaLEoAACAASURBVLsdSZTg0S99HZ/9syeFQ1+0L6DWZKAvDWqIlp+jS+iISlvwKntN05pDacPbVh0e2/bRUM2w6qswvHbJSShNn+RmqIR4CB9ivssOmNL0xMRKtDBKxL/ePLOOh75cJlQo8IQ/2f3y8uD5dTMb/1BhuXHsr/xObOIXf/2PHnr6VRKzTr7md7AC3yuBHnSfGw5vX8rz9LKRJ5t5XgzMHM9aSbyb+t67szT5Z1EUv5PytotLa2gvrMF1GkizFMNBF53O7v/P3ntAS3aW14L7nDqncr753s651d3qVrdaEpKQWhGEkQAb4cBg88ZvZA9e+GEclmfZ770eT7LnjcMs22Bg3nMi2MgYI4GFEAgJgxKSWlnqHG7f7psr5xNm7e8/p+pU3RbGGq/FWLrFam7rdtWpE//9hf3trQBTTENMRMLscfdsQYMLn99fZtasMkuSwmg0okrkqqxIsFGlOr8/7PfCg9eJ4z2c2WbU7WcNFIFh2ZyPZ73CkZ9TKFWKMGMpjI5vRjY3Ihl7s1nF/Nx5mcmPRAwkBOgV654EOF9QRkrk0gtXC44Cek4Q+Nr4XBgE0mW70RgNdZihq22p4/XHfxSZT0bVOlT4oo58VvXoKbvqmfzwM7TbVQGAv/h5QYOnH8A+O1+djsro1cghgxF/eSVhieIxSkKYCz97nAw6WCnoZvQdBh0EcUMCL+ljWizTc2HkAtv2CIDs2ZtybEJ2REjK9otLF1ApMxijhLCODZNDeO+hnbj1beswno91SV994OddRB/gAmu7XLdu5u6/L8CM97cT7KH3z8MHwN/fViAYGOzvryjbBwlrAejqD0B6AUmXOxAIUrrH01W968+ofd0FLyrr9fQD2XqQUDaYsfvPwCCTvtu3D5Tmg1l2t2UQCEKC43p9vXYvoAmO+60IhHzehB9gBAOXQd4DNJmvf/Kx5/GNR4/jfGsIofwGxOLZrtWzD/i97+k9PyL1zCmaJuWqWY4PU4ULUbuOiOZAi2bgxEeh0WKZ7pasbvljidJ6UwI6PAdWp4pmY1kUIoXcK4AeqCZ0iUQSejq27RTcVu1ssnZeH+5cnNJdO9OJpI9b4fzvt13ja3/2jb+efwP4sfqRfyNn4E0D9Lz/Dxz4lDE6+lK209H3a3Znr+vqpu3YLyajMQ64vb9Wb9zVbtu5aCwFgn1WwD6GeqMs0qfLy/NSHtZ1zQ2HTaTTSUSjlL9VtpZqEVIKV6rXq8xS2AcnaBHoRZyMVQCX9qINz4K2KSX6YBYmj5/HGGafWM2+q/KcEOEiWXmgG2UC/UnMl8owoylMTW5AJktrUR3tVgOLCxfRbFZgmjri8QhMT/mLZUaCryLjqXaCLJgCluQecBa9KdUKv8SsdOKVrKxSulPiNoo76PWpKXFLZT/26DsNUa0jQ1+IbVJWVPr/3HcGGgRe/1hVls5WBUHYlSBAAT2zeYI1RUo8rwBP+1+OQdz3IjLi12lV5BqwVaAc6vwKAsVgODNPqVua9rDaQNBn9kOhHDVKyM+QS0GNA5q9LC9fxNLiLKrVCjodX/J2LX7mnbuw/7IRJGKqGjHY21W3Qm/W3c+I+2bIB7L3Xv86WHbvZZR9Oe4AkHWDDL8+69dqX4/ZPlieXlEN6FUJggGHHwz00tuV1Qj/XMh1DXTKVVtBPSM/TMnee5wCGfCleureOb5ET74XTAV6+X05eeCMBloWPQzsL+X3go9e+2Iw8KBJ0GOPvYQHvzeNRWsI4dw6hKPqWZEn3LvHe4GQqgby5U+H8NkRpUotAqfdQdxpid89pavsxDi0xKhX/fKMpFgllCRC8T2E12I1PKAve0A/wAD0rrdUDDttu9Nq1KxqtTFkzycmMB93zWirExv6Ricy/Fsjlc7Jw4/8xaqi3r8R0H4ju/lmAno5fmb2S0vjG3TXvcV1nNts1x2Kx6KL8VgkXG+0rq5Wm+Psy0fCMeSHRpDJDIHtq0qlgGKR/uMstSs2eTIZd5PJpBYOm0Jskcc4pMDSF6QhCBmGJzHrad2zL6+kLmtKvtbzXfcBz39YlVe2WggE5D0nq3A0rYRfdAP1agHzF05ibrmASDSBNVObkMuPSMbebjdQLlElqwxddySjZ4+eL5W5xrqAqHqHiuHPsh9Z81ImV00Ib3H2MnryDbyeu09CFEtNjYGM+jxngQnYBHKOCKn3s4fJMjrHEAnGzMTVnDwDBiXDq8kkAX/H9gDPo6owcHuU2GUrUS3Q/uQASXfcjlQSmiUJTHqfrcvvffY/P+kbg/g2vxy9U3a6aqSJgZnIwDYqEigtLy+KRC3PzfhIDu+4djt+6o4dmBymR0EPDAZJXoPAFgT/YJbd/Vyg/OzfAytBth/4FZj2XoPAM1jC97Povqzf+3hfkqd2wNds7o13eb8PAvWlSICDi80PYrf3twC8o+njCqgz18dfCBx4UGzHx3G/LbKCFxAk8HmBWF/lZPB3l2h9dM+xemC988T7ykJ5eRnf+94r+MYzi6hqw4jmN0gbkM/qpV+9qyd6HCKYsyzPiqqahWGKvPUyXI6YGmlYsWFAKlN8Pi0J2Mkn8Z8faZF51UIG7TK+S+KeaDSwFaZ0/UnypeWx1aw6dqPiuK0mxvRiaDzadJxw+kw7kv7UbMr5ky/e+8WmxtLX6utNewbedEDPFWPLlo+GN66xd9qO+0HXdX88HDFzyXiirul6stHsZCrlivRjI5EostksolEaSHAESzlgVapVNBotyZpjMbq4hV1qX+t6SIuE2UOPuATRcCSpKVY7FfAUI9b3fCdw+WW1voXDy+QV25yWscyYVTbvG4v4WSx7yOXyMi7MnEKxuIxEIo2pNZuQyw3LZ8gtqFSKEqRosJFKxcVZTVj3Mu6nQI3qb9wHn2+gApCVmYCybjUQi+UlQ2dzzy8fKqBnhq8c4JiBM2smGU+86D3WvVjDElhtS0h6qryuggwBA+EkqIzerxoI0Evg4GsMqPer/jyFeNJiz8pts2XA7VDshtm7KP3ZTSomSbbOfrwSytFk+1aHHAz6CihLUzWJkJB2SblMp7qLImnK7N40DezYNIkP3rEHN189hYjp6cz3VEy6aoYr1d96gBDMcwd7xf8cwPcr3fnZbH/23QPenoNe33x/oBfdCwwUcgbB3h8XfL1WwAquQaDH7wc1QaJecEIgeJyD5EU/QOqrBgyQDv0Vd7B6EKyidA8mKPjUDWAC7ZMAcTAYKAxei0ut8j0ipSs2uBdPn8Kj334Ojx2to5nciPjoNqkOqfFVYq1fRVBCVD7/gkx8RcwtolFbkGdL9DIiOYAk0doi3HYFDctFDWFY1IewLYR0B5FoEpEwwZ6mUXwuDFHZlGdQbLI76LQVv4SVvFaLAlItaUWxuhjq1F2909TCsDAWadhDEXfOimU/20b0M5948LMn3rTotnpg3TPwZgR6eX4//OHDkfNn5vbZDv67kK7dYprmhlgsFg6FDL3RaKBcrsoDwQw4Go2K2Ax/8uFsNJsolcrg+1Q5XdSuXHrXRiIR5LJ5N5FQfXSq6WlU0fMYtq7b1lheZh+OANYdjblEmZNsez7MMpIlgYQCadMkwY9AFsPy8hzOnz+Feq2CTCaHyakN4IQAF5Ym97O4IBwDtubT6TiMEC+p5gEwy94U5AirvrHHAFZGOVwkPNa9l9eTdU9wjceHu6NrognuAZ0ak6NKIPvzyhCHiw+BU/XiIYJAAqy2hXicegBsQdC4w/cEV8GQKnWruWOVqSvCoi8+5JMdOebnG+YQtEW0SGc2xHK+EuhhZUKEcUj6k7YJ2cYhhPSw0tCXY6VcKBX/UrK/XAiXFs8L0DO44zhiKpnA9Xs34ufu2oUta5VYUBAEfWDo9eDVot4tya8oDw+wvL3z3CXpDWT4Cjx7ZWMfTNW587QXvKqRTCaQWu31k1TWrPYlyBsI9sZVgqr2djDz7/a2B/3iB8C9u48BYO6uJl1uQm9fetvth+4gKz+4HneDmEsI4wwGOH2fG5wCGCAb+u8d5AoEqxVBbYtBLoCII9XrOP38c/jWQ0/hhfMOWkN7kJrarbQapBrnC2D54nP+8soToyZw+GzU64vyXgJ9ND4idhtOswKnVUG9WUep2UbLdtHutBDSXJndF3dIel9YtF2mdLTK6sVcSkSq2KpS7TWuCxwdJtAz7o9rHURDLmKm3s5F7Oms6TzQiqU+NX5w8yu+EdgqJr65z8CbFejlqrGMX1qY2Gm71gcA7b3hsLE1Go1GQiFNazY7KJcrqNeV2h0z93Q6hXic4igaqrU6ajVqwrPH25EMkCeLZL1UMiMl/2R61I1EmdGb3lovJDCt1VgS0HIcSyOQBRfCIGmLPWFm9HxAOf8uanxUd/MAKRRKCElwZuYMWs060pkcxsamkE7nhE3ebDWxMD8jrmtUxON4nWmoPj/BnWQ4qTh4oz9KqY+Vi7Kwf1Xfurf4M0tlKT4SI+ufIiAcuRPSgZeRUw6Xc+OcBS4KmHMBIg+ApUW1kFUlCGDwogIG5Xcukr8+0LnKNUwWRp2l/Ia0EqgLIHPD/nlgRh/NSabO3zMgIGAriV4CMRXwaDvbUtMOwu5n4MQAglkP9e3VGBKPu2e+E0G9XsPc3DksLsxKeTMWj2JiJIs7rtuO99+2GUOpcFcwpr/060Hd4JMTyCp9IO0D1cG6uRc89bat+ts89kFQUmTIHtlKPsp2iFcl6TJIRCfBEY63Cvf6y/5dqP0B4jo+kPvZfnCUr9sm8Da04pA83sLgCGGw79//b3L3qXuwe3f4ibAfYQQy80sFF+oG7l6r4Hz9ChAPlOFXsgF6j+lgxUHOI8WRajWcePYpfPOhZ/DCRRPWyG5kp3Yri1o5254XAh0kJQhTxyDXTxQyybqvyPPHUjuD2HhyHCLLbbVgtZh81FFrtlCtM0Dl2uTA4P1uRmRkrt1mpZFtOeXQ2GyWvakhNUrH4+e64mf0phFCMqwhGTE7iahxPBXB51Jm4+86azKnP/3pVWvbNze8B+7pN/uBEuxnZ8e3m5p9t6Zp7zZNc2s0Gk6FQiG9VmugUCig0WCv2UAqlWRfHjFm9iyNE+TbbbRaHVHRczpthHVdysgk9CVSOUTiOdeIsLxMUQrXtToVrdkoalIqVixYohlhgCjeJR5xoWEAwVIcS8bClpcFi4x5pTZHGd1KpYKF+QtotRqIJ1IYGhpGMsG59Qg6li2se5buTUNDOk3QNaW0p2ww454oDYHfM5AR8Cug1aTbW8fL7LwMjGQ8gxrcVMVTQKpevpWukvRVixUDBZa7Y4hG89Ie4JgcFzECN7+PLQAS8rpjVrKaK+Z9F3SoLy4VELX4SflR5n51GXckKZFVA7GybdXguNQzp+ANCZCqnM8AgFkV94HvI+hLWV/K9lwIa4rkKGOLSenFl0pLEiQVCksSsDCb37puFD9+82W4+epJJKK9nmsQMP1Scn/ZOQDOHmT15t175du+oEqyPy/7FiU/zksrgl8XuD30kx9Bj5vgvLifgfvg7WfVPIdBn3gfJINg2Tdu5h1lH2lvZR+/d1y9toKKKIK9936SXvBad4OYALCrvw6Y5XgA3h8ErKwPDH5T9x2B47jUGjfI9u/tY+BEB4iFPL56pYKjT34PD33rOby4lIQztAO5yV0S5K7Utw8EMXJuPL+LtuLtEMQjkQRi8TF51hmU0piKCQXXHQph8T0s3UsiYMZJJRU9f9UG4ygrWwHky3BipSNjdrz9pDdvMbBwuLa4sYhhp6Lhs5lI6C8TSeMv/vwrn5h+s6/7q8fXfwbe1Bm9f6gE+8XFyS26a90K131PKBTaH41Gc67r6szqmbnz4WBZnoAfi0UlwyfgqGicYNQAOhbCFM7ghm1bgNZm2TqRRTSScE1Wjm32mduyzIRCIbJjaIzjs3E9sKfKqwJ6Rv60L2U03i0Vk+xHYA5FhStQWF6SSJ+a29lMFskUx9niooS1uDiLQmFBSvfZDKcEeAxeOV1035W8pv9TVOKaRQF7ZuDCEvbY0iIPyyBGxuWSXjnSX7DU4qL6gax01BSznaz72JDsj98PFzY+s3ECK8fufE1yWfB8z20l6sPtcdSPQC/f7/EVWJEQK09fVIeg3SoLjArJkH1RathTv172g0RE0zMdUnoEPtDLGCCnCcg9CCeFxEiQX1xU2vbMjTPpJK7duxHvv207Lt+SAzOhPoBaMf8eII95bwyyubvBjZfl9gU7njFOVwbYL/MEJHJVvKC2GBSW6Wavr5MF91oNipjl1fJlD1f03AfaSSsBuZ/x3lfODoz9dVsFPgcgUHbv/04f3f1Mt9dG6Cf/BTL8bjukXyAoyLjv6RV04+i+lkuXNNm9Tt73+tFTYBzyUow0BgXkr1AD/4VHHsbDj7yAVyt5uCOXIU+gD6sqYH9VQk2P9Nr0VLxrwRKgZ0WtBjMcQzQ2JhoRrHDxPub1JmDXakWxTXadJkwzhERyRKpjrMJx2qZDlchOC/V6CfUaR3iV2mSv3aS5RkirGSGTuvenkuHQ49mo86UvPPiZV16n0LOKjW/iM/CWAHp1/Vztlls+Nmq3m7dB0348Eo5caxrGSKfT0SzL0tjPIvAqOVodkWhUFnv+PRoJw9A1hCPM9rOck0GrsoRKcRHlDmATkMwwrdbJ4HfDYUN6+YZhdJ99nUZ43XVO0/g9AvQupWLJqGVQ0a/MxYy6Vm9heWm5C/T5XN7N5kY08gNYaZi9eBbVSgHhiIGhfNblmB119hVZkKz3WN815veoLGB5hU0tlyUp3UdySkpWEi0l5asSLGbjStyGWYkEKeICRx0BZt2sfhRlEetJ+SphGik0e/3zXkmbgQMJkAT6inwHhUMYeEh5XkbrlOKebyzEzJ2VCtkm2cZOR5ZYJTtMwiH79YaU8dnDVNK37GvyuDLQjajwHWYvnsbS0oLStg8bwrZ/38278J5DGzGcJXlxpbe7nI7u2NulRXB6YNmvbS/nj7VXGXDoAV23TOwZn/TU9F6/7N4joQWK514q22Wja4F7SXa1xzcI9udX9OYvyUL39rcr+BTQ3u9WHfpBu3uu/F0M/AwS+PwApHveBnrtsp1LINOKaYPeBlS44dEXAvGSV0nvPQ4y8kqug7dvBHNVUeG1810de/d+eXEBzz/8EB757it4rT4GY2IvMhOXddnw6hlhUN9DDHWvq+qNAnqW50se0CcQT0yobJ1v6/JhlB5FcZnVuiUB+mxuEvHEqPTiG3VW1MhXaaFaLaBWpUkO73vdMYxQVde0lhYyymFDf1VztW/rGp6JxkLnrJB24YEH/lhpUa++3lJn4C0E9MqW8cEHS9lYrHVdOGT+uK7r+10Xa3QNOcuyNfa1SMSjUp3MlHOMy9SRjIYRjyWQSA8hFh+W0rHVqolaXbFSRrXdVoY3UH0yVgUiDA480gzvKJbUCfx+z962LQYYBE/XpCY6Z/BF11qqCHJdLMtyq9W6trxckH58Ih7H0FDeyQ+Na+zvtdq2RkZ+vV5GPBZ1s9mUE5Kqd0gzzZgTieY004zrruu4rmu7mm5I61Yy+mahK3/bzR4FYKOeNgAXHzKFVR+/JwRCo526yHjymKVHLyOGdJFrej3xhozssdfP6oCuK2MZEfbwOsi+CA9L78xc6CZILQEuaiy7q9FAcgw4a8/+PMlF9JengA7HGU3ZN5by1aLPrMsW8JcefchQfAEvIKF6HzMnXtrFhRnML1yQUUqSrDKZJHZumsKH3rULV+4aQjSs3MQuVQbuL+MParevzL49tpz6Ic3zHjt/kJAmEwntNtrNhmjo25aquPia+TwmaucL0VCCUCVr/HogKZAlbfv+jnQwiJEbLYhMHvIGx9d6vfngcqG+NxC8rmi0+1l333uCy2ugNO4HPx6s9o8U9iFnAPm9loHKmv3WgxSNAI/noQKFgaBr4DoEIll1H0n7zDs4sujJmHddFC7M4Mi3HsL3nnwNJxrj0CavQGZid/fZ4D0jRFB1Unsz9YoJK/wRmXgRjksN4XAM8cSktOi6L49HwBZUYWkay4WLoBVtLJZGIpmXUKvVpAGUUu1kdardomdHxzVDxowRNh/W4LwIPbwYCYfOhSztaGwus7DrblirxLu3FLb3HexbCui9RUQ7dOhXMnHN3W7B3QsNd8J1r4amZQHXrDeawrYXnWhm27qDuEHTCROxaAKRWAqR9ASMaEoAr1IroVpnH7ghpTSlHa+yc0UAM2UxZsafSHDcjTP5lHG3dfbRKM4jGT374V1kcTXHcVxOBZTLFY0TAMw8Y4kYctmsOzw87sZiGY2+FRcunEOtWuaIoJvJsH0Q0pi1G0bcJQCHwykCvc290bWQzmCi1VjWms2iaiME+r1KhjcWAHqOwilLWZbZlQANf1dFq8EsgprzFNchI5jseYIxyXi0tlbjQ1TN4/iRshFVEwZdFTiXVY0aKqUF1OrUAqB9LDN59th9YRsq4rFM6VnbGjEpeZLJTxIeKwJKqpclT1ZI2NMkOQoy068qBYrhzMyp0ajhwsxZEUdSDOYQJseGcejgFrz/lk1YMxqT9oHCv55XfBCAuuA4mM16j5bKIpm9K3KcD/bdsXUPXP1gQn2MpMQW5k+fwvz0ObQaJCg2JXCMxuJIcgw0kUSYEs1sLaXSiKU4USE65h7IBkVTvKzU27aacvjBUwTBlWGQda4OyRN9GmyVD8j2+t/lf6YbiHg3eF+S362Q9Hfbu1WkPlzvjRP6rRC1Kz1BI8V+V89ed3Eb+I6V11WFLH7A0EeQ9LTm+VwvzUzjia/ejyefOYlpdw0wthfpyT2emA2rUwroZbqFlz+klDWFeMr73xfNofdFuybtpliMJXlfhVL11zmKxypUtTKLYmEWNSEM03GR7UQKQqm+vRkOO7bdnq5Xiycdt1MyQsZrhqE/EIfzipF3W9VqqPPAA0Md4HBPteeti3Vv6SN/CwK9WvkOHTocqlSOZnPpoRtd274TmnajrmtrOx07RDIMSS8aGd4cIXNtRFyOqED14xIjQGJYiGsuLNLqRH+60WSpuOMZtTDaVtmwPytPpixZ/RTgcRxHyvfM9BMJAqUEBxTmkRXacWy3XqfLXkUjh4DMcMOkzG0Co6Njbjo9qnUsTQxZioVFGKaOXDaFWFSp4ClVPJIEE65GkQBZvbwCYqugN+oFaeBKUOLZYQpTn1a7BO4Qme40xmDWrHp/ygmOZDzlwMUSeTSe937vZyssK9aFsU8pXcr5qvl2BfRqAsAPhEgMrKJSnpeMnqDLoEeRCQn0SiiEgN61xDWiskBy1exYdQF2spJ5aKLHL4sre/9K2If9fwYBscSQ9PUrlRIuzJwWXgNJeIl4DFvWT+InbrkM1+0bwVBayfL2ZfNe/bebOXaT6CCzOlgq90rbAYKcmo5TgBxknjuWhXq5hFqphGa1gunXjmL2LKcsmjImxYAhlkhgaHQUqVwWYY5akasxNobRjVsQidMBrddL94OoFZm6zwLv4wH0qgG9JkC/QFAwK18xD+8FLD0+QQ/SfYKeV7juETL97DtIBBxQ8etuJZDJD44F9lZtLxgbFCO6xLJOBUpWTMww2z68HyX194hy5MUo4xr+6V4n0X6QujqWL17AI1/8Iv7p6TOYi29HZGIP0mM7xVUuKAlMbgj3l/wVpa+hbJl9oZtWk0S7qlS6aEltRuj8qMxsWI4XO2ddR6PB0dkF1BsNwDWkkmhLyO4iGo0jnshYGpwna5X5z1Wqy0/DcJficXv2/vs/zUh79bV6Brpn4K0K9N215Lrr/vtkzIzudV38tO24d7iuM+XYdthq08ilAxMOYrqLuFNHyLXQ1GNoOCZaoShCEZLCDESiBsKGgXanjWazLSx6/p5gQ0Y/y+6dtmKaE6hJvlN8AAvxWAzJVErG67gQkSUb0jk967qNRlNbLhQUYUxG3wwJFIaHR5DNTcBxwgL0nKUnsT+bIdCbrhKGiRO0XcOMcc6fa7TDcT+uWq1mQWs2SgofvAyI+8q+uAL6pCwqXHhYjhdlPzHwYd+emafSCWB5PsaAJxT1SHpqZl259PmCIFnlAyCLubLoFZcNOvs5LdRrS9JnZM+RmTxFjNjy4GfIE2B2LuZAnkmNUgkjw5/njwsqRX7Yn1e3MveR/03xHfIFOq26BAvRWB7QDBQL87h48SzKJcqQanLODly2AR96105smkogGWMLpddH93O9H1yyHyhhe/bDZDf0iGK9UnevIuDKbPbZ54/g3PHjMr5VXlpCtcxgqYV2U0kCE+iz+RziSQZg6t7Kjo5gzbbtGFqzDtEkAzplprSC5+H1myUMCYyX+ZFM//RAD6j7CIDdbL6f0NcXEA1k62pLA4I+AUDvrkA9yzUVXg30t1933t8PmshFkPJ6T3ZXXTOvIuMpTwonpsmAsS2Wwo1qBe2GkmpWwbiFeCaLeCqDCIm4pqkqO578NQOupfPn8M3Pfh7fPXIeC+ndSKy9HKmRHfJsqFOr7hIF1o6QYn2PCb9VZYvFMzUjWMEKIxYf8SSeqSDJ3rwi1VH4qtMuolGnnj3FcEhOJWlPkz69mtYJO5Fw+HTIcO9vN8tf6GDpxXvv/cPGKr6tnoHBM/BWB3o5H3feeU/crsb2tBzrJxzX/ZDdaY/bnU6H5fWk4YZGoi7ibgtNy8GyE0e1baNpA473gPuZqCprM0tXZXouyMzKWHoj0LPcxtI0H2j+Xs2hR5BKUnudqnOOZPj8HUGIBMFCsYhyyZOM9baby+UE6DUtKjrtRQK95iKTSdHchoGCKzP0ymxHZ4aruD4U7aAMJ4Gk2i0n+jdFz6edTHmyzpWuvbQgCKD0y/ZsapWLnKssZI2YYs+3ylK+p0mNKsNTs1+V9unX7a39sghyFI8uePVaQVjDnGDgueG5E0dAatmbihTHzF0sZsWRjxr3nNm30KGmvvAHlLQu/8fyPLMoLqTNekGU8sjcZxuj2WpjmdxsjQAAIABJREFU7uIZLC7Nioc8JxTGRodwy8Gt+Nl3bUYybsAUwaHXIcIFer1dSBwcRyO4eUSuXoX70sx59l4Xp8/h2W8+hJOvvEIPcaWWSI978j5sW4CGQk6xBEclDamMMBCKp5LIj4xi7bYtmNy6HZmxcQmUBOwHKxJ+Ybrrt+D15QeZ84E2TnChGJwrf71lNFgF6bH/1ZXx+Qi9isYAv2FFm6RXyu+rTgRGBlX7XGXk3UqGP+Hh0FSqAwbsnWYT5aVFtBucFLFRLxVRXFhAtVxGiNUvb+ollcshMzIiLRH1Mw0zEunyBeZOHcc3/+YLeOK5i7iY2IXMhv1Ijmz3zGRUlYq3iGLPq2pZtyUnzx91Ntijp1Utgd5APDHW9aPgxwnyij1P3whWpJSnBJ8xtsFYBWCSQIvqZqPGNaYdDpvzdqf6kO00P6+Ho9+5997DagZv9bV6BrwzsAr03om4e9fh8GJuaWc8bv6pY1u72o36NGwrmTHtyaFw0zBdRy/bprbUiaDpaLAYfTuQmVdZkAmBkgGoOXA1z86FlyIXqoQfjUVlYSHIsP8uDH9WBATclKoV/zA7I+OfD3693kC1SlJZB+FI2Jv1TyGTGZbMe7mwKFrtzLqz2QxiUcMh6S8cSeummfQEe/xOJhchWufS5IU9b6VQJ7mXlOY5t56SzEEWZ4fl+Kpk4AK84iCn+uoEXh6rKTa0BmyHYz80piG/QZHICNRqJj8NTWdWr7I8x+Y+KGEdMvQrYihDARGSHqkfEBGeABc3BgUcq2NGz4qDZOzSg1e+3HypjF71w/1pAZLwaB5CFjvn5xkALC7OYfrccTGwCYWoO5DGhjXjuOuGrXj/zevU4vx642x9gL7SDKVb1u6Og3lxTeBzwVWnVauhODeHk0eewQtPPon5mRl1LJ6eAls1ChzJtzDkPuENwWCQ9wf/8L4ZX7sWWy7fjantOxDPUGktDiOijIT869plfnOLHsu8T7gmkLF3Ry2DDPtAtq6uYH8FI9j/HyS+BQHf/+ylAqmguE0QoXwiYI9w51cVAkJPgQoMj4vPVbNSRnl+DoW5WQXqBWbHNE9qyz1fLVVQq9IMyhQOhBGmImQc0UQckVgco2vXYnzLFuTHJ6GR+OjquHjyKB7+4t/i8RfncS66C0Mb9yM1stW7r+kFq0h3yk3OEYGbrrIm73unA1t4I5yiYemeQM/nOCvTIDLGx5YCPysGTuT+0HyqIW2sSJS6FIqhz9Yi9TOY7dPnwrFrS7pmfTUaifx+G6Gj9957WC06q6/VM9BlCa2eCgCH9QMHLkQ3TuV/HZq7qVWrPae1W/mkae/LuJWcA21q2Y5OVG3D6GjU1jOE3NvuWLJ4EKj8VMrPzLg4MUNVZXGlm88Hnw8ps3X+Xjco1cqyuK76gwRcw5BSPl9UuWKPrkVRH+nRx6X8n80NIxbNoFQuK9EXq41kKuHGo6YbjkTcaDSrm+GkxkWNICyZr2aqBcQjzPlzt4oRrEDSt5xVgEx717oH9MpXXuZ97ab8GzNpX0dfqdY1hKDIMTsCLHv4ZiQpQBsySDhSN5oI67SUXScXKooCscVBsaJkku9Pekx+tgQsLzChhG1EQF6Z8BDoOSlE7W/Vo5e+qLQcHDlGjjHxv/n9LnScnz6F6XMn5TsTSU4w5LB761rcef1G3HxgtJ/p7cPZJfrH/fPkvfyZw1m60qvrA9pgv5fXnCB08eQJnHn5ZZx55RXMzlwQJjWPQYyNPG9xGUkkOcvTXZI+L1sVhgl4BMRMLoe1mzdiastWDE1MIDcxifTIqGLn99C+F9BRt0n4aoEROUHe3rhgMEDotQNUFWCQ1Key/R6RTb7S4zQEiZ592/RL6wNp56XIgio46J3PXltFkduCwYP/1dViAYunT+H88WOYPnUaxUU+H5YE2Lz28WRS9KtIfiSZ0QyTF8JpD2blKtgaHhvFlj27sWHvfiSHh+W5nH75RXzzi1/E068VcTF1OXLM6Ic2D8zsq2BMQF1Ic+SMeDbNwrqvoFFfUM6PIUpv55XcNdtinheEBCuUtaX4FNtPFttanIbJeUGzSgJ4LGTvi65Fm1yU9mndND/lavZ/27UrssTzcfjwfxYdxdUl/q19BlYzeu/6Hzp02MCZM0Z6Z36n7jqZSKi56Fh6M+w4Y2mtkG7Z5vVLVuT2tqtnLRi0XTM1LRRyNce1Lcttd6yQYztkuBvttmWw8u84jk19fNd1DcdxQyTYMDsjk5pZB1+SrYkSHDN5g+x8scglKc83p+DYH0fxuKayjJtKJ5HPDyMey0LU/YrLaLeaiMUjbiJON7mYy560aSY0225rBGYpe4vIjtKqlzl4b25Y9PjIDwjHhRwkZDcvA2HmrYhFXAxJguPIXUv+kIQUZt+QAYlVh82yPXv6dNLi/L03D6/06ikV7DnZiSEHgb4oEw70HWArg7bAmXQWlBVWI3Qcc6OQCIMIkhEV61gWdMfyZHQVz4CBBYMvX4SHQM/qhey3kUSjUcfMzCnMz11QI3XZDCYnRnHdnrW4/W1rsGtDutvnH8xCg0uED2w+xHRL0mRcU/ToEoDpAyFJXSTczRx9FUeffVb68oWFBfE49ytBarseSZIAKq5kNhxwlI7/pHQeVGuFxj0RZIeGMDo1iaGxUazZuhXjW7YinmaZV8kqd8v5yoGxB8SBETQfMIPg2SMf9qh6/rnoI+ldArgvRdwLZuV+QDA4YthPWBzQMvDO7eDUgx9h836met3ciWM49dKLOHfiJJYXFsTLAF5J3HZclbnHyfXweQ3MooGOBAJK0TIWj2Hjju24/IYbMblth1RUTjz5GB7++7/Ha9N1LGWvQGztlYjlNnnBT08cUMZBLQbJSpeevXrhKzDIFovnxT6gN8RKmm0xbyqCl4ijc60iJ2SkRcX7mqOqzOrFu0Leq5wayZlp1Knw2KhpWujBdtP+zxcWz54D8tTBbzzzzKrU7Vsb5vuoL2/tU8EZ+wv3Xwi9OFcw0msjUyMJY00m3D49n+icv/fee+0P3/bhrUudyA2uFhpqQxt2XS2v6XqeY/OOY3N+jcPqbOiNWJY9ZNnWnG1bZw09FHHhbnIcd1On04mY4XDDCIVs27FjOjTHDBt1l01duq0Zhh2NRdvRcLjpOE6yVC6PV6u1EAHfL78KESuXxlB+GLFYCo1mB4uLi2g268ik00im4oiEIy4Z7yzz2VZDU6V09iJJ5lEldnHWs1ke9vIgFwL00diw6oE7NlwRnCnCtS2Ro40ZYYTdjthpdqgvrwFhys7qYTQtiuWU0YIBN8RpBGXyIeNu4llPE6CM3HHM/pnRM9ig10C1Smtbuu8lkE7T2z4tnAC+V1UVGl2teinTkzxFGd1A24FEO2E5i1WuMu3hwklegesaYkHM+Xmy7sl/GBrKY/3UGN559XrcfHAMmYTn9T3QTxYQWaH01k9KkwVa+sU9als3INA0qeDYnTZYrl84dxYnn3sOR198CYXFBSVp6tmLslesnMks2J0mbPE4D9HvFx0tiiYMdKjgaDcRdeowaGOq0bI3jkQ6BWb3azZvwrqdO5GfmIThbS8cTyh2/usYvwwS3laC/sp+up+1D/IBVrDjB6YM1O3W+1RfVh6sDnRzde+90i/oHx/sCxIcF9VyEbPHj+HUCy8IyBeWlmREkUpzLgGRrnBaBNEQDZdiiCUziMUiCJMf47qoUSWzQgMk5T+xZtNG7Lv+emy+8ipEYlG89Mi38N0HHsD0fBNzqX3QJ69CPLexS7j0lQ59oCexjvejGY6qqRrp0bPqVfZcGEPKKbKrNeERCj3iaru1LGQ8fobHznYWyXscgfUJgHCpVMnniFWCesnVtEerhfJnqtXSUT0Wr4yMREqrBL23NrYNVr1Wz4YX+Lz35ns25YzmFXG9WY84+ovTGfvCrl273OeeK6YbS/WYFopHLMNKwcYkgCTpU4ZmNEMh09B0TGm2Pebo7olmtfGaGYkkdMPYabetq9qdzqQZDs2GdKNsO3YeQMQ0jRIclFk8D4VCWjwebxmh0LJj2+OFUunnyuXKGDN6gpMyq9EFEHPZrAB9rd7BwsICOu2mZPmZbEpm/pWHOzN4SsQ2peTNrFr67kLGY19cjW/57Hv2/FkJMHQDOnvzjXnJKDSrgagOJHTAcC3A9kxp5LM6HE1Dx3HQsjvoGEl0zCQ6oZhYbVrkSVFdMKpG7ZRGd7PrVseyfaVSlaAgm00hnc4LiU+Y9Q7HHOvKtMbT71cZvfK39wrGnsSvMrLhdvyKBQMWbsciiXJ5AcXCgigMsnKSz2Wxee0YfvLmTbhm91Bgni642Hrl7T5XtgBJrAtMvYJy39+8kT9KpxZmL6I0P4/ZM6cxc/oMLp4/Lyx7AiPLwgTlWJz+BGFpB9FCaXjtBoxv2oxkbgihaAJNN4SlYh2zp0+jfPIFuKWLsKV9wSBHQyKZwtjUGqzZvBFj69ZJts9znx2fwPDadQGA9Z2DJXUcaFn0SvTBBWIQkHuz5v6y0evcdxnvAdEhta3AGOBAa0T+PTh+2BeUqKqNcl/0ayl+7QNoNeoSRM2ePI7jR57DuZOnJLMX/QfatnYclBsdlFwGSxGE7BZSpoNMPIxMIoJcPofxyTHhzSxduCClfrbiRiYncNn+K7DrxpuQyOTwyj89jMce/DrOXWzgYmIvtKmrkMxvVDLZvvaCBHuOVKAUO54MemVKoyysScJtCvOeH6EAF59VTQ8HBw7kve1mQRQsyU/hXD35M4nkOAzxsVdiSSTYkrRXr8067XZjxnHxnWKp/ESn2XxSC3eOAxuqjzxymEpVq6+38BlYLd1f4uLfccdH05N6cV3cbm9zHTSWzdATn//attKg8MTtl38oUU8nw9Go7cRik51sq6o1M2a82XRi6XSs+LnPHS7fc8895sLCULpdaYxajp3SNVQj4Wir1W5GXF2bALRENBR7AWDmYWiJfNLVtHajWbby9XrjDyq1+k3NZjOiVONUqZF9f5a5E4kUKpW2SLkyCxkaHhVCngC9qUbkRHaTjHWdghtpOVqW46lsx5K4yH4SaKgFb0SRMsJIOFXotVl06gto02rXqiPitGFSUMdbz8XZjtti9imVAQ0W59c1A44ZRyuSR8tMoa7H4YSUHK+I53j71GpyFr8ipkIs3TPjyeUyyGaHJCjwDWraLbYOLI+IF/cYzsQnApQUQgS1pHyvVAU98l5DWhUkEFLtUE0nLEo5lWXZoXwOOzeM4qdu3YRdm9L9BLO+sbhBYPcqICskcj2IHxClIX+DpeQTzx1BYWFRSvWlZcqWVoTbwRenLBLpNKIxxfCO5iew8Yr9WLdpI4YnJxBJphCKp+DoBurVOpbm5nHh+Gt4+dGHceHYa7BaTcnuyQHJjY5ifGoS4+vXyXW1OxbGNq7H+t37JJiQc+S53rGV4Due9RPgFCy/nrKdL0bTA/+gDn2wHuBPMPQIn8HxvyABb7Bq0rcVISkoz4leE0EFDey9L02fw9zZ08J3OHP0GGrVKhKpFGLJFCxbw0yhjtNlF3OtEFouuTUaMnoHY6Ea4mgjOzSMW286gGwui6WZGUx7JX8SG7ftvgwH3nkHcmOTePGRhySjP3OhgYX0PoTWvg2J/AYF9H13EBUaSQq0xGqW55xz7wRrclgAOkCWPaAfEctlNTkSJBhawrgn0CthKLauODs/qhwpPcc8Bj9Wp+pWKzOdWq08225bR9qW9aDVaH0bkWMnHnnkkVWQfwsD/GBgvHoqBs7AR+/4aARYuMyyQ+N1LX6u1OrM7Du0ofyvQW65++5fiZUW7csA54BI5LQ7X/7GY382H0hW3Ntv/1BCs7L/Q6PZ+kir1dpMAx6/n09QJNAnEykUyzVQOY+LSS43hEwmgyhFZ+ioBfq1K2tXlryVtStLyTVlM2uRgSwpN8IhA3m0kWleRKh0BhbH59inF9c7wNRYvjcV0LMwb8ZgwxT7XKtRlcXTCsWgcxyPWXssB8eIoKQPoRYbQzihvOkVk1454JGMt7CwKHbBPLZ8PidAz56+iOxIqVPNyjMzZTm/22pQ9ELZFrMmTjhwLtk33eFPfhfL+ZVyERcvTqOwTL0BDbl8FlNjo9i/bQzvvmENNk8mu7SwYG95cKzL73T1zZ4rX0KPQNebY1cmJZYYoZx69mm8/NTTqJTLaNSqaNQbItyihXSks1mMr12DeDqNQrGKxNga7LrmGqzfvAmxTAahaAwwo0A0qWaybUtK+41KGadeegn3f+HvceaVlxBpVZAxO8jnsxibmsLU+vUwImFR2ONc+OSmLRjbslVm7nvZtcrovZ3vm8AYJNT1UumAZr5Kw/vlggMjiP1Su4Oz7v2GOWpTXt7hkfm6lQGFgIFd8AIIGkO12zj97Pdx4rnncfrYcSzMXkR+eAg7DhxAeHgKzx+fxXeOnMJ8S0MLDIANtDo2NMdGQregOxaGjA6u25TEjh2bMD4+Kuf26JHnRbRoy66dOPhj70Y0mcHT/3gfnvzWN7FYtFAZOghn6u0wMlMe0PsWtWqMVapODDrb5KzYiMaSHj+mxidFxj+FcxMblpaWeDcEWlGsvFFYR4De7kiVQESkvCkWIe9593+7VXKKhYtWpbzU6ljWcTPs/qfFQvq7zzzze+XVMbtVaPOD5tUzcYkzwJ599bGTsYZhD9c6iVxDc6xGJ9yp6eFiva6XH3/8D5tv9CF6182/ur7tNH4aLq7QdP1oKGL8t69//Y/OBrd3552H46364p3NRvs3253WHo1Fe8/4hv1DzsynUimUynVUKzVYtoNUKotcbhhJCqvQq11K30o6lv13ldHTj76CVqMgErYESi5RWbeB4cYFmJVpdCozwvSO54aRHh5DLJWEEdLY+xfTGbHf1U2ZCKgUC/Kn0bKkB9qolOC26iL/6mgh1LUkFo1xONm1iOamEIlQSY/6AiVUynNYWlqUEULOtGczaSnds32gqhEsfSrjH5Wxe4gqo4wk4DGQaYmDndjymlxMlbgOF1uCP7kCS0tzuHjhDKqVimTN7M9vXTeOa/dM4NCBMYzlaDOqboJgvzrIKA/eIsHxMpWGKW11vzzG/SUA1QsFLJw9jZPPP48zx08IKYzAy58MAjJDeVx21VXYfs110h+eWShix3WHsHbDWhgsUxPcExnKMQIh3zbXS2tdBxdmZnH66En81z/6BDrnj2IEJQwnTIxMjGPtls0YGp+QmfzFuVmpGlx27bUY27RFkfm6ZXR1ZF1hn0GFuYA6nZ9xBgMgn4XfG97vhWL++ey+xwPsILVvZSWhd6Z98n732gwI8BD8F89P45XHvovjzz2PhfkFuIYpIL/rpttxaraKBx4/hmPn5pHJ5zE6nIXWaePchXk5XhJr+Jlwp4q0YWPPRBwHD+zAlnUTOPrUE6iUStixby/23fYOWG0Lj3/lS3j+icdQaxuo5q9Ee/x6aOmp/ol1qTIou2XeP+I012kjEiU/Rjk/uqyyWTX5d97rNJFSAlWBY6c4V51AvyR+Dqxg+VMxfI7FP4LbbzftSnneWVqaMZqNumsYOGMYxs8+9O32U8AqCW8V3Lx1bfVE/OAzcPjuu8PnW5lctaltrlvGVNPVz9m6cSafv7BIkt4bOX8/dvsv7m40Qz+v6e4GzdW/E8/gb++7708uBoH+9tt/LaF12u+pNZq/YVmt3XooFOIYnsjp6poQ71KppCjxlct1EeWJxRIYGZ2SrJgF2o6lRm+YKNDUJRxWZDghA0npvgXHaiNmVZFvzSFVvwBD6yAaDSGbz2DdxgmMrNuADMeLPCc/yvhqoZAQ9JidUrqVf8rlBorVNmbnSigVC+hUy7DbdTSaDuadLCrxKRjZNYhlJxGP5+A4LKdPo8j3djoStHC8juYdXPwI0tTMJxlPZHPJwBdTHGWw49vuMpAhsCtL27RkP2xX8MXP1es1LMyflxl6njvyG5j17tk8gR+7dg12b8kiHu5Z9fqF+mA/eRCYuiVnlXL2WNf+zeC6aFSrWJ4+hzMvv4TZc+dQLnKOu4FqibaidP5zsHnP5Tj04XswftkVOPfyi4hPbMDktm2qakLRlXAMCMcDdsHASy8dx6uvnMDi4pKMJHIM8+gLL6Hw8lPI12aQDZGrkcXExk3YvHcv4rEIzr78MkqFAnYdvBIbrjiAVDancNmrRgSJg5eSmu314weFf7oH3FUTHGTRv97zccl+/KD4kCT9NCu6hE6/zMIXcfb55/Das8/iwulTsFwXI9v3Yt+73ofo8CTu+/oTKLthXLVvG67YvRGVUhl/+dmvYfr8LIbzacwvV3Ds9DnQ34K20xHdxYZ8DO+7bisSpXOwOm1svXyv9OgrC3P4zpf+Dq+98DxsI4tSZh+aI1dDT5Gm4xcceFYZSFOcjuRaKmC2hAtjmCpjl/FTTqjYNRi0hI4NqYzek5yWoIjTEE5HmPSt5rJUcBzXck0z6rKtZZipmu2g2Wo1Y/VaKVarFkjGrdpOe84Maa8aIe23Hvz2yKurGvdvZHV+c35mtUf/Q1xX9tnnz+lTjm1MNS292XatmUce+QRL7W/ILOL22z++1mq33qHr2hRc7cVYMvyd++//fc69dhOcO+74aKTd0G7qdBq/3Wl3rtI03WSPnuVAAhalcwn0/HulUhdCm2FGMDGxDsPDXHw4nkOhHVrGsq/fG1kjMLJHaDdL0JsFJOpzyHQWkAq7mNiwEXuuuhzja4aRTERhxugiR3c9hg7KbtMnHrEkKcx9R2WwVRmT66BUKOPE8XM4dfwUFheKmKlGsGTFRTZYT45gYmojYrEwCsvM6BfkmLKZDFJJKtgllZIe2fNsO5BIqHNEiXr57H2qMr7Ii2qGjCkpsqGS7+VCqUhbtK41sLQ0i/m58zJeR2c8VjtYObj6skl88J2bRNte9x3l/Ox8IMPt0z0Pgo6Iz6xk2hOYyvPsox/FzIkTKC0xM2sK2PLv5DUkszkc/LG7cNWH/4Mww6vVMsY27xBAkMiMJXWW6tUQvby+8uWH8PgTz+LVV45hcWFZkFoImhrQKi9jHBVsdBYwlADWbtmK7Vddg2QsglPPH8H8hVls3rkd26+9DmPrNqoKhgekwRn6S4nhSHDl7UO3Lx8o2fdlogPd6r7tyYZ6ev/d7QZJeH1TD3y8OEYotDNvnl6db87EFy9M4+SR53D66FFUlpeQnZjCzne9H5tufCcuzCzBiMaxcU1eCKRLxQp+7w8/j2MnTmFudkFUEluttmyXFTKOrzq2g5ih4eptk3jPFk2sqddt344tV12LudMn8Ojf/R1OHzuKaHYSy+kDqGX3wY4OdTUJOD/PfW02FckyGuHkiC5Az+dUKUK20ZJ/rwnnRpHraOWspkl8XoQoTTbYo2dGb3dsu033SSccTjm6Hluu1xudcqmQb3caSU3TSqGQ/ogG6xHb6ZyOWs73vvbdTxZ+iKVt9S1vkTOwCvQ/5IW+58A9ZiFlRGpAstRp1iYnK61CIRezrJSZ7hRakclK/YfN8NmjLxRaG3RX2wxXsyOJyPcHgf7uuw+Hi4vLb7eszm+32+1rXdcNk5BHEQ4B+jjFZRIe0FdB4xsuFmPjUxgZGVMOWMx2Oe8OKvXFlaY21e1o+NKuwapMwyydQbxTQj4Zxbr1a7Fz5wS27FyPdC6nyFu+mprKpXtErqA7mBehKHMcpdq1sFDGyRPTOHr8Il46uYBTF6tYrDvomAnkhsaQTmfE/KZSLgEagT6NZDKLaCyNkE62OAV7OrBsmgTROY+zwwropVLOyQBx8qIyocr6SVaSsSOR+lVOdhcu0qluThZjtgd43oZzKdy8fx1+6vb10pIYfF1Kja0rCuPPjAupjQ6HHhB7JW/uX7NWExe6CyePd7XrK8USlubnRXY1kclg53Vvx8EP/DuMXLYfSzNnkZ3cICNwr/f6/Ofuwxf/5j5cnJ0XpUQq50mm20NLxA1gbaiOy6NL2LZzC7ZddQ0ipoEzR57B3MyMkPv23HAjprYpfXYZqb9EtjyoDthXeveCocFS/8q5+WBPXsF9Hxt/IFAIlvDlkMT5z/utN/XgHyp/XVleFCIiCXgXp8/DjEWx7fpbsP3ODyI7Mip9+KipC6dhcX4Jn/6L+/DEU89hfn4JhWJJXUWvIsP7gm0okueiuoZtE2n89N40JseGsGb7dkxs24GLJ47hsfvuw/kzpxHJTmI+dgCl5G5YRiKgIqBU7Tjq6stb026Z92ijQSXIlqc22YQulbMI4gkCPbfhV5UUOZYZfbNZcBq1RctxrVqr1TSbLcvQ9XAbmtFqNdvhVrMeD4WM5XAk9g+RcOjvNdN5vlwO1w49gvrhVce6H3Jlf2u8bRXo/4XX+cCBe8xNmwpOqbQ+aliN4baupd2mXYs3xmbvf+Ywa3aDa9alvkF773s/lqmV7at01x53bXz7G9/50/NBBSsK+MSMpSsbzfbvWJZ1g2070sRj5kGgJ8M6nU4FgL4ubHwa3uRzOU8R1pZsmS8uOBTcUFazELKdWzkPo3YRccPBli0bcN3Vm5FPudA9T+1wJIZoKi0ARNDvU0DrNlC9wxtQTSNYNJotLBYaePLp03j06dN44ewSitUOQmFP6jbEbKeDcDgkx5LJjCAWzwq/QIRyOP8vZXo1NiciPV7pnhp0Io4jgjptJQgUoR68MrzhjH6zUcX8/AWUy0X5HEE+k05h05oh3H5wDW4+OC5Z26VASPDMJ0etzGfVQYv1kCov+3k9e/BzJ49j+uhrWJ6blxG6Rq2OSrGI0jKzM2Bq6zZc/6F/j823vEfU2WzLQWp4tEdGG7hjPvXJz+LLX34Q09MzAkhB1ntQcZdHEjM1bArXcOeePHZcdY2oKJ5+9ilcPHsWazZuwJ7r3461O3epgMhj3/vXtRszDMgAr5C47R6tZxxzCaJc//nrPRRBVcHB8+ufQ/UepTMYJD76+8dzXJ6fxem7qSjnAAAgAElEQVQXX8Tpo8fE9Glq2zbse98HMbHnSjDe5D0m3+o4+J//10/jG998VMYsSVz1xaoYOPtmNFTFE68E10IiEsJP7x/FzW/bJdLCqVwec6dP4sjD38LM2TNwo8OYjVyBQnwn7BDJpSrgEitmKAIeK1zkovAZ4qtWK4lFMtUcabscNhl4RhFPTIg4lM/ad13XpoulbbetZn2xXq8vtCzLMmv1eqpebxi27dqmEdUMI8Jyznw0Evu6EQn9sevixP33H151rfsXrudvlbevAv0bvNIsrQNIOw0jY1lNJwoUasarlR9ynEV7xzs+Nu507HdocKfg4EvXHho+dvhwn2+0dscd/9Nwo7z0x/Vm8y7XcWMs9YkLl+jCRwQcWbotlUoiOsPfjYzkxSRHMqLe8iEiONTLNoyEeNu3SxdhOlVEQjZyqRjedvkUDu7JiiVvs1YVBTeWIjMjo0iPjiMai0lvvsuMFilbqrR5gBHIa/qG0uGiUGniuZfn8bXHTuLpl8+jWKnJnikvdUoDR5HNppHLjSGeyHte817vnSI4oqjneMY2ISW7K74AFCGhSQ/9uqlpz+NW88qNRhGl0hLKpaKI8nAxTqaSGB/J4+COSdx29QR2rONYU/8N0Kd8NzDXLe/sir3If3QZ6z5LvVoo4Pj3n8CZV19DvVoVkOcfcgWotZ4bHcOeW27H/g98GLmNu1AvLiOapm6AKt0Ovv7m8/fhk5/8aywuLgupq8v87wYhvU/4GXMs5ODmdRG8713XYHhkBKeffhIzJ09ifN0a7L72WqzbdbkovUkFxp//9jbjDQl2L2EXfLtH2wuM/G/useXVp4PZfu+c/QvBnqMM4q7cC6T4zeIIWa2iNDeL40eexfnTZ+HGU9hzw03Ydvv7EE+l1T0qEtIhVKo1/PJ/+F/w/POvCOmTDpF+sOEDvWgZcKrDNCXwImfj19+5DTfecBDDa9eI/OzFE0c9oD+LUGIUs/ErMR/eBtcDeqVHoIJqZu6tljKRo4e8MreqSVYv2b7VQth0JKNPJCeEOyOyt0Rxq211rI7l2O1WtbpQaTQKlIAcbjTb0WarSbOCTiyeasai6TNGJPJQyIh8uVhsPLs6K/8GF/K3yMdWgf6NX2jtwIF7jFTKiCSstFl05y3TPNX4YYH+tht+eYsWct7tuBgyQ5HPX/321GsDQI9bb70n027pf9qo1X6i07aiNH3hgqRc7sJSuufiVKTDXbkiQD88PCR6+IpZ3b+4CthHcnBtB05lDqZdRdRwsXY4jmv2jWLnVnpjh2X2ut2si+sXR7MS+WExS/EtbTl21CiXRKhEzFXiSTFSIRhHIjSdUTr9wQyN2dRrpwv42j+dwveeP4MLc0W0LfrTK6DPZNIYGh5HKjUmmbrqz1MaVhcvAC7GZOGzPcGROSl1coaYmuAi00sBORqDqMCD2TzV8NjSYBWEfVhyGqbG8rj94DrcetU4MsmAtWvQPc2f8hoEUz99XlG9UCEVpxuKC3M49sTjOHP0KBq1hpTxCfKU+HUsG1sPXInrP/xLmNj/NpjxlJxjMxLtAm7wdvzq/Q/jE3/6lzh77rxnc+wDn191DjYZetVoCvCszZg4/PO3IJ+OyfjZ3JmzGBodxs5rrsHGfQck2/RffeOCA/dMj1Xfn1v795a/B/6IXrDF0TU38AKkPoZ9oBQxOI8/OF/vB1dKIMYR97mF6bM4ceQIFhcLyO/ch33veDfGd17RNU5CSEerbeOzf30f/vKv7sX8/GLXDbBP7Me7lgR9Na7mIBkx8cmP3IhdV1wus/h8nXv5BTz21a9h9vx5ZCY242Lq7ZgPbQA8O2fJ5j1NCmb09RqNmCzEEylEowk0GhwnpWKj8oMwQpaYEnEu3ginHMuy3Xq9HGo1a45NxHcdu9ksta12zdI0vWm7TtVxnXm4odOxWPJ8IpZ7LZXPPNFoLJ5ZNbB544v4W+WTq0D///1Ka4cOHRZke+SRw4oF9s+/tJuv/aV1ZlS/3XGdER3hr6SHz7822ON/+9vvmQiHzN+p1WofaNQbKV0PaT7YE9QJkAT6crksJUky4mnUQkCTEbjuSq5mepl9Uys7bCYRoiNWbRoZt4AN4zFcec02bNu9WUh3PkjT55u9Rr7IQG7XaqiViigvLortJ0uo4v5FIxpxnTMwsn4DMmME65DXBu0/HYVKG3/30HH84/eO4vzFZVGBY9BCoR81MUB+gRqb41gRCXcCHl2CnenJfzqepCiBnhm753XvaYBT5axcLnWzeX4Hz8v6ySG874YNuH7vCEzDsxYNXK8fREbr7zETdHrkRIJHu1HHhWNHRRxnfuYCHMsSwle1XBIyHm1Pr7j9nTjwwV9EcnKDCpw8HYPBW+all47hD/7LZ/D9p4+I/roiGfa/i46HvM40SPJH3vg+XsOhZATvvfUqvPOyNM49/yyW5+ZEInfHVQexcd9+mWp4PaDvArRfvQj08hVm94hxPYDvEcm6v/PfGxARGghN+tTyeoCvSHvi/jbAI+B3t2pVHHvqCZx+9TWxit586J3Yfsu7EcsO9xn5PPro9/G7v/tJaXnwOjAAIq9h8BUco2T8sX4ohU/82l3YsHUTtBDNgVyc+P6TeOTL/4D5izMY27QHF3LvwKI+KX4P6pHvbZfqi5Uyp0laSKVzSCRyaNRLqNUpksRx1w5CekeenVCIFtXxSqfTadVq5WSzWY2wamcYIdey2zXXal7Q9NAzmoYTpoFXXUN/Neqml8OZVBnYVL333g+8ocmff36JWn3Hm+kMrAL9j+hqHjr0sWxY197uOp1NmqZ/NzN88cV77723z1rybW/7lVgq2vlQrdH4aK1a3+44jkmNbop+ENRZEqQBDkuSzOi5YHG0isQ2ZXeqIFuNgLFkqUvZOxpOI0ZJ28oZ5M0K9u6ewP5rdiI7TIlaz/jEy8eFTb+0iMXps1iYnkZhcQksTxNIfT4TS/jirJdKYtOu3Vh/+V4ksnlEot5scB/xSsOZi1X81f0v4xuPv4pyuYaQaSKfz2NsfB3S6SHZB6UgxtnhuJDraN7BFzN61ZtXDGaKAXGKgIunKvJSrc+W0TOeE2bSBAcGRmwPXLZxHO+/aSMu35oVIt4gKzyYXXqN175su6vsJjZnvfWd2yktLgggnHr5FenRUu2O5Dsq2RGMN16+F3vv+glsuPY2hFP5S2bxPEa+93f/90/g29/+HubmFiQzVNmm1wv25v15H/B39Anws1R+nkCfS0WxYd06/Oef3IvzR57CHDPRfA47Dh7E+suvEAe8YBF+UCgoyK73wZ0/gz324O/9f/OjkcHPB7Xx/Ueuuy314ZXOeF6nRIDYu1DM6lm6f+5b38CFM+eQmVqLXe9+Pyb3XgtdJhbUPc/76ud+9ldx9NhJ5Sw5EMwpImLgeLxLyV79FRtG8XsfuwtTayekcsTJkuNPPo7vfu0fMXt+GuObLsPC+Hswa4+KOJR6+bwCXr8mKpVl+RmLk3syJPvAKZNqtYBw2IBpyPNoOa7RdmGe1LXQnOM6Y51WY6httRHStTZc67hjt77lWvb3Nd08lzbCC/d+c1UE50e0ZP+b/tpVoP8RXb677747XF4a32fD3WWGtFN6OPHC1772fxQHLSXfccvHb2o0ar9drVSvdeFE6Wkfi9Ikg+VsVcInQYtz9FxMOF9PHXdme92X12v20x1TDyPldJC2i1g3Ecfbb9iGrVvI/jX6yhEEq8Uzp/Hik09i9uw0zh0/i2hM9XbFaS+sbGubDWbUQCqTQX5kBGu2bMCabTuQX7sRcRHbMbyFWpV/S9U2Pve1o/jSwy9iuVCW8v/Q0DBGx9Yhmcx5nvfcpiMkQpLrCPQMVKR0L7a0ujiE0Q2MBjCS8Xv9Zp4HgnyxWBJnOHIBEskExobyeNvl6/Du69di8xRtd3u3f7AU3SWpXSojJSBxVIr9bVrx+iAFoDg3i6NPPi79+XA0irG1a3DxzFlMnz4DMxrD1e+7Gzve9X6kJzdCe52ePDd3/PhZ/PrHfwdnzp6XQIWTFl1w9ABJvA+oQCj+5T77Xh0P/z+ViIrK2yc//mM499R3cfqVVzA0PobtVx7E2st2IxQ2ACcoXTvgFOeB+uDjEQw2uuCuEL8/cAkY0HT7/gHmfXBkcfDvCqpVqOAfUbBxQB375x95GMuLyxi/bA+23XoXMms3QeOIGmfVOxb+6/9zL/78z/9WGPb9ZEK1UR/kuwGOl+kzeHr/tdvxiz9zE0ZHhoTrwmrWyaefwvcffhhz52cwsn4rZoffjQudvKhHkgug7h9bNswqWKVKvYQKwhJgjgrBdG7ujIx7srUWjdCfQD9nWfqTHcv+fjgcXQ6Z0SnXsrJtjsTAqcBtn7Bc95lCoT7/+ON/qJr+q6/VM/AGzsAq0L+Bk/av9BH90KGPrQvr1k5dDzluqHMynT50erAU987bfvmWRr312/V6/RrHcaJk6rJkz9WKmR7dt7hG1Wp1AQX27XO5rPT/VmRVHnC5HQvJThn5mI7L92zGLTduwegQCW69BZuL47EjR/D4V7+OhQsXUKcoT6kOq83FjFouBlL5BBJp9u5dKVPLnD9tQFNxrNu8CVOXX4nJzZuRyaalbMoXFfxOnq/h3oeO4tEjp1AsKvnbXH4YY+PrEYtl1AiSOHapdgP78FLuDJGjYIrON38yk6dBD2fpuVNK696VakOhUES5VEar3ab1r0gDb1k3hndeuwlv3zeCoQzn8ANyrgMa9f6DcanM1u10wD8ktHUBzjBQnJ3F8WeewszJ04jEY8iODEt5meNf+fEJ3PjzH8H6t9+BcKJniXupe+lTf/Z5/PVffQlLS7QeVUDugx7/5isk9rHlB3zh49EwJiZG8Znf/HHMPfckzhx9DUMjI9h8xQGxsWXFh9DeJfcNZut+ifufce7rBiAD8/HB/Q0K8qwYU+xtoO84g9K6PWRWb27U6zj1/HOoN1oY2roTE1dch/jIVLfjcOLUefz6r/5vOHbspLSG+qoQgeNStyS5FU73/qTWwr9/10F86L1vk3uGnSyOi574/hM48p1/QnmpgJGNO3E0fCNm2ylpL5AXwuqTkPG8ikKlqsigbJGQZBo2I5ifn8bi4gUk6JwXMxfjsejfW3b4s6Va4bVoNKLZdixnuq5hJqyypkUbtdp8a2am2HzmmU+zpPPDtAT/lZam1c282c7AKtD/CK8oS/OZaHOdq5sbYYSW16/fceTTn/6FvjrjHbf9yo2NRuO3q9XqdbZtx5jBK3Mb5ejlE+98u1eWqAn0/H3wxcWOCxp/Ups+3i5hfDiN66/dg2sPTCGToPBKr5DNVeWJrz+Ilx9/CvVKGZVCCa1aC+1mR/5IazmkwTBDmNgwCk7AUW6VUquGqQt5L795D7ZcsR8bNq+V4ITAYjkuXj5ZxJcfPo4nXppGoaRaDplsHuPjG5BIZEXjnqN0frtBuXe1Jbsn2CsDEGb0DDyqYpnrAz2PkUFPsaT64gyGVNk+g/071uD9N2/C7s0ZkfJ9XaLZAOgTnLpWtMygaRvcakEzTaVrzsw+HMb8zHmceu4IlmfnEI7HpIR+8tWjYpe6ZvsOXPfvPoI1+6+HEU+9btme1+x//IXfwpNPPqtY4rZqwfpgyQyT2TzL9UEw9f/uvRkE+st3bsbvfeR2FE++gvmzZ5EbG8fk9h3Ijo6Jzv7rQUdPzNfvuw/qJwQbHuouGyTadfv4fRFTz/K3d0wrv6Ob4Xs3sAC1X7pnq6LTwdyZM3DCUWS27kFq7VYYsWRXt/8r9z2M//J/fhILC0te8KD2rovx6sul6hVse0QjYSTDBn75Z27CXTftRSyipJHb7RZe/e6jeP6735NAdmjLARxp7cNSOy6jfLJ/BHrPN4A/y+VllEvLElDl82OIRuJYXp6VP+Gw4UTCoQcTyfQfpnPJx0dHF2Qs7pFHVIHo0CE4/xqeGj/CpW31q/9/dgZWgf5HfEFuueWXhkxb2+NoocaGcuPZTz/Tr0991x0fv6Jaa/x2uVx5R7vdiRtGSBNzG2rOy0iZAn6WqwlwApqiGU9jGL+kSIVPbyGimEyzirjbwI4tk7j1xj24fGseEdNjHXtL9tLFWZx84XkpXSaiYbHvbNXrOD99HudPTqOyXEOnqbIl3dARibNfbCGejCOZjondqhUfw9T2PThw/ZVYu3YUhqF7GX0VX/zGUTz69EkslyrCiM/lRzDG0n0qK2x6kvHUwkntAI7atUUxj6NOQtDzfk8v7p45jxIUIjmRQG97YMgqCIH+0P4N+MnbNmI8H/G4CD2QupTkrYAVSXBCSOS4lxJgcdsdpnnQOKLG7yCvwTAE6E+/9AKKywVxyGPgc/y1Y6jXathy8Gpc+YEPY2z3QRg0qunRxvruQFY4fuGe3xT1O1YmRCTPE7XhfxA4RGGNqaQXAMgkBtsJCr/kfsik4hgbzuETv/E+OMUFVKkcNzaO9NgYwmGy/HtfG2QqBCsYwZZAkAPgfzI4aqmAtL+F0D+fHwgOuuY1nojOgFugzyvx0ZkgT/FC/8VgjlLCeiqP+LrtMDJ0fA6p66Mb+E+/9Qf4xwe+5dkfKxLjINNeBYYUpvH3AUglE9g+mcH/9Wt3Y3SE2TyDQdrgNvDyd76NF594UqpJsfVX48XmDpSsOFyJQLh9j4fLQNpqo1RaRKVSFn+IbG5UJkeKpQVUyou2DrcQMkJ/ooejn9m/H7OD0zY/4iVp9evfhGdgFeh/xBeV5jWNUnG962gt28icG5yHveuu35islWsfr5SrH2rUG8O0thHmPTNSR83/slfOlZule2awLN9TNIdkOFGSo0AO5Wrp4W51YFhNZOM63rZ/C266dhPWjtEEx6eyKQxiJjl99JiMzeVHhmWunqQ8EvIIaMdePoa5swtoVjg25qjsPuwiZOoIR00ksylYkQwSo2uw8+DVuOKqXRjKqgzo5EwZf/v1o/j2MydQKFSEjDcyMoHR0TWIxyljqxza1IJPbf66lO5NkzoAUaXqxuoAA4B2XdTz/NEmsqvZmyfYE+i5mDP4GB8Zwruu3YL33LBGjdUpmFwhGiNwxCyaJ41gSuMfP6uWUr2yyIVH8NII/AShUAjFxQXMnDwudrTiXFetYeb8eZjRKHbf9i5su/VOZDdshy7jgZd+fefR7+P//qPP4Pjx08IvUDrvXoeAe+yNV6q9V8juS7j6WxzKZ5CIRnDF9vX4zQ/fhIhmwe60EU1QXjiiqOxCuvRT8QCKDsjRBgOCINu+13f3diQgBRw8shXVgQGQ7wsavL5+N2AIChV5aO/vqQQ6iRyMkTXQIgk1N88A0DDwH3/rD/DVr34DtRrbPx53ILBtfqfPwO9yMzQN2WQcH7ptL37uJ25AKhGBS0EdW2nqH338MRw98hw6rgl76AqcxE7U3LgI8yoiHu9Xlu4J9GwdLaBaLSIWSyGTHUan3USxMO82GpWOprsvhYzQH+lG6isPPHC4slqW/xEvwm+Br18F+h/xRb777rtD586NJ0ZHW9b99396hbIehXnstva+SqX6Hxv1xnau6yzfE+AJ6op5r/rNjUZDGNtk5tOhjeVyvsfPaJgJ2e0m4rqN4eEsbr1mM244wHly6r0H7UcVAC7PLyCdy0qGSOAneFWWFlCcvSjz4adfPY6nHn4C1WXOsXORc2FEqGAHROMmhtZNIpQaRmJyK7Yf2I8r966VhfHZV+bxD48cxwvHZ7HMHr1pYnhkUsCepX+S77hocsyOCzutdlnOpzud8uFW43b8vZq3V9kU38tzUCpVRC2t3WlLyT2dSWHn5rW48/qNuH7fCFIx1fqQ//NkewW4BMQtAXHxapds3gN9/rsRghuOqN/X62KEIgGGl0q3Om0U5uYwP30WF85NizNas9XCxKbN2Hv3z2Jiz0FEsiNdMaNL3Xqf++uv4Atf+DLOnJmWkbAgjyAI7t0MOmAEo3Bfw9qJESk7f+TuG3Doyk0wGRex8hIYufx/2XsPMEnO8lz0re6u7uo8PXlmZzbnpNVKq1VCEWWQhEACY4PB1z7GGGxfDMc2PPec5focX3wc8CH4YtnY2NcYgxw4JIEEaBGKK62k1WrTbJidnZw653if7/v/v+rvnhH4gBC7Uree0ez09FRX/VVd7xfe9/2aTG40DwGHBCcgUBxaMyO+ueftFCdaiXpif1sG4YgdbwmyZPm+RZ3hUPJU66I5qDACEbhig0CwQ4zy5X6WC399/5fxV5/7e6TTWRvo9YqE6s3bWT5NkbO8WNEdw59/6G5sWNUnAmkZ1C2Mn8XIMwcwMXoORQSRtHZi0rMGZRDQy4CR5jCQxJN5KBW2XU4mFlhDTxMZ8/kUj0mu1sp5n9f9TZ/P/GwyiwM/zRTMn/Otq/32F9AKtIH+vDhZnK7Y+VXLLhm33vjblxZLpT/J5/NX1mo1k4He7WLwpZIg9aCpb0ule5qQRgDf3dPNfXoq6VM2r+a21CtFBD3A4GA/br96DfZu72JPcIeWpfVjNec0tU8UOJRyOR7FScY7j37tGxh57jAWJudRKVVQK9N4WMBtuhHp60A13I9MYBgrN2/DLddtwVB/CN9+bAzfePQExmbTTKgicO/s6kdXF5X33Qzq9FBab2LcU5BBPXom3Emgr1byDPRimIjgINBwHzLJKZUqfOy0LiQ3vGb3Otx25UpsXROBz5RmQnQn52xdLj/9m4f0SFIVfZeBAKfyLjcMMrehaWLZDP8t6awZMAg9XC4U83lMnh7BoQPP4tzoKELRKHZefQ22v+NXEV65Hi6TJIcv/7H70he/jr/5m3/C1NQ094+XdsPFmVBA3VpSJ15AdyyKVYM9+O8fuAPDvYL457yj3KJtWKMz7+VZXsY8SGXGrRI/W8IpqwsqANEzdads3jr9TicDyrK/PBfL/Y06Dvt3pg9GpBsGgb0leA/0mXjvL38YBw++yP4DrQ+dGKhaIj6fiaH+Htx86Sa89y17EaFsXqsATBx7CceefhrzMwso+lZgwtyFpLsXdUNWZriaQdcMEfIafK0y0CcX2EAqEAhzKT+dWmwYLlfa8nn/u9sX+HIsdslkWwd/XtyAX/M70Qb6C+AU33Xzh4aLlcrv5AqFtxeLpQHT9LhI3sYjPOtkpWmB9L9k90mZLFlr9vX18oQ76vNWiVVMFp9uA+5qGUG/GxvWDOK2q1Ziy2oipi3Vk0s4aXK3szXk0qFMJWff+Nu/w8HvPYlCOsdzu9U93x20kAoOIWENomtoJW64cguu37sS331yHF/dfxST82nUGoBl+dEZ60c02slATx73tL/EuKd2Aw/maQhNPWX5BDoUDDAZr1oQ2TfN5q5UuGxPJDYFhtz/j4Zw93WbcesVQ+iJmjCo7EsVCGoPELgzSLvRIL06OQoSUY0yUfp9RbxGEa14RC9l/OWSAE/lV0Bg6nKhRoN0zpzGMz/4IU6NnEBv/wD23HwLNr/57fD1DgFcZnZc6Vovv4e/8xg+8YnPYnJy2ibi2aApa7wqI6VjY7KeVjan5zpCfrz91ivw3jsvRSRICg2nD92kIuD+srTBlWxxPYO3Awo5VEaApIhT9Gx4OVKjnsm37r9+zI4LXvMQnNbKgnhTWXZRLRc6V1ZQAH2oGyBm+3wcf/B7n8Czzx5CsUgcB27Qi3PM3502iFqLdauGsHfLMG69chMu3jIEL5Fd5WhKaiGNHzmMw48/gdmZRZQjm3DWuhxFIyjL9rS8qs0kCJ40gz6ZnEcuR26VND7ZQiIxi0wm2fB6zUWfz3xfrDv2nQce2Ede0G02/QVwD77Qd7EN9BfAGXzPdfusWc/irlKx8v5CqXQPgCABPenTiRHs81ncp6dslr6oh9/T080Su3yhIBzxiLTnBnyNGmJRC3u2D+MNuwewojdg9+ebh4o49x+VBdkgoTJgCTCk0f7W3/0TJk+No1IooVqUk9XcbmSHt6Ho74YZ7cZF29bhnps34+DReTzw0GGcmaLJvAbC4Si6ugbYRYxGxtbqNSYa0qNWIzAXwE9TvsQUO8LoEkRGL0h7omxPJjlpBnraZ0VU7O0M4123b8O1F/fB52ECggB18o6nIIFK2gTgklTHJDsmNlTQILCg16oSPr0X6dp56IrBPWF+sIEOTSADFqcm8eKBZ3Dy2DH09vXhoqvfgFVXvAFekoBFegBiiLOOfunH79zYFPb9lz/HgWde4CBNZO42ukq2vjgTtCZEPtRL6abHg91b1uL33nsjNq3qtsv1uq2s3aZQdSTVN1fH0XJ+9WpAk11ui6TODhe1Ur8q04vShGS/y8+cfl05rQTeiWWlofQb5ixomn2DxhWHu2BEe0UJ3+XGH/23v8S3v/19OR+ACKMcsjSRBVVlgj4jb7lpD67ZNojtG4fR1RkS6hO5NpVyBRPHj+DQY09iejqOQngbJkN7UTUsCfR1HpMszofw16cBNonkPFe9qHRPzwvgTzdM0zNn+d0fcXk6qD+fvgBuP+1dfA2sQBvoL4iT2DDec93HfRONud8oVcofLZcq3ZS5EbgTGFDpnr6oP53L5nnEK5XtqcTPunbLx8Q8wjirlsNAVxDX7N2A3Vu70Rn1C3ax3W1sLa+qu7KDNyqDTC4uIpdOY3LkJOYmJvHc959EMV9EKV/iEj5lv9Ft2+Ea3IKiK4RVKwfwxqvW4Llj8/jX7x7G6MQCqnUgEo1hYIDMciK2tptu/DXS05eznL2TTz+x7kk/T6X1aq3AQ26I4Ux7XKnW2O6WQJ6+U6WD1oTWYeNwN37p9s3YtSEGD/UwiLdAZDoiE8i+LoM9/Zv05cyur3HWzgx7zujFJDT+4gBHSO5IVscTAgnDGMgaIEMX8ro/d/o0cxzWbduOntVr4Yl1wxXrA6hP7w87fWXtGozHU+yK99BD+7kVY2fDuk7ezuwdXoXIvoGVA7342K/eist3rILXJNWFGjLjpI7iOTEdjh8ShIVvfOAAACAASURBVB2CXQvQ6j11jSEv1kC8cXMPvPnn1o+Y/jetQaTYnGKyL5/sqr8X++6C4QvAIJAPxQBfCF/75mP4x3/8d5w5M4psNs/Bgao6qO8E5gHLwq4tq/Cf330dujuCiIaJ7EkKBgr+xDGUCwVMHDuCF58+iKnZDLKBrZgL7kLVLZQT5M4o2kdiDgNVnRKLM1hYnGWADwYjfFlkMovkdV83Pe5xj+naV6l3fHX//v9KM5rbGf0FcQ++sHeyDfQXyPmj8bhdYfOtpWr1I8VCcQdNnhWueMRG93D5nid7FYoyE3TJ+et+lg0Raa9RKSFYXsTq3gBuuG4ndm4ZRDBE+vaWiWOqddpCmtJv5j/4t6/i+UefRGo+wQAT7AghE09z6b5cKKNaqLLsrmt1P7bcei/qgRj6+jsw2BPGd54YxYOPncD0Qpqhgkr2A4OrpOOfS7DquX1Oznd51qrTwBoCetGLp1G9lNET0AsNfblctYGeB8jUyVXPRE9XB67cuRJ3X7saawZDDPT1chkG28oySVoDaXkxKKtZFRBIAKfsn/v3EuT51cz2ligrzW0qpRLiszOgQCgQDqNrYACBUAguKwAjHINBQB/q4C8mkVEpX85fz+fyeOCB7+Bzn/sHLC7G7avTLo8rGZvcbx0lemIR/P57b8Eb926C5TPtEvtSQp9WJdDK+s0qBIcgp3TtdtCh0l2RfMugR66BvYTSe8AehStfbMeL+j44waTeHtL5CXbbwFkRJ+snP3qPD/AHYfgjOHD4HD5z/5cxcmoM+UKRCarU4qBt0LUaCgSwekUXtq5fiXfethureom3Id0b1a7IakWxkMPYoRdw+NkXMBOvIGVtQjy0AxWDxtNSNk/XIE2kK/IIaNMbxuzsJBbmp1nhEA53sFNeOr1IbaiCz+t90uNx/bd0vvFUm4h3gdx8XwO72Qb6C+Qk0nz6sCcxmK9W3lIslj9Yq9ZWeX2mhxjnlFlRCVLp6WlkLT1P9ps0yCUaDcNNBPNsElYpjo0rQrjj9suwadMQfJYohTfdVFtvxi1s6KcfeghPkE55Mcn6ba4gREJYmFpEMSWyUOqb08Pj82DXTVfjsjvvwuBwP1KZCr704FHsJw19pgiP6WMv8M7OXpGBumhaHRmVELGKwDwnQdsve/SURQlLXHLEYw/8Brg/TxkwtS54gAmV+j1urB3uxZ1v2IBrLu5FZ9iESxLwKKNn9rzM0gWAU34l+9myfE8BgZDX0Wtl2Vi/ZuRsAEEHZNsUVEplzgSJuEjjfWkCoIssiSn7pFJzMMTleyMYATHHEYjAoLnlcsDNxNQifvtDf4ijR0bY4rbVAU/vj/NaNxro7AjjI794A265YjMCQTHG16a6qd66BpLUr1HcBl3OtlxpXunam7To9raarXPtoFG/ZlqVARrhTs/e7UxdBg+tH01FKZQTbMV1Rv/J7VOAaJBHgMeHf/nOc3jgmz/E1OwisvkiB8T0XgO9MVxx0Ub8p7ddhd4OP3vaiWBPOCvqR8O8j1IJpw8ewAtPv4CpeBlJ30ZkIjtQcwVQq5dQKaWZQ0JrY/L4ZB8WFmaRSC7A4/HC7w+iUqGWUrzh8XjGA37//R6U/jHYNTfROsTqArkVtXfzAlyBNtBfOCfNuPfee12Z+RXDlWrxA9VG7Z56HStr9ZqbbtiUsRMJj244lNFWaDSryw0/jZkNBuAx6vAW4gjUMtgyHMLNN12MDVvWy8EzqlkrFuPlmdUGTh06hB989RuYHZ9kUO5b0Y/1F+3Ays2bcPzZg/jhv34X2WRaZHrS6KVvXT9+7Q8/hp7BQcwlCnjgoRN45JkzmE3kYPr8PMiG9PPUU6eWBNvcGjSOl+Z6k8yYXMyEK55N0KNMqlJEjYfZUDW+hizNKU+l+diJUEXb2rFuAL90yybsWheB6ZKSOXIIJH8BAlEqy0sgd5haBgzO8FxOf17J8HQWvpKPycoHgyf18DlmIN8CSvil46AtbZPGOx7KQk3A64OLMnwyCuLIyETD68dXv/UYPvO5f8bUzJxtjiNkheJlNmmeCBt+H37vXTfijis3Ixjw8XYbckyxAEPFBhDhnNpdsR15C2h60iHbqY+HeJUaLqOV9puedz5MqrWhwLg5NpLEOvZJ0G5BrUS/lhbFEp6BAnjZu1ekOzqm4+eSOHR8HMdGp3B8bAa5XBnD/R14+817cNn2FfBTxcO+1mWYu0zLgEyPjh44gBeeOoTxxQoWzdUoRDbBMIOo1YooFVOSPEqDpvzM70ylUsgVsnytksd9sUSz6DMkl3kmYPl/d7Aef+4L+78gSlHtR3sFXoUVaAP9q7DIr+RbUGYf9CQ3FCqlD5WK1ftq9UqEgJ4AhYCevlPZmrJaMXzG5Of9ngbCtQx6PDms7zOx9/It2LTrIviDxB7WiHfa3ae1/0o//8Mf/znGj5+C1+/DxddeictvvZmntCnp01/+/sdx5sXjgpDHpWwg0hvGuz/2IazetgWz8RK+/fhZfP/AGZybTcBtWqwzDgbDCAQCPJWP7/8ug8uh5TJZ5JIpUJin1vE0MWLiU7lU2uTS8VJ5lioZav48VTeoR3/Z1hX4pZvXYX2vD25yL5PldbucrUBfP0kuKvG6GCwZrRUZT+fF0d9JMp3e/2XluCJ/CXcdkcnrGbZcb7XqLrLE9Yu2hBEIwAiEkau68Pl//BYeePAxLCTSUkKo0fckKHlNDz7yzutx1zXbEA6QGQ6pBkjfKDwIxCxCA3UauML71gysCpB1IqZEwGYNvW5e08QX0NjyLbMDbCC1Ge8awNtBQzMnUQ8y7UBEy/CbNPzynNHf0LESI4HJetIQSEVF33nyNOLpHG67chM6QjQDQpxIsS0VCsm11daHPj+FbAYvPPE8XnpxBJNpA/OufhStXrjMoJjJUBFjZ0kN4jJMVMt1bhdUmZvpQrlURDaXJj5IyfR5v+Zz1X/3oUf/cqIN8q/kXbG9rR+3Am2g/3ErdB7+/ra9H4yUrcb7SuXS79ZrtV4xxhScnVs+MZyGpEXUK3a7DQQDQYQsDyLuMgY9CayKVHDRxeuxde/l8IdC4ua/pLwqMzj1rdHgUaff+sIXkZhbwKrN63HjfW9FR09Pk73okaeewjf+7suYPzeDcqHCJVFf2MI1b7kJe998J0bnqvjq947jwEvnkMwUuI8ZjXUj1tGNUDgquAR1snglHXyWXfF4tK4/ZhPxKNOn3j0DPRPziIhXYKAncqKY5+1BLBrGGy9di7uuXoEVYRdcZGiiTHCYx0WWqeT5Lol2Ot9bBhvcl6eMXyuhC4BwgF7PmfUMWM2cUx8yu/TNmb8qFxsi+2YyIBHLfDCsABkRYGJyHn/6pf144qUzyBYcqZg6X/2dUfzK7btx5zXbEQkHxLGoh5QJclmbVWVOc0Yv6es98dZLfVmzG4mLasKfzh2w/14vO2gVIkXa09tE+no5DaRWzshStn5T+0KT/9nPN+Q2xEB7O+ixGQXsjiTevblt5RTvqS1FcwueeewgRkYmMFvyY8HVi5IZAmhSHrVq2HlSXAvULsvnCqjWXPD5w3xOM+m4Lavzen1/46mWP/nQE5+bOw9vK+1deg2vQBvoL8CTS2555UL1DfVq4z/V640d1Vp5sFpthNwelysYCHBWn8sXeG636QI6OyLcq++wGtjoX0S/lcOGzWuwac9eBFQ2rpdwm1zynPri2aNH8eJjT3LGdM3dd6Kju9vO+lT2Rt//+ZOfwZEnn0MunkW1UqNxnHjDPTfh6nvuwem5Kv714SMM9PlSFV5fAB0E9LFOBALkz++1Xe/K5GNfK7EjnmXFBLtbzqYXGvqyeG2tzm54yWSS++JUMvVbPqwc7MLte1fh+u2d6KKhPeqmT056chgNZ8B07ArIdZMc+nRIrgGDherjq6CoRSAnkkOZKUrCHm9C8dSUr7rM7rVQSrL/ZVmfZVoEUHX88KUJPPT8KJ49OYlsUZDKKIt/9007sWFFNy7ZtAIhAnmytuU3E8oAcvETJD9mCmoYLPZvOXc68SLHDU8n4emWO3ZgI/X0dpZtw6bcfTkMiOSRTIaTeyECuTrzOyjrZVtf6dVPL6E5CVSJEr7+an8d0Z3OA9CvO71awfwDinscPJf1jbqtN1AVD0dx0lxLp+E5c+OTOPj4MzgzOoOZchTz7l6U3JaYWsfXgaiS0H7WSkW+Dit1F7y+EL9/JpNEqVio+fzWMb9lftK0XP/y4IOfbsvqLsD77oW8y22gvwDPXqPRMN70pvd3VPKujTW49jZqtWtr1dqOBuoDPp8v4PV6XYVSGblUEu5qCV2RAPvVr+yPYkdnGtFGEj19XVizazfCHTE7E1xim6MbowB47GvfQDoexxW334ZYb49Mh0TGqEutTjz3HL75d1/C5Ilz7JZHLnlrdqzD237nA1gsW/jnbx/F0y+eRbZYg+m1eJBNRwf16UkdYPJNkzTyNGueAMHrDfGNU2ihazzZrsz+92TvWwdpneOJBBLxBGr1BssOI+Egdm0cwpv3DmHX6gBClptL2oyF5JgmjXK4zKtcVORsdy63q5KuuKOLrNAGcdWuVoCpsJQCEUnq00vkDnyqYr/o/6uqgHotf5fIJNPuQrmGqUQOx6cSODufRU9HAF1hC3s3r2Ar3wZVAei4aJIeZ/QEcG6ABxq5hDeAHZg0t4SdTsQyvXct8ONdsX/WzrV9NKoMLpj2TqpMWW4V2Xicvd5FoFZHOZ9HpVBgoiGBeqlY5PNBAQHte6SrC+HuXq42ue1gpfmDqnVR7EDGvgY5gpKvEPbzMgQRbRUu7zdxF5ZvllPriebPP//YAZwZncVEKcJAX2GgdxojtjyxlGOgz5VqqMPF12K5UoLRMIqW5f2Gx3T9T3jKz+7f/wUhvG8/2ivwKq1AG+hfpYV+pd+GwP6++z5uLi6mejye+lC9UtlUrdXvcRuuqyzL1+lye1ylbBbl5Cxn9UMDXbj+is3YMuhGIzmBaqmIVdt2oHvlKlEu13bw5UqZ3/vKv2B400as2bKZb9Difur4oMuEEFNnz+Jr938Boy+d5KE3BKYD6wfxno99GBkjigceOobHnj+LVJ4yPcDyh9Dd04dwKCz2hYC+SkAvHO6I5ET6ZCLoETiSpE70RgXQk3/A4mIC6VRGBAY+LzpjEdx06Rq86YohrO212BWQ7/KsjyejHOkIx1m+PHjK8m1pocjOFRjz05rhiyifa51W3X1NlauXA3tVRueOgWB668S1phRU9vppv8v1BpL5KsIhC36vx+GwsdmPcPIDObp5TNmSIIBzSvlO1i12urV8r87lEimd1o/n1ygQfRkamcrU6R2qZVIf5LEwNYX0wgLOHD2B+NwCCrk8irm8II7mizw4hjYc7Y4il8yid3iAVRwbd27Dys2bEe3tg8dL/BNZfWkhGCqAV7ukJhHqKgEKeFSWr5TrzusVu9EJYkRnpYGFmTk8/chTOHF6FpOlCBKeHtTcFIw6jEgq9rtqFR7/nMjmkS/TNVpHmfgg5F3h9c6bHvMTRsX9T9fd0TvXnlb3St8N29v7cSvQBvoft0Ln/e/3ue69F55sdtEq5upXu1y40+sxr/CY5sZquWCVkgtAIYNVfSG8621XYqjbi4XTR7E4PY0V69Zh094rYAXDLYS8ZsmUWoLEwiK3AEwfuYJpOmn7xuv83b9/7q/x7EOPI58gl0+gb20ffumjH0bRjOF/PXISj71wFgupIkrlGvyBMAYGhhEJh0W5lvru1TzK5RyTnEyvn6fWMemKRrSSSQlL64SPP/Xnyfo2k84w+94fsDA00IN33LAJ1+/qRVfIIwhacuqcMMsRQG8b5dAxqF68An9bP69Vv3UbVfk6AdiataoqN7dcO62yONE8by6tL6HV868Fl4BJdvR6AnZ6TrrxkWUvnQ2Xz4uGy5QWvjozfuk8eb1cLXZegpxGnGvStLcAvgL95rhI9KyJqc6VFlJ/SE+DufFx0Ojj8dOjCIaCqFaqGBsZRS6TQTlflr3uBmqVGn/R+TL9Jjbu3IT+Nauw5ZLd6BleCW+A1BfU2hAPpa9XnAG9utQavOocAefUOIZC9Fxr/DI/u4gnHnkKx0/OYqoSQcrdhZpLBKO0JK56DWa9AHc5h3yuiMViHfmqgUqtjiqpYUx31e8PPO81Pb8f7ep+7IEH9i014D/v7zHtHbzQV6AN9Bf6GdT2/+abPxwsFHLrAqbnBsPtelO9VtveKGRjocKcubbLMN5y91Xo6w5i9uRxTJw5g3A0isvffBc6evua3M30nqtdtmWQVbjk2ImqAqYCLVXefvhLX8aBhx7Fwvg86pUaIn0R3P1bv4F6dBjffXqce/TzyQLK1TrCYTLTGUaYiIE8A5zK8RlJxDPZhITMSDiDrxO4l1AuUVmfJGx1BnqS1aUZ6KuIhEPYtnEYv3zbZuzeGINFuEAgLtnz7GFPNrZ0W6eyN4Emle2VzW1zScMp49tzzUUmLioYiigmvjf3sp2T83KkNR5nxIRAuS2Zxdvadg3oGezptSTNk31tBjqy4aXfeQnkSRYoqhdKJ7+s/ewS6ZosZmhA73jEK1SV32VboxlIxdwF1rXL9gWNxqXnqBxPz1EAQKV8PiQ5ZjmfzWL8xAmcOXYMyYUkUgsJ5FMZFDIFBlM1jjkYC+GaO2/DlssuRedAP3tGOMCtjRvWzkkTN8F2pncqGs750sh6incgogjMziTw9KPP4NipGc7oU64oauQoyOtUh69WgL+0CKOcQ6bUwELZi3TVhQqvhavus3zjfq/1Za/H/KtA5xVj7SE2r6Eb7gV0KG2gv4BO1n9kV8lBLxj09Fse7AI814c95duG67NrV0dL3osv24HBoT4UknFMnDzFk9b2vunN6Fm5SvNEd6rXOgtaZDsOMUq9Su/N2/vXAEaPHcWDf//PGD8ximK2iEh3BG/7vQ9joRLGI8+M4dDJaSwkC6g1DEQjnejpHWAtPZVnCRQqlQz34SmT93ojcHsI6IVRDj1fLIgx3kTmIrZ9IpFkHT1Z/nZ3deD6PRtwz/VrsWE4AtNooFEqCaCnh5TM0fvwkBp6jrJ8xRZXYKHUCNzYl8NR9PK9LO8KpZhTyrdL8Tb7TOWKL/Nxk6BB0kGRXIugiosQ3E+mjF78rb2/zFcgECXNv0kMNlG6Z6BXPWqqWCjjnObMtTV7lVtvGmIklkGec21NnJJ4c0QkQF2FOsI+SLI1m6x4xUlweAF0jLlkgoOAarGIxOw0XnjsKYydOINUPIVKocKERtNnonOgG3f/2nsxvGE9TFIoNLHqZeylMekV8dBuVWgfIr0a0SQ7lMdK+xWPZ/H0D5/H4ZOzmMgHkTYCDPRcWKnX4Ktk4C8v8oCkXM2DhZIbiWIDpVodbtPMW5b1LV/A/FRvw/fc//fQn+Tblrf/kbtY+zWv9Aq0gf6VXtHzYHs04z6VsqxOa2DL6o7aB3ob82+KeXKxlasGXENrVjJZbXFyEnOTk9hy2V4MbthIQ+7tPdeJV6oP7YC8SOtb2dC2Ll1uJZ1Igmxyjzx5EMmFBEIdIdz+/g9iIufHo8+dw/GxeSQzJRhuE5FIB2IxYZpDo2lZWlcmd78iA73po+dpTr2wvi2VaBRtWpROScKUySKRSKFYED39oYFu3HvLTly/exADPX4wA6EifAWYqEYARj72RTmBjn5WQYACNKpgqNI+/b3GvlcLZa+BzuySaS6DoQoAVECgOA0cMInSu67B1/kOyz3P8NjS9+dM3rJYlsdkPEW+YyRyy0E7Qkuva+X1/nWrrE3C8LKKCvU77WIR66kHSfKXKnhwWhTa1DutTG77EVBoUKPSfQWlfA5Tp07i4P7HcPbYGRQLeVTLwoTI4/Xgmrfcjj03XodIdxcbQy3/HjK44XOxdJ6D4hvo17LgZYqTSNWh+dk4Dj03giNnEhjNWEjXvcx9IKmmWSvCW83D1aigBpokWEUiW8ZCropS3WiYlm/KZwU+4/Mbn3/wwU/Pnwe3hvYuvE5XoA30r+ET/0cf/KOewXDxvnpm7n3uQnxzT9Tn6envQbiri4EtPjuHWH8/Vm3fCV+QDFucYmcTsUmtkV3W1LJDDfT17I/+ffC738ehJ57C+MhZBCNB3PCeX8WZpBePHhzDyDhZk1bg9lroiMYQjXbA8tMYWg/qNbIsFax6t5s87kkySAGA6M8Xixnk82nbJY+y+VQywzda8v3fsm4Ffu2tF2Pnhi5E/B7inosSsuppGwbqxSIauZycR69fBFJTb7cqFFg4i2CTv5Q5S0tjV4G8Ms9pzoC1iskSPb54Dx00lxrEqBaKk+GDgjSfNMtRVQjakDTOadLX6wRKETk0+SA4K+Fk603tG22pWmV69grpwYhy3Gu5dl7uWtP1+eViEYvjYzj70mEcee4QJk9PIZciEh+Nn/fj0huuwrVvvQuRzk6eOKf8Bez1I3yXvA7Bc5Cvkam8HkzZQZQy52k0UMgXMXluBqOnxnFyuoiRhAeJsodjPk+jCm8tBxe1klwWg7+nlEQilcVsroGay1cy/b4nfF7fX3Q06t9/YP9fZl/Dt5r2oZ3nK9AG+vP8BP00u/eVr3zFbZ47t8uIj/+X4sLkG1HKBAgIO/v7edCKQHYDq7ZfhFAspsnknMtiOe/zZpa44nDrECH+fubcORx/9lmMPH+Ys6Or3/6LOL3owcNPn8Gx0TkUSnX4/EF0dnYz2Jumj1XninFPWzHNMDxev50B06SwQiGDUinHDP1KpYq5uXku3dPrI5EQrr54HX7jvosw1BuEW8mstHIugymV8vN5ZzKd2n02zxEGObbvi93Pdqr72mZbTpFuU7vMx0s+5YCMzKe1EnlTuVz1zG2uvMMDYLySYG5IsOeKRb0m+uSU7VNZX/EQNHTViXbi6eZzrhcpVMZvB38vE9zphL6Xq/jopfTWa1tl2Dojjpzl5s+O4uyRw3jx6ecwdWYKJTJiojjGZ+IXP/JBrN0uVCCkvVesSDHHQO2xHCEsDYXs6oY8wUoPz9c6PUdftRr73E/PxHHm9AxOTOZxfNFAokTue4KE52nQvIQa6oYHZjUHs7CA+UwN82VPo+H1nzO91l97LNc/lcvd4/v375N9o5/mE93+2/YK/GQr0Ab6n2zdLpi/euSz/6PflZ7/cHpq7F3JudmeXDZrhGMdGF6/AX2rVjEgdA0Ns4TJrQa56GVVG2i00m9T2dXO42zuvZ6VjR0/joPf28834a3XvREjsw1849ERvHR6FqVKHYFAGF3dvTzYhqbx8cS6cobnzRsuL7xe0tZbduZJ2nrqz5PEjsr2ZPU7NzfHpXu6gff1xnDrlZvwrju2YKA7wBCm66sFkb7OPXlbZidJeAyOfJOnQTbkdiZSv6YSvR0Q6P3r1g7w0o5wM79B+1tdr94EPIoTIYl6onMvYjOlX1dZrAR0ss9l61uSD1Irgp73eWGYxMangS0Oq1yx1ZsE5cpBTtsnDorkMesl9tY2g7NfzqublBkto2xVzKHInHpAKeJPx6OAAffUCI48/jgmzo5henQO2WSeM/RtV1yEa+++Hb0rV8IfDLFqg1siyhSJVov6+FKxwNm+ugbojZQjIQV2vEBijDF/NRpI5cs4NbaIw2eSODpdwXyOnBjFtSHYEzX4yhkEizMwiiksVIOII7RQcVvfdHusT69OF1+8/+D9IjJpP9or8HNagTbQ/5wW/tV62/n/9fnwqVMj70jNzv56cnZ6e2J+wUeAPrRmNdZetJMNSejn/rXr4bXL9y0TyTRplZPpNUu2lmRnWtY3dmIExVwOwf5hHDqVYaA/cnoWRQn0sc4exGI9EuiJUZ/hCXU0g95tkpzKJ/TmjSqz7SmbpxI+k7hyeR7nShp6miW+ZqgP99y4DW++Zg1iUaoQqHaEBnNqkI1yuyMiHoG9el6x71uGyCgvG/1Do0vmlmXWL5e2tuq+9FJya2ChAE/r/dsafiYBiC+DmPh+UUJmoK9VhaaeCGteMtORs+n1+UWtGvklmnmHMNcUMGnBnwgEmo1yWkluSkGwbMCwhP3vBGZ6uJRenMfxp5/CxMhJxBeTGDsxjkK6gP61g7jpHW/B8IZ1CHd3w0OkRDqPUkLJAQmV7On4iZhI2nY534BBntaNXiNVGKy8ULMNqE/fAOZTJRw+m8HTJ9MYWyigXJGKDao41UsI5yfhz42hUa0g7e5Nx82ub+cQuH8+3fPkwYP7xDjH9qO9Aj/HFWgD/c9x8V+Nt27s2+d6vrO0OZvO/kZ6fvYdmXiimyxjY91dGN68mW1hM/FFrL3kMnT2D3CWvGyPuGmAp7PnNuFKZkP6TV5leTRNjyxQ82XgqcNzeOiJUzhyZg65YhU+K4BOCfQ+nyUy+lKap9IR0HtMP1wuH+8X9ewLhTSDvWE0uGxPk8KobF8oFNn29spda/GeO3di+7pOmOQUJB/KsY2PTWXu9Ds1c17e4JmUp0+os0G5yUuVt9qUhS4H3jLKeFnJnT7XXkUkLYDO8jsplVP2uvzmPLhFHh+z7GkErjQ+kuVntsE1vQLsSYKnBuvIjL21R8278DL2x+p3fNzS2tYBeafXr+va9UPSA0SbOMfHKq8Y7U6kBwbq70qFPCaPHcW548cxPz2D4wdPIJPMwrS8uO1d92Djrh2IDQzCpONU55QCIFJxSPdAXi9qa5DET2XwHAApVYUIAgjs7d0xDBSqwItns/jBS3GcnMmgWBa/d6MOfzmBSOpEw5OfRdUTymW9A49mrM77K5Gu/Q888Il0m2X/atzl2u/x41agDfQ/boVeA79/9q8+Ea0k5t6ZSyz+biaZWJvP5Q3qb3f29sJr+dgTf93FuzG0eQu8bIajA/lS8xydwe0AqabDFmjQxNqmnxfTZTx+cBI0TezY2AKK5Tp8VhCxWDc6OgiYTTFnvpxlT3uXxwu3y8vSOjG2lsxxkigWcxygUN+fQXsmcwAAIABJREFUjHLoi4bZkO3tndduwy+9aStW9ASFt70NTI6TmQ32dFOnzE/p61Vmr1zzbFa8wCMBjJoKj0vnjlGOWgudw7CEPS/LAgyoraV424TIqUI0DM3rXVq3qgyeVQGKbKZIb1Jrb1vftrDy9cBM79Mva3ErtH5Oxq7uFpoLoCq9K7Z6qweDfn0oWG8KvrQA0X5evq8TSBioVsqIT01g4vgxjI2cwpFnjyKTyHCAc+2db8SOyy9F76qV8KqMnhvpDkHPViBQtl+lCo7MyjmSkiV7GQQ2KRKIuAkDh0azePjQIkZmsijT/IZGDb5qBoHibN2Xncq6G6WFsrvjaNYb+2IJ3Q///Xc/EzcoGm0/2itwHqxAG+jPg5Pws96F0X37rPlQ5vbs/MIfLC7MX5RNpmngO6xAAOFImPXI0a5ubLxsLyLdvY7EWe5YKwi07q+jIW/utLYOH5lPFPDowUk8/ORpjIzHUWu44bNCiEY7bftbmvFNU+vonksz6F1uKq16RKWhXkMuR0BPs75dXCVQQF8pl9HZEcbdN2zHO2/dgr5uv72bfB9nz3rKWF2itFutCJCXbnhcspVGOlza1XvnCoCXI8zpjW9tYVrL+K0ERhWAcNbbKpmzf5YcASWLF/R3kb2zG54EKEm+42Mjm1gmnVE5usY/uwJBwO93ZhrYx+bssK79X0rUE69zSukygFK+Cmo/NC8BBdJ8fFqfX/zsjLbVryW1Dk0BiPxr8p1Pzs1g6sQxTJ8dw/NPPI/56TjcLhduufd2bNi5Fd0rVsAXjoh+vOzD0zlmtYVyFaTgjoBeVW3UQSmnQcXXoP3UPBMOnyvg2y8u4uR0jl3vaIZEqDiT9+dn5gw0TtRdvqdKbu8PUQ+80POGtYm2ze3P+q7W3v7/zgq0gf5/Z7Uu0Ne+9JV9XiTqVyVn5j4yNTb2hnQ8EfSHQkakowN+v1+ARgOc1Q+s3wgPOaxp4KOXau0BHtpa6IDeVPZvKffPx4v4wbPj2H9wDKcnU6g23Dy9jmbRB4MhmdEXUS3nYbg8MM0gXG6xL8L6topsNsFAT14A1IKgsj2BPU0a6+2K4K7rt+K+mzajt9Nyyq9yNC0fEwUM5TIaNEhFEq4YlFQ5n6e/iaBAlZAVyCkafiswLwfianmasvtlAoall5S0H1zSB5cBgT2KVmWicn9Z6ucSpDuJrMI3wAWDQJ609sxKX6ont4MNbe67eq6pIqH10xXy21LDputB/0HeYpp4CEtL/bp7n1MmcaR/tB/5VApzZ0cxdWoET3//KUyfnYHH48bem67CrssvwcC6dbAiUTSofC8rNeyCyKDP/xPf6fxy1UZWY2Tro6mto7gMkrx3aqaIHxxL4eh0HulCFbVKKecrJQ+G8lM/cLmMwzV37MVUsT72hfbAmgv0Lvna3u020L+2z6+4H+/b5zrZi9WpbPJt02Pn3p2Yn9/YaMAMhsM8w56yZiLkxfp6sf7SyxDt6WVdsl2WlWmZTjxT6Z0O7E3ZWQso0OvmE0U8+uwEfvjcGM5MpVGo0uXngsUSux74fD6eWkfyOpfLC58lrG/pb8V8+gKymQTK5SJ8Pi/36ImIR/a3BF/rV/Xh7bdsx417V6Ij4NGyNmJhV20dPffhSyWR0QtEE9+VtErp6rSpfDb3YBkf++VK9a2X1RKingJjzbtA7IKcBKeZ7dj7JgMVu7fCLXqJVqqcrh0L/5PkdgTwXq8w1pFOgE36fNlmEVvThvU0TS8UO7xcLbrVLEnulZS6qV2UioEWsyU7GrO1jPr8eCcgoHUpZDJYPHcWR55+Bgf3P4PUYoqD0pvuvR3bLtvNPXpvICD67Ep5oLJykkyqcr2S3cm10gsoNj9Anh+jQX37BuLZKk5MF3F4ooCTc4ViMlc5gErpHzoqiw/74tVEsugp3n/wfpLQtcv1r4N76oV2iG2gv9DO2E+4vyc/9UFfuuoZzqZzv7M4PXNvYn6+u15vuGjSG5HgqIxv+rzYsPsSDG/ZCq/lb/ISt+9f6kYtAXJJn1cfWatAQ6bEs4k8Az0541FGX+TKeQOWP4ze3gH4LS8PsiFCntvthdcXZKCnWyeV9JVRDg2zIY4BEfDm5haQy+UQCflx456NuPfWLdi8MgrTJbM2ymo1lj2DOhOupN+9TbxTWZ/cWUUUkxw8AQYqw5QDfV5meI2MGqRV/I/4iOmkOJ29bjPXNI6BfP+m0y9H7IpzoFUC6EWyKkFAT5k8E/IsCw3W1DuSweYKjIJoya/QtXdaL92WvjXt/8uU41+mCqCOw+npK7b9UjUHvYbscVNzs5g+eQKHnz6I4wePIZfOwxf04cqbr8Ylb7wB3YMrRIuHzm2ZyvPkhyBwl4+IbYypAkL9eTlHnngOekVHgb8MulTwRwNqMsU6zixUys+czp44OZv/2/li4V9rtZGpBx54oPYTfizbf9ZegVdlBdpA/6os83nxJsYj+/a5I535O7Nz8d+cn5nZm44nAvV63fCYIqMPBIM80W7DpXsQ6ekT+mP5aL0hC5zXLh9FvtMP1WaqidfNxvN44rkpfO/AWZwYj6NSI8tWN4LBCLq6euE1DXbEo5uwx+Plsj054hG/mUh6+VyS7W+pjK887sksp1goYkVfJ37xjl247aq16I562ciEb+zEwNbH0soyvmSZiZs+3/gFott9aJVh2gvgZM8MjgogtNct6bVra6Fn9E4/XFVNlBuelKnp66oyf6WxlwGWDEeazwFb9optquyVZXc+SzjnUVYvbXKdtoRKXTWWoX7eNBlFM3lQBQNqzZb6LOjEPF6KFvle66eiNQCx4x0YqJRKmBs9hbNHjuDgD57G1NlpnmsQ64nior0X4bKbb0Ln4AoB7kyuJE8EkY1zr92uhpCRjrg2uOVkc/HE65pUI7LcT2vFrzaMWqZUnzgyXvjmwbH8348WPIc+/enfKp0Xn+72TrRX4EesQBvoX0eXB5Xwjw5YQ6Xswi/EFxd/OT4zsyGXzniIvU464nAsihVr16J3eCUGN2xCINphe+LqBib6DVsPAMRSOmppBxjEs8lsGYeOz+Nbj5/BiyfnUSjTdDIPwuEol+4Noyon1vlgekg7Ty1lIuK5mXWdziygUMgyAYtK9zTMZnZ2HqViEasHu/C2m3bgxr2r0N/th5syNzouJZdTpDtbWidRnX+WRjmqjqxK1razmpSd8eHJ0rpum6eCIYFmL3tFNbU+WgFbrZ1NuBOMd3s9JVjp0jPb115tywZ6ScSjoTeUzRMPw+uzp97ZmnhdSqe3L5bxxddBVy/hi6N1goXmnr5T7teJdsst0MtdR+pqKhUKmDz6Ep74zvcw8sJxFHNlPhddfTFsv2Qr9t70RgZ6BnUmJ2oud7JqwxwGFc1xZi/bCa31dl5rLbBjC2V+bcltGE/MZSpfePZc8ZFvnTg0c//9bTOc19Et9II91DbQX7Cn7ifb8cZXvuI+PH14VyYTf19qceFNyYV4TyaVclPG5A8E0DPQj0AkgjU7L2KwF3I7ymdaYbyZUKXf4AXuOGVn9XM2X8VLJxfwrSdG8dzIHOhnuqcSGY8Mc9zumhhkY1owTSLTUcZPwOpGpVJCKjmPfD7LBKxgMMBmObMzcyytW7uiC3devxU3Xr4ag11+eBqOaYqyNGXgpxu8AqcmTb2ezkvg0sq+Tb1rtRYSEFrtYx1peHOJfCmJTxsno/Xs1XopVr1TyW/5uHIkZNfGnayVNiCrFJzRWxYggZ7d8pounRaQ1kDbiT2c/rotm1TBhRPXOeWQHyG/U2+tqxqW+O1rqgDlKJhLp/DkN76Fpx/6AeLTCQZ5t+lGrCeEiy+/BJfdeIMYt6weim+hAjv+WQR0IlFXvgj0MwnopPlQa8Alj4XmKDSqtVwD+E6l4vp/5ye9B74YP5Vts+t/svtQ+69e3RVoA/2ru97nxbs9sm+f1RktXlko5t8bn5t94+z4VE86mXTTxRCKRNDV14uu/j6su+RSdK0YFraiLeC93DS0VlKWqgKIJNXAXJzkdePY/+w4Tk9nkCfPcsMFvz+ESCQK00PvQoNpfDDNAGf74sZcR6mURzK1yNk7AT159tPUuoX5BdbT7946jPfcdTEu29GPoOkGlHxO9ePZDU3ZyMqbuk6+k5k9Bywqq2ZnPIlkXP11wh2VC7Z+gETAI7JB/d/0TBNx0cZXzWL3ZWRo9kXTWtLXIXu5oS50mCRP5LK9D7TA7DCo8cWaSHl6ALPEPEez1NMY9OJIl/bn9eDEVm3IxWpVZjQb6PBKKbjl79VyBUeefBLff+DrmDo1ztm1y20gEPGhozOIvddejZ1XXY1QrFOzsZVOhzzKV6hK2CRHtWnECXFY+NLXwA7a+LzTcYnVqpTImrmUBRoPwu3+7Lls6Nmd73pXvq2VPy9uae2d+DEr0Ab61+klMv7n/6c/6Y/emJ6ffd/sxMQbFufmI/ms0K93dMYQ7exE/6qV2LhnL6J9/RrWOKxoG/ztxrbGGtd6ygroJ2azeOjxUTz6/DjG53PsMEZ3UXLHI8Mcv2XC5aqzLS9p6JV+vlavolhII5WKo1Qq8sx6AiiaP5+Ip0gqjhv3bsCv33sJNqyKCbIdsezJz56IWfSzdIhXMjqBxYZth8rPKyD4kSQ73eNeSyA1l7slDPtlrrGmErfORFclY021LqMsp5ysb0+BvwR6G0QV8Cu2PTHvtf682oQCZAXYy/HqnbK96rNrHQqNo6DOs92isLX3DtFOd8KzAwAN1lsp63ReDnznYTz29e9g9uw0quUqXB4XfH4TkZiFWHcMV99yCzbs2gXTT7MNxMhhYQNcE0GX9LPnoFHP8JXczo7ltCBPZfzE3SSgL5cI7FNGA99wm8bnwtWeg8Z994m5yO1HewXO8xVoA/15foJ+lrt39K8+OpBPl9+TTsTfk1iYX5ucX/Rk0mnUqzX4QwF09fVhzbZtWL/7EoQ7u5xZ5zIb0vDdJlqp/dVv+iprnFnI46EnzuL7z57F+GwGpWoD1UoVPl8APT39CIUI3OnmTBUEKtsT4BMZr4ZcNoFkchHlcplBvt6oI5/LIZfNIxTw4tarNuPdb9qBVSsi9mASwayXhGhpdco9ezW0hklWDZHp0RAUmeHZQG2Tx0SZd7ns1zleh4lvB0Dyl63A/6MCAbsSrsTwMvHkakJTRq/53EsppG2RSz8zv8EtCHjEuDdNWy6pm+OIU+m0ZtR76FyAJZWalgx+KYnOaQco7wH7WtGPoelicVQP6tqh6/DkoUP43le+itHDI6jw1LoGfCEvOrpDcLsbWLVmDa6+7Tb0r1ljV57oXIoAT/ba1Teu1siqjuI/2DyIFlmfJnWk3axUq6iWy/F6o/ZNq+79vIXKQdz3mznFpPhZfk7b226vwE+7Am2g/2lX8AL++6985V73htl1byimsx/IpdI3phYXo/GFBSOdSPL89kAoyGC/ec8erL1olyDntZR0RSYoHuJmvtQyVy3R+GwW3/zBGTxxeBJziYIE+hq8XgudXZ0IBmjuPJHvPKjV62yII4BeGOWkU3EGJbfbjUKxyINsaLJZf1cEt129GffevAVDfUHBvGZXOHJIc+RUTNCSQN80wIZH0mo8BFWNsHXktlO+MzmuxafeAe+m8Eesi07g0/TxOjmP8UaCu3o3B4TlCiuQZJ976ZDHBDPVkxfb4NG1amALkfFohK2c6iZPoDODXpdLalI4+3j0w9H09q3XQWv5XlVMFKFQXRvLWeWK68OxoqVrj74O/fAxPPngw5g+M45iuoBatQav5UK40w+v5WVOyWXXXYsdl1wCfygMxxLYcbUTrR+NmGdLK3SVgXYBi0WXSy/OCj1TLpeNYiGfb1TrB9ym8UW/q/NB/9HRaWPfPkX6uIDvBO1df62vQBvoX+tn+Mcc37HP/EFXvtR4cyGb/j8S83OXLs7OWYtzc8hl0jxatrOnlwl6q7dsYee8kMrsJbwva+2qyHs2iAjwP3UuhX9/ZAQvnJhDulDn6XXVah2m6WWQD4XDsKyAJN9V2OKWHPDIKCeVWkQmnWL9vGV5kc3lkYgnuCKwfrgHd92wFbdfvQa9HZZkXIt57HYWLIeVQE52Y/mVLPE7Q2xkwKJK9wok5BraBEPN4U4t75KstiVzbepL60RFNbRG4wA0rWlTaVz63ks/e3FsUk5nqwDEJDueQa+McuhnLQvXP/R6pt2a2Tf30m3Ma5LJ6dl+0791/byeNSu9vwJUjflfLZdB7PqzR4/xaOOxE2eQT+dQY2OjOtyeBqygF8FwEOTquG7zZlx0+RXo7OlpIgJysKm3jnSgV0RBLTRVwY+qPiig5/ip0TBq9XqjlM+hmMtWGg085/V6/zYQ7vhm4PnxmTbQv85voBfI4beB/gI5UT+r3dy3b5/rzlBluFLJvTcVX3x3Or44PDs55V6cmzMoqwpFoghHIwiEQlixZg02X34FuodXcpl0SRbXYsSiG6vQjffo6QT+9XsncPj0Arvilco1VCrUk3fDsnyIhCMIBMOMu9VqhZ+nfjzNn08kFpFOJ1lWR7a9ZJKTiCc5Y9++YQXedtM2XLt7hXDEoyxeacEJ7OmLNipn0CuXPO7XKtmdTTbUp9Qpbb0sy0uSmAB8fbqNEyAIPF36sVLgrWfxKpFt9mJVZ1qwwzX+n0x8ZTaveRyIY6VSPXndy2yefk/tClm25zVQqC5BsLUfrpMnFazr7YImMuHLkPDswOdlyvtNv9dogWRhPD82ikOPPY5TLx5FYj6OcqHMAG+Q+ZFRg8cktUUI3T292LhzOzZfvBuRaIc0C6KgTsofbbWERrjTBxRxkKEqKPIHuYb250ytUaNB7aJGLp0yysVCzoDxoMtjfjIRKj677b59lXbp/md1Z2pv95VcgTbQv5KreYFu65F9+zzBQG57rVx8a7GQu3VhembL9LlzwWScSuUAWeVSBhUMBdHR04MNl1yKFRs3wuen7LuFxd2S6ete6MdGk/i3743guePTyJXqPNSmUqlx9hUI+BGNRGD5/WjUKUs1eD49GjSalkbRJpDJpPn9yCo3n88zGc8y3di7bSXuuWkbLt3Si5BFQ2uEvzlnqJT90vhWutGz/zl9kWGKZGDbhjnyhq+jn+rh67pyDcRt3PwPEvGW683bAYBqiahAQWWhGhNOAL8cT0vSADuLl8EMHasCetonUi0ooFd9fFWdkDK61naL45fQrDBoksNxFKCpBXQLXa2S8aMqAuVCAZnFBeRSSVQKeSRmZzFx+gzGT48ivhinfrgoyMjWh8vtQjAcxYrhYWzetRNrt21nhQjvpaqwM9lOnFvhZd+irrBjKHmSl/AFWtsuItArFvLIJBLI57KZBhpfM92+P139/v96qM24v0BveK/D3W4D/evwpC93yF/Zt8+7Jlocchv161MLC+9YmJzZOzs1GY7Pz3N5PBKNonugH9FYDFYohJ6hIbbKjfb2ch+dy7Zaj74JMAwyKmvghROL+OojIzhyehbEq6o1POxXTxlwMBhEOBKBz2tyOZ9kd14v+dyXmYhHQE/ATrd+yvRpxn2pUMRAzI87rlqPO67djJWDEbgJ4Ihsp9jVpCPnPr9gY6NSdoCegLJJZ63J6TRQaC3Zt66fAHCJuxKodVDX+/c2WDM+CcARJW/ZX5e2trb0S3PsUwY5/FLekDT0Uwx7zuhpep3I6rk3T2Q8NafeBnmV0DbttGbQo+nzxcrJBNgpiTuZucz9tSFAdLyUoRdzWRCgC7Z7DcVsDuVigccN02jk2bExxGfnmGCZSSaRTqaY3U4gT9Ukerg8Hs7iO/t6MTA0hPXbt2No3QZYfsvJynWAly0ZQcSTJRGVvdttED2a03QHTVm+I4fMZzNYnJlBLpPJe3zmw2F/5M+GL+t7yrj01+WwhPZNpL0C5/cKtIH+/D4/r+reETlvd3FbV2Yh+8ZMOvPOTDxxyczEZGx2YsIsFQuuSEcM/cNDDPZ0T6QbOt2AV2zahK6hlTLDF1kUjUglMl2NgNnlQh0uPHdsDl/bP4KRc3FUGm5Uay4GdbKzJWJVOBzhCXbMrAdl7hbq9QIyGWLcJ5HLFdjilS5asr2l120e6sA7b96K6/euRTTsE2Auy/H8QgpCCPBof+l5mlyn5pErdzStTEtDTFRZt4mgp5EObejT++paL103xtGJeMs9bzuwySy5NQu1R+bKOr6ybNUMCB0zQkXSk1UMw+eHYfnY317CsdN+lha+tkueqlToejvZT3eIeQIgm/LeFmMk+n29VkMhk8bc2FnMnDmDXIoAvIxiocAAX6lUOBDIJFMo5HPsl0DXAGXt5IJIXgnlUhGm18v996E1a5gjMrBmLSKxTm7n2IY3tC50XklS1+p6qAc2qkLCB+DMBVAVA6c6Yt8SG1wFajSM1OIiZifOoZQvlHwh/yOdkdifrFjV+bhxe9v+9lW9QbXf7CdegTbQ/8RL99r8Q+rZv3eDL1rKlHZk8rmr8+nMxZNnx3aPjZwYzqZSZogy+75+hDqifHOmG3i5WILPb6FnYACRrhhMr49v2G5/CL6OHvijHTAtCyNjKXz90REcOTOPcp1K/h5UK0LuZFl+hMNhzuKJXU1ZKZXua9U8Az2V7Tn7Nyg4qLIrHpG0dq7pxi/ctg1XX7IKEcsjyvN62ZYyegn0XK6n3/McemH7azvIUXm+qYyvy70kCW6ZvrzADTnrXi/rL9Hiq5679pHTbWc1PXwT2LMHgMYi10vjLcx/+4qkYIgyedKVE+ueJtZJRzxJKJde/c36dpsZr1cbltXCixzfqdpo4E/SRwJ6ythHT+H0iy9i5uwYctksCrk8sukUapUqTGop8LCaGgy3wYEeXVvEv6BAgH7X0dWFgZUrefxs39p1sOh4CNSlZJLPl7Q5ZokkUyfUmF4xxKZJN6/69CqoUt9t0qVyW7DjGSKEGouzM5ibnKAqQzEYCn0rFOz446GujaSjbw+zeW3eBl9zR9UG+tfcKf3pD4iyGOz/uPv4ue5o32DH4Innnrl+7MjxtxLgpxLxEGVasZ5uRGMdEtRdnKFRJkY3aGLr0yQ8f9cAYsPreXxoMBLGxFwR3z1wFodGpnmmN1wm6nWDgZvc7kLBIA/WoRG1NMzG4zF4bG0mk2Rfeyrn0vYLxRL/7KqVcfG6btx7y05csXs1Ij5DlO3pZq/Gscq+NT/HA22kmQqDPXmik/2pzFTVnHKtxCukWS0DfOQSN8njWjL6pn68kunp29H7wypbV8GB7C3bLHaZjS7p8evZt/q3JOQZfks44nEJ2wV4qb1CDnHSuc/2CFDyyGWmxtkedYpg6NjpNEsqnaKCwE6Dz1UuHsfU6ZOYHTuLxNwcFmdmEZ+b50oMkTupx077Q5m+6fEg2hlDR3cXgpEIol1d6FwxhHBXF7x+mqxowUOVCTmJULjckc1xVfggSJ9/PlZJyiNlBVdx9Gxen1aoA77+GrsPQ5SOChZmZ5CYnyPFRy4YiXw14A//Wc9o5lCbcf/T32vaW3h1VqAN9K/OOl+Q78KAD7j2f+HjpndqbvPM2PhvTY9P3JXLpKMet+nyWZZB/XKaCU4ld3rQuNtwJMxAX7Ni8MQGYUVjcJl+zCYrODQyi2NnF7CYLqJheFBviAydYCYY9CMUjrCBDlUEDNRRKReQyaY5g5elVNbQ5/JFBIwy9qzvwt037cSeXasR9kkgU4Q0dZNXBDYu31dFFkiuaRLoBRDIwTb6MBQbSPWxrc2nsrUXr4BO78srVnwz+DsWuaJFIDkOrZm9cm+TNXNdemf/m/vygmXfoAze9PIXFyCqxFon7yEPGvS6hgB0F025o/iGsl5FANT67DbpQLLRVQavy9ZUGb/pmLUKAPnDl3I55FNJJOdnMXP6NCbPnkUulYYVDKJ3cBDBaASVYpFVHP5wGKGOGKK9fQh3d8MKkikOsS7syEo4HlL7RQGz3aZp4RWoKYWquqME8coBkaxxtetCGuBz7UTm80yoJ6BfnJtFYmGeAthcuKPjwWAg/KlYdP0B4/bb25PrLsg72+tvp9tA//o75z/REdPku/2Y2VpMxG8qlso31CrlS/LZXE98YdGTS6f5xusPBjkr6+7rRUdvDxr+TiQqASQr3kbV8FayxXptdDJhjs+nPZlClfv29QZl9MKqNBQMIRzugIeAymjAhSpb3mayGeTzROIiY5s6yuUKauUyopaBy7b0447rt+KibSsQtExhiCNJdsoFjxGPMl1VkSXkU71de6qdAntnkp2d/WrcLadMz/AmB/44HyM9y29daGeaXyvZrbn0zX/Hm5TbV+9vM92Zkgi4GbI5SCGb4Fq5wufBQ1URy8/HTO0VCgBcbIHrlko+yuppPeQkPoI0e5IbueqRg5w6NnqZ4/nelMlrma/NwndWWS63OOpqqYTU3AwWzo0hm0px6b5zcFD409PIWMOA2zTh9vpgBQN8DTgIL1sFtCsqi1fldlXKV5m6Ks/b/XqHeMh7oto1Wp9eXBbMOpGxi5h2QF/k5TA/MY6ZyQkiBhaisc6HQ52xv+iPbXmiDfQ/0a2k/Uc/hxVoA/3PYdEv1Lek/v3A1JT7yj3D6yu59L3JuYU3z4yNb5ifmQnlczm32+OGz7LY+IZ6+CV3BLOVCLKerrw3HBlrNJAbm4yvnFrI9BQqMOouN5fu2QHP7WINPc2mJxa/yyDZXRm5XBapVBqFQoFBi+7A1Jv31CtY0R3ANZesxRuv3oC1K7tgelwC6EkvT985c5dWqAx4NK+dAFKQ07gMbJP3BNCrTFHgrMy6Zc9a6eObsnXdnEUzf2nKcnUpmtb/FlCuGgdil0SWaSO9c6lIDGI4YoWdIK5RZaJeKqCcXER+fgG1YhFWNAKzowOw/PAEQ/CEozRQgLP65nn04r2aOgCSeS7AXu4f57aav4AqjUtOgvh7GTwI+YAMqRxVAT3B7Z1CgYM1H+2b5E75lANGAAAgAElEQVSo99d1/LYBkTwPAotbRs8qzoXK6vlFcvys9FLgPaDqDe++6NvbVsesVlBrrTwTxGlXx1Atl43JM6cxMXaWqlb5WE/v14OdHf9j9a987LkL9XPc3u/X3wq0gf71d85/6iOmkn78wS+Gz40c3ZuNL95byOeuL+RyK4isV8gXjHKp2KhUKkaq4mukvINVq2/tqYHVQ990GWb+yOnpuybmUhclcxV33XDz4Bp6UImWSvZ+f4B18h4aQFctIJ1OI5FIspyOTHUIqMqFIsxGGdtWd+KO67bi6j3rEOvwCxmXBHoGfOWGR0DAPVzq3ZNrnCjxc/9WAb3do9UNc+RSaXr61sVbTka33HPNfyfA0H6d5oqjEk1Rb5cfT10VoIBPyvAalTKq8zMonB1FcWoajVIZVigAd6wD9c5OuLq6GeRrdJxeL3xd3TBDUTYkonK51/Lz95cryav9toMc3TRI6ue5J8/tB8EHEH7yMoRhn4U6Vwgk2UF7L8cuWa8UqACoid+v3al4XzmTF8Ec9+KVxI5K+9yOICtgF3+3CXwS5EUsQyBP1QttjR2eBTEnDdpmPpPBxJnTmJ+ZIZ5Jontw8MvR3p5Pdd/zm8d+6g9SewPtFXiVVqAN9K/SQr/W3obA/tQXPx1OzU2uQrm0slIr9xQLpb5GHasMVHvKlbKRK3vryUY4UTI7H7M6Y4eTmdpl56aT75uYS+5czJTclRpVk2l0qocleG6Pl5n2lmXCJCJetcLa+WQyxXa4NIOewJoY3O5KEbvWdeKem3dgz8WrEQqSrloAvTDGqYoll+QtAn3OGFX/nsv7lNFLFrdKRNXNfgm4asw0G/9l6VuBXxN4qxepMy/BXTHldTKcXjmQSM/7qjT19iZkNqr9rpHPojx2BtkjR1GcnoO71oA/FoZn5Qpg41a4Vq0X0rbJUdTyOZjBIMxwBBWqBpApkc/LZX2Xz4Jp+eH2eOCS+0PseXpQ5m2PKtYOSzkjciLNM92FeZLj1e+0NuyKgLT8VQIFSrwp3RadcWfcrZqZ4LgMCkmc4jNw9YXOrSRVOmBeR4MqNzJQEu6HIhjghzLRUSJBcnikShEdK1vtyrepk/VtjfX9k2fOgGyhA+FQsmeg/1/C3b3/s/8dv/3Sa+0z3T6e1+4KtIH+tXtuf+ZHRmC//+Mfd88Dros7F41UvOTuvXhHh9ft76yXS7VCuVFLZYulvBGLT6XC1bGp07eOz2X+89Rcak88W3bXGi6eLV6tNWB6TFh+H3vbe4m1b1JZv8Yz59OZDLPjyVSHAJCMWLyNEi7d2Iu7b96JHdtWwO8V7ncqi+cRtYpkJ9nXto5dXfWc8VNPXmrnuU/tNOQZVDRGvPrd0hK+WGrd5lYYCDWDnv0aG2ykpFsPHGwwUsCnu7s5YCUcCYFaOonC6ROIHz6K4uwiLBgI93QgcOmlMN9wE4yVm1EtFVGYHkNpcQaNbJqGq6Nab6BSKqJaLLD0ztcRQ6Crh4G+XikzB6JeoazfBV8wCK/fz+Y1LsrYZW+f2yAyM+YsXsoMeYqeMgLWCX7cI68JiCUtPE8olPwJCcwM0LZZgJQWtrjt2eeRzh8R86RcUroOMTGRRxS1zDLgtoVHVC8MBfxek6sQvA2agwDUyfGu0agb5XLZFSfHvjOnkYon4A8G8h093V8PhcN/sv79f3jwZ/4Ba79BewVeoRVoA/0rtJDtzUiwI6b+Aw+4cPRoA/+VnttH1VEyHzH+5EP/zzXnZlMfm03kr09kS56a4UapVEYhX+CyfCAQhNdnwvL5mMVPbHwCerK7peyS3dAI3Ip5dPsbuGLnMG65bgs2rO2F6SGWviBVUVCgevR2z5ZgV8rnRDItskgVHNhgr8usbH90OcJUTaHThtroJjj6NdDEsNeBXAN59Xr1WpGtaq51lNHrbm2UxdaJMU+6eJHd5hfmsHDsCOZOjMCVzKC7YSDaEULgsj3w3Xw33BsuQg1uVHMpVHNp1As51Et5VPJ5VAo5VHIZlAvCtIYIcmRgk5qbRoEIc6bJBEu3y2D2PH1R5uslt7pwiK2RvW4X3PUaQTbzIYxqFaYB/nKRMREBMZEraf0zWaBcsh372Ivfb8EV64KLlBnhCIxAWLxeVS1k7GUTIzUVAAcNxaLIxNVMA3sUrbwWuCohJxOq1/BFJIMmngEg2zgUdVJpgvyd6nDlMxnXuZMnjMnRs+x3H4l1JKPdXf8Wicb+Yv1v7Gtn9O2b3gWzAm2gv2BO1YW/o5/62J9dPjOf+YOZxewtM8mCr1wDAz0BORHtLMuCjwDf74dpephdT7I6+j2V7km/z33gchHDMQ9u2LMGN16zBcMrulguZhO4JECrfj1n5UvIXOSJLrNQZmxLvbzKTOXoWpVgq0Rf9bJ5g00DbIQhjni9RkZrmkqneHbSelbrD2vEemncppHypIudTUaTWnEa5ZuancHkkcOYHjkJXyaHYbjRFQ3Bf/ml8N10FzwbL0bD40WjUhLmMW4PHwqBfJ2y9lqVwb5eyPJr8qkE4tOTKKTi8Hl9XLYvJeNITU8hn0ygXqnC4zYQoPNEbZB8Hvl0BvlymW2Ogy4DHR4PfAGLOQHSXA+uchVmsQSvi9j1HrjLFZiNBnxh4hMQwAcAvx9GKAT3wAq4B1fCCEakWkJa78qKgT00WJbuWSapeu6Kd6GMhlh2qDnpUameORpOIGCQP766RITekHv0yfl54/jzzxkzE+Nk6FPq6O4+HOzo+FszZv3bjl/7o9kL/xPZPoLXywq0gf71cqbPg+P87P/1p3um57IfnUnkb19IF73FSgOFIgF9gYGWMkiaThcIBGygJxJeoVAUQG964TIaDFL9EQ9uvWIdbr1+G4YGOxVJuhloKWvjITZCNy9/aU+y44xQZfDauFieZ6+V8W0A11zwBM5LMtkyhjoO91xb+FaTHBksOBww57X27AC9zM+acLFl+j05yCXn5zB14jhmR07Ck0hhwHCjb6Ab4SuvhO/6O+BevRVwk+ywLPoEREb0+Jg8x8EPUeUqZdRpnYjYVyqCRrJWizmmCFBpPzs7ifzUOR4+03C5UauUYJRLQDaN/MQE5mZmsZDNoVqrIeT1ojsUZC5AjQYUEdO/VoW7VOY5BF6fD5bbBSudRTiTR6BBLsU0UtfNPA2X1wN3fy/MnTvgXr8ZRrhDArXs5SuVAxsdqYqMlEZKFj6V85lpT4EIGQVRi4EDODFDgcf4Ul+etsHWuQ7Qo9GooV6vNhr1xuzYmPfIwYNumvfQ0dW10NHT9W+BcPBzid2Rw9dfv0+SQM6DD1Z7F9or8GNWoA307UvkVVuBz3z0k7unFtIfnY2n70zkqmYFNJymjFQqw2V602tyNk+T7CjDJwc1Anr6TlVVNuVp1FEt5DHYYeLWK9fj1uu3YsWA8N63M3pV3rUJd1Vwz14VxqVtKhO4NKBXLHcGAJntL5G7ScBw5F/aPHgp1VLSPFUlcEa9ysK83c92qhB25aDVOEf9Qu6nktYRt4CkavOz05gdHUV+fBzGQhzhegP9Q33ovHwvrMtvhHvtNsAKMfEQtYrIXNk9zwuwqY6cPsjbVxI24VdAR0b691ImgWomJQhupslAXysWUEvHUZyeQHZ2CulUEqV8HpQdkzyyTvMNPCbclsVkuHIyiVI2w+fPMgB/IY/gYhL+JLUNXPBQy8Yw4OVhPB6416+CufdyeFauhctLdrnC8U5XBzj8STmciM5rucR9e5YG0vXi9bLXP58TJmZWhfLCNAU/g4h66kEbpwlOjUammMvXJ06NhE+/dMSXzWYQicUmIt1dfx2KBD6/60OfnHzVPjTtN2qvwCuwAm2gfwUWsb2J/9gK/N3//ekdM4nsRybn0vdMxfPBhtuLcqWKhYU4Z+0kq4tEQvD7aZhNg0GenqfMlR4ECNSr99Ur2LkyhFuv2YTLL9uA7s6I8j2zB67YlDopsROWqYK8RT3dJeV8ZR4j+/h2Rs62Kfw/Wd6XoKIyyxZPe9VSFxw+WaK3zXpkuVjvxdN2iHXudOclQU2+pzJykUAs/XF4HfI0OGZqEguTk6jNz6E+v8gl8b7uGPp3bEXg0ivh2XopjN5VRJ0n1xo0SnmuchheC7CCItu3qwZLbwcE+GoGgC1HU0EHM9+JyEhWwg1UywUUk4siMMjneck8VoDPXTEVR3FxDrVsGq5CDu50HK7xc8DoOFAsM/nSoomFkntQHeiBe+8eWJu2wRuOwi1bDs1mu1pVhVnzZXF+lUaRqgkspxTT/Bjo6dzTDlFWTw9ptMPXi2CGUvSXT88v1EePHg6cO3nKLJSKRrQzdq6jt+tzg9Gev137O+2y/X/sE99+1fmyAm2gP1/OxOtgP/75z+7fOL+Q/sCZqeQvjM1lummwTaVaY/kcZe0E9DTYhsr39DP52VNZnzNsCZZUgu+wDFy7sxd3XLcNm7cMIxTw2Rk9L6Om71ZEKy6zk5yOWOYlAgNZxtUGmvBG7AxffDRawU2R/ZhZrphz/EKFLzadzjmjS0r2LYV99ScKoFgGSPQ2uVHFIbDNeRqsiyeHuYWZacSnp1GiMaqzc6gXy1gR8GPl6iGEL9oBz9bdcK/ZAle0R4AbS82qgOkDCOx1WSG/LwGjRxrLiDViRz31Qv1YWq5Z4U0gTIporSkL55kDiiBJzxEY59Ooz55F9fknUDlwALWpORg0xZCG3KCBYr2OUm8nPLt3IbxlOwJd3XBT20ZGUY7jvrK1l2x+Kavkkr0qz8ugisf28vpRFi+Z/1IZQW0aWzXAjsCNenxmqnH8mWdcoyMnqaFf7e7vO9o1OPDZQCz0wM73fyLxOvi4tg/xNbQCbaB/DZ3M8/1QvvTHnx+cXFh89/hc+lfOTifX5ssNNxHKisUS9+A9Hg8T8oiIR5PqSEOflx73NCiHsb5eQ0/AjRv3rMYdN27D2tU98JoiO9OJchKmtURc6OaZBU795YqwytXEdNI61xlhKoBerKpIrAkkHOKeYt81GeTYvnCkEpMiMz0g0H1dHYq9fBN+J01yZh+F7DE7rm6UfBbyWQb6mdFRJM6N8+CYWrGMVZYf62JRdAz0wBwegmvFENz9Q3AProardwgIRgXQ0+ao314jJ8GKCKjIQc8XkBbBxGZ3A6ZQO/CDggBeGM3Qp/XCUzI7bZqf85IGUMyhduZFlB/9NipPPo36fJIlcVU0kK7XsFitodwZRcfFu9B38W5EevrgonHDtlTPMdpR2+WKjRpSJG1/BbhLwiUzJ2XgJHoULUGdbF3U6+y8ODc2iiNPPtk4d/qM4bWsZP/qld8eXLXqLwMYOLDht9rjac/3e017/5pXoA307SviVVuBf/zUpyKLk6XbT5yLv+/MTGJPqUrEberTF1Eqi/I8aegpsycWPWXzBPQUDJC+3kOM7UYFAxETN+wlIt5WJuKRfa4Cenvim3ZUtvkK9d0J0EoE9BLYlKWsGmmqZfF2lie2LoFBy/p1W1gn53UARZfSMQtcWK46I14ZMZuIhLYaX/2tLjOTPv5qO5VKGQszMxg7cRzzo2cRn5tj18CVlh8b/QF0eUx4/n/2vgNMrrJe/z1leu+7s71k0xNSSQiE0JsUwYSmCFwplmu/ei1X41+vigVF5QqoeC+ICogNRCmJkIAkpPfNlmxvs9N7OXPO//m+c87M7CZR1IBJmHkeniW7M2e+8ztn5v1+5X1fvRaMxQSuxg1+Rge4tllgPX6ADLkRv3q6eyKCMWRokZT0dWCMVhnQyYAeAUSyKSDrIJscdV28hg710d2XWnGgx6r4SlF0DUhpn8aPJUNwHKREGMW9m5F7/mkUtu4D8gIYkwZJsYiRfB7j5Hp73WhacSbqFy2B0eEs6f7TK60AdpmpoAjplOiQiupNhUTvVKFflV6pDiSWKwNkJiEZDmPo8CF07dlDhXKsdke/v7Xl4cbW2f/bdtvHhwnP/i370FTfqBqBExCBKtCfgCBWD/HGIvC7n/zEMjqQuHh/T+Cu3pHQqrzIGEmmTgA9lU7TjJL4kZP/yHc02QBkMyTbl4FeywFGtohGtw5rlrVgzapZ8HntdFNQyuyU/1Fm05W5crmXK5fd1aw+LwuqKNPbstKakq0r4Fvi2U8H+mP9WwXACrlcdUCwxLubssiKEv+UcrgiwUvOiR6TlM4JmJIetFCuUNDZsiJ1VRvp7UZkcBDB0THEo3HU6HSYYTDCy/HQKvsSRq8F63PRiXbGbgfrqwVb2wDW5QNrtkEiwE4H0xgwBjMYs03O5isoAURul1Ab6ewB6b2TzF99jlr2p2V+silQWgSqKyD5STYHZPgvOIzCtg3Ib3gBwr4eWcLApEFIEHAkl0Vcq4G7ow1tZ62Cr2MWtagtVU2mt2WUmKoqfapynsq7p8tXbo/SXTJto6C2bEhZP5tIYOJIL47s24vRgQHasnd5fd21jQ0P+vyzHmu57YPjb+xurz6rGoGTJwJVoD95rsVpv5Jf/+D/XBOByLW9w5E7e4ZD85O5IhGvp0BP+vHk+5f06En5noAY4c+Tsj75riaZvl7DwqaV0OTS4ZzF9Thn5Sz4apxl3fJpPLWSmA3Nv1SrWVKuLpTL9wqVrkSzKwHTUXX7ckZfuZlQJu3pr9TScCUfT/6D/IrS+pQsXn2tYq4iL7PSPEaW7C1PjBPNfiUbZVgQiVbikz7c04PI8DCi4xNIRmOwcxxaDEbUkpiRY1PHNgnQ8oBOC8aoA2O3gnU5wdrsYIjTHZlQV6bRWasNXG0T2IYZYBw18nmRIb5CTl6flgA8C+Qzsoid3iL3+9WhRapBL1do6CCcugki/fnxPggHt0HYux2FA4chjoXp05IaFqOFPCYKBWhq3GhcsRL+MxZTdzvCwCAxUCRupnxOKsFbFRxSbYFL5PjyKOVRnzG63VKolOT1CZLNH9yPvv37EQ5Mgtdp4a6p6XbV1PzYbnM/NvP9n69O3J/231Sn3wlWgf70u6Yn7Rk9+PUHbWI2e8nQWPTOgbHYiki6YCoUJTpZn1J42GTinvxHHkQsJ5fN0S94nuNg1LAwciK8RhHLO5w4Z8UMtHY0wmy10qnsKS3hiv67jKflW51OkZNePSnh0960UolVBrVKYDu1Qa9w7suCOBTs1Ik8tZhLHfBUYRwF5NWpe1VqVy3XK0I4JU17VaSnrLxTHsqroAISDjxlIIgiIqEgBfqJ/n5Ex8eRicVhAIMmgxEtxEmwUixGMX+hLn50YI3w12VOOXURImV+wjs3GcHW1oJrnQHWXSPrEJBePi3rm8BoyxsDOtVO+vqkj09imc/I+EqqAhoi1ENlZcEQSt5wL4TOPSj2dEMcm4AUS0HKCchDQlAUMZLPIavlUDt/LprPPQ/WhqaSxj4Z1FO5/+oNPlVrX1G/U7UNlCfJzAd1m1f+aJR+X0GvJHRFYqM7cGA/hnuPIB6JwGQ2S556/z6vr+Y+h8f665bb1kdP2g9YdWHVCBwnAlWgr94ab1kE7rnnHoshxa4OR/LvC4RTayZjWTvxpU8ToE+lqBIeGcQjPHrSO6b0unSWsp44ornOMzBLWXiZGJqtBdR7dJgxpx3zz1oBX0OD7L2uTK6X+NYV1rElgRtyxgQ4qU66XMKX7UuJdK5qcqMO5ZXlcku0LXUDoHC7S4NdlZFUs3uS8RIwpGuraA8oG4NK29gpA2LKHqGUJVcOjymZMjnHZCqBsYEBDHYewlhfP+LhCHhJQovJhLkmMxzq8JyauSqbCNplLjEOFHYB2QCQMjqZVDfqwXpsFNzFVAbQ8GC9TrAWMy3XEyU71lMDhrRZCHc9lwVyWVl62GgG6/ZS/ruUJD4FRfpTOHQQxa5eSDGlEsAxEBgGcVHEeD6PiCTC4HOj8ayV8C9ZDp2Z0CblSoxagS9XaeTfTJ13KPfcp14K+Wtu+j1RmpGUJGr8EwuMY+jQIQz3dCM0HkA+l4Pd5cx5/P6XHHU19yyp7dvErHtSUV56yz421TeqRuCfjkAV6P/pEFYP8EYj8MS99xomQ9ySZC5zazCafcdYOOMLJ3NIp7N0wp7I4RJRHAL0PM9Rih0p65MJfJLR63gWRiaPWj6BZlMGdk0OnCSgdd4cnLH6bLhrfVR/fUpTtqKnO2UqnwCeIqACgfDAZdoV6S1LpBeuKumpevOlNPIYHxn1PSqfo24GCHgSqhfJoMlmQhkCrNDLrQifYu46pQUx3TZXATNOA4bnqMYAEc3p2rkTR/btRzQUAkeB3oyFFivchEs+/QKVWgwqFVGREiJ7G7JGQTaTIaV+OpCYLQA8C8ZqAOn10wdpKVhMYEgroFCASNgRpEVAKgTEEY8YEGl4SOT3mSxAWjDxNKQ0keIlcniEesciKUkYzuUwQfjvJj3N5pvOOhv2phZqsKMWTFRQV/c/JVagKjmsZO1TfOzpkxX5XPV5Siwq74WiUEAsEMBodxeGuroQGBlFNp0m3gpFr98/6KitfdzhcP9k7gfX97zRe736vGoETqYIVIH+ZLoap/la1q9fz7bw1trxaOGmyUjmrrFIpi2eLiCZSiMajSNPvNQNegr0ZBq/WBQo0JMNgFbDwUCyfU5AnVkSO+y5oikX5FPRMJNNZWCx27D0wnOx5Pw1MFmsinNcWV6lJF5T+qKnOZ6czSvT4VQmt+SGRmRwRUVrfcqLSleJ5pNq2b9E3VLaBBxLeeQS+an2qQk6EaCnZXjFMU+d3Ff62Kr0rcLnm6oPo2b1ZPOgJTx4LS1nk/L9ode3onPbdkqxYyUJ9UYT5pjMqNNqoVV04OUzljcKlf7yR1nCVs400EKHuhFQX0s0ckgVhPRUWFlFMCvI9rA6RZyGfLOQcyIVknQBKEqASQNGT6obcjk9KYroz2bRn0lD4DjUtjSibdUq1Mw/AzqTmQ5ZUt57iQOv2AJXCA5NB/6jgF3dAFSAfkkrX7mSZABv8OB+dO/aicDIGLKZDK0OOVyuuK++7nl3fe0PC9qWLUvvuit9mn9Eq6d3mkagCvSn6YU9WU/r65/+uk0siOtC0ewnJyLZjmiG8OVTCIcjKOQFWG0WqnVPAI/I4mYzWeRyOaqcZtLxMGsZNDi4RDMfiVsLITcxXZscnWAzqSxsLjsF+zNWnwOLw04tVUvDa2r5t6LvruCZoklHMllBBnq1H66iCM1yFb38yv453ShUMK3UvxFgIpQ/lc+tTnmrzmp0AFDZYJQ5YvIlI2BJxX1kBoAswUtRszzMR45N+uV6PcXaeCiEnp3b0bllKyaGhiAKAlx6PVqNJrTqDbBxHLgpk/3HvztKpXD1/QhQUr94YvuqctKVKgNtd5Qn3Ui4S7MQ9G9UfaZUYSEVCHBECRDIFEUM5rI4nEwiLBTgravB3LNWoWnpcpiIQA5VwpOHHUpe9aWBSqXoXvKnLy9D3sVUZPHqHq3ilCuzfqFQQGh0GIdffx09+/ZRO1rynharVfT6/X2u2tqHap2On8748NcmT9bPVHVd1Qj8rQhUgf5vRaj69xMagQc//XVbpIB10VT+E2Ph9MxIsoBsLodwOEon7E0mI/2PfFmTDJ/06QnFiUij2g0c6lx6tHmNQ9rxg8XEUG9948ymgsRAl4xE2WQsBULXm718Mc3s3TU+6MhgnwoIFVn3sYjQVHSFALoqa0u90WVjHDK4R/v3imSq3CtWgI9WBBTBFcqIIyAvU+OIEAzNpFVgp2hIwIsM7SlAqSriUaAnlQDFS50APaGrqf7qZF1UC57o1JMSuU62qo3FMHLoILq2bMHAoU5k0mmYNRo0GU2YYTTCTfj06mah3Jj+m9eVgn5l4V8ZbCsxGErHUgC+8t8V1YfS1L0C/hlRBvnedAbRogCD3Yq2JYswc9U5sPvracmexky5DlPeprSeSrGjigHJyl58xWBe5THUEycbolhwEoP796Hv4AFask8lkqSaJDnc7mRtY8MmV53/fvucpo0zLq+K5PzNG6b6hJM2AlWgP2kvzem5sPvvf8KciGbfkU5lPjE2Fl4UCkXZYlFi4vEE4vE4/XInGT3Hc3Tinkzkk/K0jmNQZ+WwsMWB2Q3mztD+rc6+PQe93uaa7MpLzmML2Yy2c8dejPQNo1iU0DCjBcsuOhftC+bD5nKWJHRVAJETP4VbryalaopPgbcCkNUJfZLp08l4UfayV9GDbAYUEFMzShmPiEWqko1ThzQiGlOmm1G9fYV3X6KE0f2Bwl+nGTEjr10t7RManE4n9/2VLJ30k8m0eO/WLejbtQuRSJSaw9TrjegwGeHjNdQfnmbkSsY7xUpX/d0xlOyOAns1Q56m8V95t05/TeW/85KE0VwO+5MJTAoFuD0etJ6xAC3Lz4SzvhEanU4G+QpKnBrmKcOUyhuW2w7Hz+or16Yei4B8MhLG8OFD6Nu3HxPDI7Rkz7CsZLKY0zaX85Db73/c7qp/akGoOMCsX38sdt/p+SGtntVpF4Eq0J92l/TkPqGf/vSn+nhAvyqWynxwbCxw4eRkzEwQK5lKIRKO0sE7vV5H5XAzmQwFevKlb9JxaHZqsazNVmy0M/t7t7zUHuwbM3nqfVjzriukxplt2LPpNWb3K1sRCUQogFqcNiw4+0wsu/g8InpCqVoEdMhPFegqQUQGaZXvrsis0rJ9oWSGQgV3aBlf/t6nw2rqT1UhjryG4nuFTCy1mCWgTUrXStaulPppb1vNRCu49kotABKRfyWDaWTToNHKrmwKw4BsjMhAHp0Y37UTva+/jvHRcZCStFevp336Bp0WOtoOUDTdVTEeZd3ldU5X6Tv6Xjoe8E8HejmU5a8X8jrSpg8LAnqzGfRm0oDRgI6FCzF3zRq4m1sps4JuaigbQD7iVCGc8ruUOh7lxkvpmk6VQi5FsWwrTEx2kkmMdh9Gz+7dGOsfQCwSoTMhTo+n4K33H3K63E8YzMZnFjWsOMSsWydzBKuPagRO0QhUgf4UvXCn6rLXr39CawNcnjoAACAASURBVDOK81LRyL+NjAffGYykfYVCkSV9epLVky9pIoFLhvFICZpM5FOgN/BotGvQ4WZzTim8f3LPjvlCvqhtnTcD5153BVrnz0MqGsGeV17D7pe3IDoZoqV/nVGPjkXzsGDVCtjdTmh1WhgsVhgo956ouCmAUsG3nkLhUgxZ1JI9zegVv/OSza2SbdNNAJ3eJ6CuZOaVIjqkhUDAnoI2sYdVe9rKUCCVyVXL0LKFLS3bK0BP+/dEQlYRkFELEKJYRDaZwERXJ3pefRVHOrsQTSZh5XnMsVrRYbbATHntetkEt5ClTm+yUqDiAaBsREpl9oobTAX3Y4H8X8veVVoceR+iuRcrCgiIRQRYBlmDHo76erScsQj+mbPp9ShvDlSUV6Rtj+q5l7dnU9Y2/RpWChSpND2JGAIVqOZA7+6d6D/UiVgoLGfzHCP6av3h2ubGxx2Njd8zZZ0DVV37U/WbprruyghUgb56P7ylEXjiiSe4nb/9rTV3YN/NMVPdF5Luea6CxLKRSByxaIwCJFHGIxl9iV4nCHTivkabhSfZF7Olxvo1PLtQo9Ng2SVrcPFN74LBbAbRT0tEo+jevQedO3ZhqLsPsUkyXMXA4XXC31QLt8+DhlkdaJo7D0arTQYXpQReaU5TaXgjG6MolqZUNlfO6okkreysRwCZmJxJYAhVj5T4ySdLKdPTD5mqw04y1srSu0Lzo1Q/ArZExIbKyCqmOByxWpUrA+omoLQZIC0Dxb+e2NaGh/pxYONGHN61G6FwhE7bt1ptmOOpRU1tE7QmB/Wkl7IJynknsrpEJZCo3km5jCyzq2r6053K1K+Hv5XNV/6dxIKsLi9KIOX6uChgoiggynPgXU64W9tQO2sW3I2NMFrtyjlXMAKUt56udie/h1qmL/PoS9K3yt9p/I5xZxdyOUQnxjHadRiDXYcRngjQFpEkSZLBZIp5/L7NLn/d/6z8z/ueq2rav6VfDdU3exMjUAX6NzG41UMfHYG1AOfwWxw6neNyCexHc76ZZ8T9S5iJQAihYJgCpNlsonx6MpxHTG0EoQidlketLoOG7NCIITqalARhpslpwbnXXY6LbnyXbCer0K5ITz8cGMfel1/B7s1bEQtHkUvnIGQLsNhNmL10PpZceB6a5syh090UqCuyxmNdN/pBISV7mvkqKKKCs+o4Ryr2lJuvaKrQyXu5TSAP4xGqGAeGAD1pI5Dnqjaq6psqbYVSaZpk8Cp4HUf8h07EMxKCQ4PY88LzOLxzFy1Fk4fHZMGs+jZ0tC+E1eahCnc0oxdlK1kQgE9GIKVi1KueAD6xmSXUQHlzMZWOJwPotCG949zogiTRYbsxYlSTyyFGwN9kgMPvR9PcuWicOxeOGj840opQHvJow9Hc97LW/dEqd1MyF3VgsMLpjlwvshEirnSJcBD9+/bhyL59iIbDEArkXBlJbzRmnB7Xdndd3X2rPr/298CaYhXoq99gp0sEqkB/ulzJU+A81gN8wG6fxzDSOvCahayOb4V/5qxE3WL0B9IIBkO0f261Wmi/NplIUbMb8t1tMurRZBFRn+8/wgwfMRRzQq2vuQYX3Hg1ll184RSgJ6EgFelEJES55fte3YqR3kHEQ3FIRQlGuxFzli/CwtUr4fT5YHe7wWu1YHkenOq9XpHly+m1LLBTUsdTy+clmpwCicWiDPYE1KnMrEbpOyt0OgKgKpiXRHnKw3YlwJu28ShtZKaBYGUVgoi+HH7tVXS+9homRseQLeSh0+jR0dCOxbOXweOoBUTiSCfKexVamciThjWkTBxSJgEpnQBSCUjZtHyuZENSwcM/3m12LPAnPPkBwpPPphEqCChqNXDU1qB17ly0LjwDroZGaPQ6mbpXkcEfBdzqL2hZRXmu8v9TlfHKryyV9CWRSgVnEgmER4YxOTRIle+Gj/QjFY+D1+ngdLvzHn/tIZfX86jB5frV4g/998Ap8HGqLrEagTccgSrQv+FQVZ/4z0bg363WFUWG+Q+GxWpGw1s4o4mVGmdpguZ29AczlGJHbkiT2QStVosMsanNZGgv3eM0o9VahDPe3SUMHqkRhaK1eW4bLr1lLWYtXVLOjCsm6QlQpRNxHN62Hds3vIS+Az3IZQjQEV8WHaxuO1pmtWPmkgWoaWyC1eOG3mgCR8G5hDyl+e+S8Y06AV/yqVEsbEmAqLqe0qunQE9K73JWrtaSSzMA6gCesqmoZAHIiW1Zp73yg1oeRFMm/+U0G4VsFmOHO7F34wb0HjiIeCpJS+JNvkYsmbUUjb4G8EpboMQ0pH16AYyQoT7xUiYlZ/fxIP3/0sZGybTfCNCTTVZGLGKskMfhdApjuRxYYg5TV4fW+fPRNH8+XP56aPV6MAxpU8iDjWVJgWkZfaXyYKUwkSqBWyqxlKsBJHYE4ElMSBY/OTiA8b4+hMcnEA1HEAuF6BCj1WGXahoaw3XNDY8b7N77fhtEz/rqhP0/+1Gvvv4ki0AV6E+yC3K6Lodk8+M289Ucy32ZZZg28AynsdrGGV9DTZBxc31ZI4KxLBXJMZqN0Ot0VCiHaN0TAxevy4J5dUbUimOd4R1bmoVCQb9wzQpcc8ctsBL6XOlLv9y/VcVyCP2sZ9dubN/4IgYO9SAZIQJnZMKbA6/l4a3zYdaS+WiZOwve+nqY7A5qjUret8TBn26WUrpQlRmmoqdeaR5DMn91knzKJHpFB/kYJXn5g6n2CI4WgVH79KRNUfoQE5W80RHs3vAC9m/ZimgkStfvc9ZgYdt8tPlbYCJDeYoGgHwK6oaGbFDyimZAmnrGS4kQpHScighVAv5fG8Aj60mLIqXOkWye8OXzHAdfYwPmLF+OpgULYXG66EAiEfEpzxuUGQ9y3q6eVZkvr5b1ywm+IiikTiVWxIy4HxLFu+DIEIa7DmOsn/gAEFZHXmYfMAx0en3e4XbF3DX+A3av60d5bdOTS++6S7HdO10/idXzejtGoAr0b8er/i8453+3m88Vwa0HsJDRsEatWa+z1tTuF01W37jg8AzAh0AoTgejDEY9HcgjYjnEwY5k1x6rAde981xcsKp96Hef+4Q/MjbBnXn5+bjq9vdQzn15QEs+ORUsVFAik+lj/X3YsWEjDu/cjWggArHIQCScL4aB1W1F88w2tMzuoKDkrKmF0WqF1kDEe8oBq4DeSqhXMFP5q8pXV7Lg6ZKr04+hZu4qta8MfoqxzjGmxys3NvJInvwg3PDO1/6CPZs2U244ERvyODyY1zwHM+pbYTXZZPMfpRoxdd5OqUzQgb0kkIpAjAYgJSJAvlA2kPkr909WLGK0UEB/LocQcdkzm+BtbkTTvHmonzUHVreHZvEyfB9rXO7og6ttC/Uv09sYZXljMgtRBBm4iwWDGOvpwnB3N8aHhhCPRlEgpklaDSxWm2RzOtMOr7vb6nS+rDUatkhFZvuSj3+9qmX/L/huqL7lmx+BKtC/+TGuvgPAfMBqvQEMvscAWk6v5ZuWzDVe9unPxFNpiX/s/seMo9pmKoNLxF4IEJHSPXG0y2Ry0Gp51LnNuPryM7Ggnhde/MF3+EIuj4WrV+DiddfCbJOpWX9tYEsFh1Q8hkNbt2LvX15DaGQCmVQOhZxAHfJ4rQZmmwl1LQ1o7GhD0+xZcNfVQ6PXywYrqmrdFBMbGbaPB1lTyu/T+/4Voj1yMloeKFShuzSIN0XlTZk2V6CSSP1SYh7h1GdzGD/SjQObX0Hnjp2IJeJwWV2Y0zwLHfVtcFpdYJXyfcmvvcRmU6oTlCKYp2AvxUOQIgEgGaVOf1QkqLJ1oZw5qSvkRBFhsYjBokC95RmzCfUdHWhfshSe5lYYiNENaWMoYjtTfh7DXlYdVJwe2xKwV84xiCJIFk9UAsd6uzHc1UVd/aKhMKVpEic6MhBptdslf1Nj3Ffv3+Go8T1lNjtfiOTTIzt2jBbueuihajZf/bY6LSNQBfrT8rKeXCf1706nVRKEd0sM8xnwjI3X85YV19+IG779PfR2j+BXT/wZhw71I5XKIhqNUYU8AvakjJ/J5sBzLJpr7Ljy3HbUC+P440P/S4e45p6zFBe+6yo4a2ro8J6qqlZKV5U8txKGyQ1PAGFyaAg9u3dhcmQY0ckIxgcnEJ2M0ulsTsvBU+dF29xZqGluhLehHr7GRuhNJjqwN90QZqqOW2Xsy+XnkvKdUmsol7+nbhIqXlFRvFYKBvJuoCTqMyXzLyn1Scikkhjauw87nnseQwP9MOpNmOFvRUfDDHicXtqnL6vuTq+FKOun0r85SOkYpNgkBXspFZetditNchQaXYqAvCQiwDFI6nWEOgGrz4fGOfPgn9EBQ8lVUBEYqhyqqygrVNLk5L2PPKdQfhzd8iDT9KlYlNLmxnp70X/oIMaHR5BOJunr6cwFw0Cr0xSdXl+srrnpdXdD48POlroXG694f7Q6XX9yfV9UV3PiI1AF+hMf0+oRp0XgQ0ajH1rt3SLwPpYwmVwWx9m33oorP/dljI4E8dwfX8eO7Z2IhOMU2ElWTzj05MuZDOMVBQHNdS6884rlqOOiePaer8FgNaFp/gy0zZwBm9sFb30d6tvbKqbvZUAseZBXKqgpgJnP5xCbGEOgvx99Bw/j4I49iIcTyKZy9DgagxZmmxl1LU1oWzAHDTNnoLalGTxRp1PK3yUwUisKlR7pcplB3ndUxOSY5f/pcrxTQG46OMp4X6bmKWBIdHkVKl8iEED3q1tw6PVtyKTSqPf4MbOxAx67l1r+Vsrrl/Rm5YMq/HlFSCev9uuDkAgNjyjaEStfst1RADonSpgUBYxyQNJohLWhETXt7bDX1FKwN1qsR7VW1JhUlt3l35Ujdbw4lZTviBBPoYDw6Aj69+7GQFc3guPjSMbitO1DaIIagwEWm1W0Wu05i80asLtcL9u93sctLt/mmf/26eT0bUT1w1uNwOkYgSrQn45X9SQ7p7vs5tW8yHwVPLeI5Vlj/bzZuOJTn8TcS65BLJbCti0H8fJLezAwMIZcrlCSviVgH4vFKdC31Ltw3bVrsLBRKz39tfVMZDgAIpijM+lgc1ix8OyVOOuKS6E3yoY4quCNOsA1HfDV5xDEzGczGOs7giN796D/UBdGekk2mKZyvKIggeNZmB1WtMztwJzli1HX1gK3v67E/55q/DJ1c6HSv0rvX5oalz96ZXrYscv/U/rPUzjt5dn7Sp69et5iQUC4rx+HNm7C6JF+eO1utDe0w2l1yhRChalW7u5PmeUv4b0k5IBMDFIqCiRiEGNBmXqn6O8LogSClkEdj4jZBN7nQ+3MWfDPmAmT3QYWLEQqU1BWuStdGzUW01zolLqFch3L8F+plUAm5jOJOM3i+/buweHdexAcn6AytoSlQXQAWJaVrA573uWrGXd63QeNZvMOm8P72wUf+fIOYpn8xS+St6hq2J9kXxfV5bwJEagC/ZsQ1Oohp0bgQ1brZRKD74Nh6jkdr1v8zmtw03e+B43eiHxeQE/3MP707Fbs29NDRXLyhQKSyTTN5mnPnpHQ3ujFO69dg3NWdGDXrx/B4Zc3Ix4IoZDJQGvQor69CWdefD5mLlkMvUm2uZUZbWUPcxlApvbUVfAg/dtEJIyRri4MHe7CYE8vQqOTSMTSKOQKSg+fpzK6rfM6UN/RDrPdgdrmBtg9Hsr/51RZW+X0p4Lb1Hy1NEw3jS5WOZCnRrE8gT89550K03KCXe7zpyZD6Ht1K4b2H4CR16Oppgkuuxs8qyln7arTbKl8XgH45HdEWIcO5kXpFL4YGqe0O9JrF1kWOQ2LpMmAtMcNxl8Ha10jFcQx2Oy0/SJr1U/Tri/ZzcpnWN5zqGsvb4Kmf5aotj9VtxvDcGcnRnq6MTY4jFAgQLUL9AYDtDqdxLK8oDfqU+4a30BtQ91vtGbrE3qLcSJTHE0sufNBoVqur35LvZ0iUAX6t9PV/hec68cAQ95muVli2HsZljGanGburPfegqs//9+l1UyMh/HsM6/hlc17kUnnkM1llfJ9AYlkiqjCYk67H+uuvwjnX3oWUhODGD+0Dz2vvYqBXbuRDIZQLBZQ21yPxWvOwaxlS2C22crDeeo7VQA/BZhKapqyMSAZYTw0iZHDXRju7cFo3yBiwShSiQxS8RTNdHktoeVpYLKa0TJnFuraW+FrrEfDjHZqk0s3GVMy2HKpvQzeFRk9/aU6YFdB11PBt0Ichj6zIhOuzI6pbj3h/yvtAiGdwWRXD0Z27kYmGIHH4kKtpx46nakC6I81RqjK3ypAn4lR9TyRUO6ik1Q9j9FpwLhsKNZ4UfD6IHpqoHV5ZaaC3giJMBPVQT3q8aOelwruZSnbY8akUg+BivsQvn8R2XQKkwP9VN2uv/MwopEIBX4yz0EA3uqwF51uV9LicAzqTMbdJot5o81p3TTrjq/0/Qtu/+pbViNwUkSgCvQnxWU4fRfxQYtlpcQw9zAcu4ThYKyZ0YJLPvZRLF17S+mkw+E4/rxhJzY8vx3RaALpdBqTwTAVPElnstDxLBbPb8L1N1yKsy9aCY2GQz6VRGR0EMmRAQy+vhm7N2xEMhKDzePCwlVnYtGa1TBZy73hKQAp/0NpnJcpbJWQR3q/sYlxTPT3UYOccCCASTKln0wjEY8jk8qgkCWZPqAz6EDc8+asWELnBPytLbJDnjpOd9SswNTrffyZfTVjn6oGV/aDVznw6m/UMyD0OdmwJhePY6LzMCYPHYIxz8Lv9EOnJRUPxdCHbiYqQZi8jqj4ySqAjJCHlAjKnPo80R8ogDFqwbrsYBsawbXNBOP0AsR5TnHlk+VzFUBXNh1TxX/K0rpTr0u52lJquRDRm3we+XQK6ViUDlEOdnZioLsboYkAjbPJYoZGo5WMFnPO4XYHPLW1u511dc+7G2Y+5710XZUyd/p+vVTP7A1GoAr0bzBQ1af9YxF4v8NxDiuJ3wUwn+EZzdyLL8JN370PVk9t6YCJeBpbXzuAF/60DSOjATp5H5gM0Yw7ny/AoOOxYkkHbr7lCixeeQblzdOMXPGGT48NYufjP8Xrz/yBZt92rxPzV52JhatWwu0vv8/R/Xo5k6bHmqYnTzNIVT41HkMyHEIiFKZAM3TkCEKBEOLhOCKBGIoFkU7qW502NM+egZnLFqGxo52q7SnJuvwe02hlcsI7VRCmJBZDMU/+17E2AuUP7vH+Lj9DEApIhUOIDQ+DiaVgyTLQZEWwBMtZDRiOl/vt8gJlPX4ybZ9LUTodChk5i0/Hwdr04JobwLW2g/XVgTGZwWh1APELoM58ynqJpD8p1yvVh8rzViM+ZTixklaoUuYoW1Ck2Xo8OIng0ADG+vowNjCIeDhC3ebIBsBosYhmq7Wg0+tTDrdzwOHzbbLY7C9qOf2ujrs/N05k96pl+n/ss1t91b8uApI0bgoO9cxmpLytr+tI+PDhLqfRwu2+9r1fC/0jq6oC/T8Stepr3lAE7iTu6TbbVRLwIDi4tGY9ll+/Fjd84/tTXp/N5HBwfx9e2rgbe/f1YHBwhMrhEoAghjZWkw7nrJqPW26/GnPPmFma9q48SLS/G9sf+xH2b9qM4MgYBcj2BXNw0U3rUNtUP6U0XtJBV/r3lSCseqHLw3Okv08yVTk7ziQTCI2MIDg6jHgojNDYBMYGRxCdjCMySdYLaPQ8rC47mmd10MzeZLegde5suGp8JREfWko4jpY9BcJSyb5sIFMylznG4Fp5u1IB+qXGNzGsKyCXIvK2WbCZArh0AUyGgLkAZIuQiHsbcbGjOrppSPkEGFagvXWwEhizAazFDMZiBuvygnH5wBiMU5gHZQ0AslISs/JQory+MnGwcjNT6R2vXgexKCAZiSA6NobwxBjCo2OIhkLUhCaVSBAbY+I0V+S12qLZao1YLJbdPM9vMdqsey0eX3eNdcaQA0gy69Yp7kJv6HatPqkagZMmAgdf/eU8ic3+Jy9lZgr59HAoHPGlk6k/BePizpra5oMXXBvr/3sGSatAf9Jc2tNvIR9yu/0QhLslRvoYCLPabceqW9+NKz/7lSknWyyKCIfieHXTXvzhD69i9+6DdCiPiNiQ8r3bbsKlFy/H7Xdfi9oG/3EDJcRD6PzjU/jDDx9CdGyCAhHJrK+64xb4KNhPfUxXXFP/qg7KqQBVuTEgVQQypU8G95LhMGITAZplDnb1IxaOIZvNIJPMoiiIVELX7nagfeFc2sN31nqp6p7JYqG2umUmgPLOFYI6lZP8arWhMkOuzIwrB/sqgZM8nwwIkhgWRWK2I4Ih5nuiCJEo3SUykFIZSHEC7kTmtgAIKQBZMIQLT+YNiNmP2wfGapOtZHmtrN9fKV+r6uwUFVe7UkfhaKpcJeATuVzSIiEbEaJcKJASfTKJRDSM6MQEJoeHEZwIUPMZ4nuQy2ah1WjE2sbGUE19Xa/OZArrDYYDnJZ/UccyO/oOJ5OXnXOOgLVrq1n86fd18rY5o717H3Pkg5PvQSH8JZtOsDNSEUUhJ0YS+ZSocfQZrO4tB7qGNnJmz9aabM34ebfdlv1bwakC/d+KUPXv/3AE7rRY3DyLWxmW/TzDMTarx4lVt9+Cyz/5xaOOSabv9+3txY8f+C1eeXUHFbWhs2XEatVhxnnnLsC7b7sKbbNnTLdJn3Ks5OQ4dj/zK+x5+rcIDQzRXnrLnA5cfPNaOH0emGyyB30lqJc56VMHxmiGWaK0TePCMwwti+cIMIXDiAeDmBgcRnhiHJOjkxgbHAdR71NsUCkzwFnjgaeuDiarBd5GwvtvpWI8xJJ3OkOgLHF7dD+70qN9Om2vlC3TE6RTcHSOgM4HVmjn0z58QYRErHeJVSvV5y+CgSAHnSclfY723lmtQXaxUyoc1IOGLY3ry1S8CiGgcmwrJuqntUjIJi6TjCM+GUAhm6FPpKp2A/2IBCaRz+aQSiaQy2TpgCERMhKLomRx2CN1jY3P1bW3PcDpzaNO1hRLJhGf8eEP5/7hG7X6wmoETqII7Hrp/mU8k/ymVZ89164DJkcGIRTz0FvsMPn8KMAgBILJPhTEDQPdI917u450nj3/po1/DfCrQH8SXeDTbSl3mc1zdAbtVxieeSfpY3vbmnDZJz6CpWtvPeapHj40gG987VFs37G/lM2TXq/NbMD8WQ24/sZLsPqyc0pa7ceLVy6VRN+Wl/CX//sxenfugSgU4arxYOVlF2Ll5RcfU7zm2Hz7SqifrtKmitMQ+BMh5PJIk8wzHkUsHMX44BCSsQTG+ocxPjhCQZ9m1oUinTGwOG2obWmEr6EBnvoaNM+eBYfXc8xNiPrLssTv1N79MYVllBeVyXIV3vIK6BeJXS3ZBCjlAVWVjm58KlsIBMYVLrw8N6AMMJI+v9IUUXdflcdQp//LuyoG+UwG4fFRJIJBpKMRZFMpcBqeqtclIlGMEtlaZRCzkM9RcNfodZLRZJYcTmfI4rK/YHaaHz5rxfWbmPPOEyoDJkkSU+3Hn27fIm+v85H6/qzf3bf1WgOXub/eZ7GT+ZREaAJaPUsFqIwuF91kC9k8QuPhwshANNndM94dDHKPzj9zxW6X3Xt40WW3hRiGfLIrE5q3VxyrZ/vWRYD5oM12ocRIP2NY1stwLGZfuAY333sfbDVHl9HJsvbu6cZ//7+f4MiREQqKpD9PMnuthkNznRs3Xn8hrnvv1WBVC9m/ci75dBKdL72ADf9zHwK9/ShksmjoaMPFN78LVqcdtc2NJWGd6f3yqR+Qsle6miSXpt4rrVXBQCSK80URRKxGEPLIZ7OYHB3H2MAQEuEIgqNjiEwEERqfJAAmD7uzDOXm17W2wFHjgcVhQ8vsmXD5/dBotUcB//RefSl7nuZTX1khOEqgRpIH5yptcWW9fBm5K9sG5U2E0sBQf1H6wzEkbenGgaFl+XQ0ilQkhHwmTaVzifgRrYCEQkjFYsjn8uA1PPLZPMaGx5BMJGgJgrgKguEEo8mYsLsdUa8serPV7vb8fHAgt+u89eungPxbd1tX36kagTcnAtITT3Cvu4fm8YXYf3ldzHU2oxaBEZIkpGB2muH114PhjSgWcigko0iFggiMxLB/f6Co0ZgmO+Z0HBiZiOxI5hwvL77wmm3ti84Jqhvfakb/5lyzt/1R77bbmzmIHwfD3s6wMOktJiy/8V1Y+1UygH/0g6jQ/eWVPfjm1x9BJBqnGT1RySNSpgSo/B4bbr7hQrz3Qzf+zYxePXoqHMS+536HbU89gUDXEWQSSfA8h7YFs3HxzevQMKO1jN1TMtipE+8qB7yy/13Z3z96eE5OkWULWTJnUKQytOHxcVqWnhwNYHJ4BENdPYiFojTLpwDLsjDbLWia3Y6WuTPhb21GXWsbtDoZ8NWy/PSefalEMS21n666V1qncjD57yS85IUiGFKzl/VtSiY5KvXuWA5y9DAlLQJZ7IYAOdEiICX3RGgS4eFBhEZGkYrFyQnCaLPBaDHRvnt/Tx8SkRiND1Gxy6bTYiaZZTiOlUw2S6amvranvrXxOYPesk1j1Y14a2qG6tcummCYqZn82/7DVg3AaREBKdRt3b7z17dIhcl7Z7W6NYnIJOKxEFiOgbPGB73ZiQN7hzDcN465rS6Y9AL27OzB/t1jOH9lC8wWIwLxQiqY0uw/PBh6lbM69jl9TT13ffK+V6pAf1rcIiffSdxlsy3leeZBjmMXE4DytDXg/LvvxKpbPnDMxYaCMfzqiQ341ZMvUEpdsSghlcognc6Agwi/24q16y7EHR+75Q1l9OqbJIMBHNjwDA5tfB49r21HNp6k2WLDjBZccft70DizvbyeKdoxaqZ6tHKbDOOVHx11xF35qVLjSup8JMGVaBYvVyoERCeDGOvrpwyBnj37MdTVj3RUtuTVmw1w1bnh9tco5f16dCw6AwazqbTWSrOX8hzBVFc7eZ3l2YLj2eWqG4DjbmQqj1GhOKgk8QHVAgAAIABJREFU7pTmSCxgs8kkYuEQQpMxRIJBxAPj4MighQRqWET0Bwj3XchlJY2WJ313hpTmdQadIErFKMdqImarMeHx1wRqG+r2mm3mV401ti0z1n128uS7w6srqkbgxEbg5RcemW3kkl+psSevtegLmBjqgyjlYbLa4PTVIp0V8dQvX8azv3sdZy1tR0OdFZFQHFa9DisX+SAVMkjnRPSNJTAYSGdFs3WM19k7bU7/z6tAf2KvVfVoSgQ+4HSexWvYRzRGvo3AzYLLL8Ut3/8xzeqO9ejtHsa93/wZOjuP0Mw2ny8iHk8im87Q0n2Dz4GrrlmDOz560xvO6NX3ycTC6HplIw69tAEDO3YiFYkCYhG+hjqsvvoKmGwWNM+eqXDpp4rTlLJi9WAK972cYZftZY8G1unDaOrmgabvtFIRDgSkTb/5vbT1T5uy2UQ2IhZFLafhXFqTjjWYDTDZzXB4XKhra6Xr9dT54fB6ZctXSv2TFzZVqb5M0TvKDU5FZzkdn1IlmLqBmfq30iBfhWQvaauQDcv4wAjiiYwsXRyJIBKOIR6OIhOepJP0xSKQSqQhCoJYzOcEKZcXNQZetHrtebvTljLbLF2+Gt8f6puaX2yY35Gy+jwpZs6lhCNZfVQj8LaIwNDQkOGxn/7wnWIh+INVi2sdJm0CnBSD0aiDy+uCzmBGNpPFnp1H8OjDzyMWTMOgZeF0mHHG3FosnOmFw6xDIpnG3oOD4HQ8WCMHhtfnLZ7mg1Wgf1vcRm/tSX66tdVma3C8V2PU3RcaGoXZbseqd78Ha+76+HEXcqR3BD+473H09AzS3jyRwo1E4sjmcrAZdWip9+Kiy1fj9g9ed0we/Rs5w+BAL7b87CFaLh7ZvwexsQByyQxqmxrwjjtuQdv82VM87cvpsAKjlfS3o5T1KlagpNEqLa/8l3KVgPyOZPej/YN4/mdPiHs3bc+yYEYZjpngjZqC1qBnrB6HxuJ2m81WmyM5MeLieI3R5nKiaU4HWmbPhtXppJK7RB2O/HfcafxpoD7F/7bCBa9ycK88Zif38gkFMl+QPd8JeBcEgW7CevfsR+/ufYglMxB4A7LhEDLRCETSjiDbCELbE4oQyOI02jhnMe9hc5ku5HKxs6+5/BGTwwSbzpC0eB2TM2/PEG4fgC+SqbpjafO+kctcfU41AqdUBCRJYr/0pc/N27Vj91e6Ovdd2ex3o63ZjvlzHZgzy49Fizsg5nPIRKLQ6Ex46fkt2PLSPsTDSdpws5p4tNTbUONxgNcy6BuYhNXGw2XTQG/goXd5UlWgP6VuiZN/sWsB7vov3H1hPpb5U/+uPcgm02hbuQJXfOoLcDW2HfcEotEkXnhuK57/02uYGA8inc4hGIrSMrfLakBrkx/nXnIObv23K8pOLn9nOEJDfej9y0toXLQcr/3sx+j+y2sID49AyBYoz/3866+hJXmicNc6b/YUZbfpb1WZ4U4XfVEz45LanvriSv17Iiabz6Nr5148ce+DiAYiMDttmHfJ+VL7qvNynJaLaXSGhN5kSHFaba5/66uZgxufcxSy2QXNHa1Ydv65kk6vY4iuvMZoJDrvlOdOBxWVDcmxdAJUdgHJ5skchPr8Y52DuhnJ5kWEI2kEJmNIRcKIBQIIDA4gNDiAxGSQtkOEgkg590Qlj/TciQCwRquDnudo60XQGjKSzf+aoDF8Y+uLT21YA4jryShA9VGNwNs8Atu3bzfed9+3rtu+bedPEomEhmM4mMxGNNQbsHhePS44dz5qHAw8dh5Ouw2hvgEc3H0IwwMBhGMZFAQJLMPAbNSB5SVkMgIFeouRhcOmgbfWSwwkq49qBP75CKwB+DNcrhlau+EzZq/jPYQ2ZbRbYfO40bFqNS76yGdLbCuSfU5/kMG7fbt78PPH/kizetKfj8ZSKApFOCxGNDXV4ryLV+E9t176d/Xoj3VmxXweo517sPu3T2CifxADO3ciFUpQmhzHsfC3NeHcd74DOqMODo8b3sYG2YmtcrK9Qpp2isBOpZxryahGXkUlx12URASGR/DCY09h2582w2AxYcHlF+Hij34Svo65Ry07NDKQ2vj9e/b3bX9db3c6Fp655izJ7naB12gZjd5AJ9eJoxwBV06nBZmiJy2QkjtfsUhbEyzL0Z46GRRUS/fEDriQzdEhOsLp53ieOviR9Q329iM6GUUikqLVDyK8Q5gFBaEAIZOFRDJ3wrkncrh2H1izEwZeA7OYgqaYg8RwyPMG5LSWsMDrHy9I+O69zz7S9c/fcdUjVCNw6keAUEK/+/Wvt7y+d+/nXnnlldsYMAyv0cLisEOn46BjRLR5OFx1yUxcetlCIJtAYqAficlJBCNhhKIpCCJLN/ocb0RX1zi0vAiLhYPFqkFDnQNuj42O21Yf1Qj8QxG40w+jNms9R5KYf5NE2DRGTZPRaZ5JBrMIWGiNesw8+yycddN7obfYKIea4Xk0Llh21PuRqft9e3vw0x/9HgcP9YL4jRdIqZhI4Jr18Nd4seailbj9znf8Q2ud/qLE5Di6X9lIRW8ObnweYwe7EBkZo5x7lif2qoDFaaWiNnNXLKN9cqvLAVdNDe2NV5q2TFfSK9Pv5Br+FM13pR9ApvB3vrQZf3j4F0gE4lRj4Or1n8MZV15/zPMjojI9f/lz6tlvfuUAr9Nql1122fzZK8/OIThoyCQTTCoSgZDPQWcyQ28yI51KIx6NIhGNIZ/JIp/LEWFaZDJZOvEu5AW6smwqW6LCSUSURiBqdQLlt+fTWdoXLBSKKOYEWcmPYai+PWtzgTVZAZ0FOWs9slorJJaDTsrDmx6BLTVOQT5tsCOpdRQERtfNMcLPzNnkY3jxyeFqNn9CbuPqQU7xCLzwwgu2F5978YaXX9l0T//AgI3ntbBYbTCbTWA5HjxTxKx6Bh++43zMm+NFenwAkf4+xINhBONRyo5xeWzgtRYMDKXR2TkMl5WD2czC7tCjpcUNvV4fqwL9KX6jvNXL/5jV6hRYdk0R4nxIzFVkoJ5Qpnk9z5t99gZep4XeaITZ7YSt1o+V198Mb8c8jB7cg4333wuLrx43fut/wOv0U5ZOJGMPHerDd775GPbuPUxFVPQ6HQj4mHU8vF4PVp2/HO+7m7zliXlER4ew//ln4PDXYc+zvwXD6TB+uBPBwUHkCQAqWa/BYoC3oZZy75tmz4LeoIPN5UJde7kVMb30Pd25rnKynfxtYmgIT37vQfTuOkx19N1t9Vh5041YffsHoTNbj3mCE10H8cTnPpJKh6MHFl95lXTBXR/3CsGhxmTXLi5JuOpp4i4HaHRa2rsj3P3B7l5Mjk1QkDYYDIgTw6DRcRQyeRTyAnKJHBieAceTIUmGbnQKGXkToNFrwJsMEKBFkTeJMDskLadhoDMxOZ2V4SGiwBkQ0bkhMkQ5j4FOyqE2NQhfpAsFXo+oyZ+P610HJIl9lGOSGxzxzJEvvvQk6RlWe/An5jauHuUUjsADDzwwZ/fu3d/91VO/uYhU08h/TmcN9Do9WFaCgU9j9UofPvnBy6AtJhHr60Z4ZIjaeMdzGfoZdbs9YDgnXn3lACQhR0v2FosGvhoravwmcJyuOox3Ct8jb8nS1wJal8HgYXQ6wkNbyxAXOklyAJIRYPJas07naPK2Gm0W2LxeLHrHtTjj6hvAaRTuN3Ggy6QxuPt1PPP19VQh7qzrb8LZt//7lPUTIBroG8N3vvVz7Nx1kN7wZOI0m8lDwzLw17jpMN4N77nohJ93aLAPWx//GbytbRjv3Ivw2DjCQ8MIDgxAyGYhCiJte3OkNK7XUh44mYCftWQRdCYD3LU++FtlTr76mC5hO71fPtTVix9++ktIR9K0gmDyWOFta8NVn/0vtJ557jHPMTIyiBfu+yoOvrw52TB/3s7rvvLtuM3hWlyITniEZIzNDx9m8+k0IxG9WKCYz2S54NgoO9jdKyajcSmXL7BaDc+kEkkpNBFksqkMQ1oSRKlPq9eJvFabM5qM6VlLl6YK0BjGA1GMBlLRUJabyEpakRMLfr2U9zMMbyiwOkZiWUQ1DmRYQ8mkh8C9MxdAc3APBf+4qSYaM7h+nZXwzSWj6B270l9cv359tTd/wu/i6gFPtQhIkqT5+Mc/fu7Wra8/3NN7pEGv1cJoMsFksUOjNUJbzMPvzuKm6xfj0gtmQ5gMINrbjfDkJEKJJApMEVaHFRLvwKEjCQRHx+E2SrCZWNhsRtTU22G2c4Vcgd9QzehPtbvjLVjvekAbcLnaWEGYA6BFkqSzwTE1EhFDB2OGKHEGu8lcN7+1saajg5l7waVYcMW6v7qy0EAvnvna5zGwdx9alizH2q/dB73ZUnoNmUAfHwvjwR8+hf37uqHTami/ORKJIZtMoanehyvfdTGuuvacNyUCoaEBbH74h/C0tKJlyVKqqhcaGcPArm2IjQdoGVtpsoOK8BPgpwI3pLzfglnLF8Nit6Jp1kzoDcZp9rMKv51h6KQ9MWfp2rEHP/va98BxWnhnNGO8pwdWrweXfOTDOPPG9x3zHEn5/tCfn8OTn/sPGGy23vPf/+FHV6y7pRWSNFvM52xSIqjJp+KG4sjhhCRKMbFYNOezGT4RjaXzuSxxrdFoeK0+GYuxEwP9xmQk4rJ7vFq718NqDYZwMhb7TSISe8U3c7ZtaFJo6+oNZ8fCkf1Clu0rFgW3ppi5zlxIXMIyjDPNW9mkxoqI1kGrB6qoELG5teUjaA/tJBMBxbTBOZjWOR4tFgz3f+v5BwJvysWrHrQagVMwAr/4xS8aNm3a/Nnf//7pu0miYzQYYbaaoTHowLI87KyIs5c6cfttq+G1Acn+fsSGhjAZCiKaSkNn0MDqqsGRqB4/efx11HnMaPXwaKvRoLnRAY/PLImM2BuK5f6rCvSn4A3yZiz5QUCzx2OfC0G6mZGwHIBfAnQMwxD/1YAIcGar2dW0fO7c+jmzmeZlZ6Ft5RrG5HBPtSs9zuKy8Sh2Pf04/vyjB2nPeObZ52Dd138Ajhi6UKqZhLHRSfzskT+h89AR6HRamM1mjI8FEBgZQ0uDD9fdfCUufsfKN+P0pxyTKOoN7dmGhoXLsP/53yMyOkb54fHxEQR6e6i0bTpMfOgF2q/ndTyVq3W4nZi1dBHsXid0ej3dBJhtdrj9fpo10/K+BCTjMezY8BKe+dEvobdYMOPsxTi06TVYnC5c/OEP4cwb7zjuOY4c2Isf3XY90dYPmKyehz6zectmAKSHYCBWNGI2bRAnB5OShIQo5A1ieJSVUEyxklQAB14SGH08GOBHuw/bM7GYx1lfb3A3Nnn0RrNQKBR/0vXSyy9nPA3GznGutmc4mOOY4lBmbF/eAKeHK0q36oT4XWAYf1LvZkM6N7KcsbQBIudHJuxdmQm0hHYho3OkUzr7SwVe9919UmjTH//4x6rxzJt+91bf4FSIQHd3t+6Xjz122abNmx89cPCgmed1MJktMFiN4LUciGNdu0uLu29dibNWNCM3OYrY4AAigQkEY1Hkc1lKr2XM9Xh66wR+9UIXTFodvEYWfmcB561sx6rlLZlkIv7M63tHb6kC/alwV7xJa3yPz2eyZ7OrisC1gHQGcTUFy5ggwswwDCtJYhJAwl7nzZ1187vOXPnuO1irr44lU/N0ops9tvjN8ZYb7O/Fb774CYz39MLd1IyLPvRRtJ91QQnoR0cm8b8/fhq7dh2CVqtBS3MdspkM+jq7UVvrw9pb34nzLlz8JkXjrx9WyGUwdmgf+ne+jtDwII5s3YJ4YJKCNxk+zBFBmHwRvJ6nQ3zEtMZgJGU4CzwNDdSX3uSww0CqGByHfZs2Y9uzG6HVGTBj1WJqvmPzeHHh3e/HGdfcfNzFBHoO47GP3YHJvuFkKhB/6r5AkPRAVMk88nkmF4WUxgWkUix690jQZooo6ERociwyeXZiMsiMHzmsSaWyfFP9TJ2rrdbP8lq7FuJuZtFl/evXr6f+daOjo9JDDz1UWI/17MTZXTablT1fm08QkvvsiNHPRzROFOmIX9kPQCPmUZsegjM1hJTOHklp7D/Km6zf+v6T36+q2/1L7tzqm56MEXj44Ycbdm3fvv7JXz15u4YniYIJRqsNBouRUlP1bA7LZpvxqY9eAZs+j8TQMGKjw4iEQ4ikU9BqeNhctRjIuPDt/9uM0QgDCCykPGk1xjC33SudOb9+cEaT/YvXf/Kp/6sC/cl4F7zJa/pPm82RBNZKjHS5BKaFAeOSJIlk7xlGklIiA87V6M+vvv3mWS3LzpIazjgTLM/xpO8+RS/971xnPp3CwQ1/wAs/uBecVgtf+0ys/ep90BqMFDBJ6f5/vv8kXn11J/Edx7x57XCatRg83AOr24urb3oHVq2e/3e+64l9OvFODw/3Y3jPdkTGxpBLpzGw83WMHOxENkEkbIkXCwteq6EZv5Ar0KxfbzXB6nZSsCd0uMjICIJDo9DodfA01lGDF1/7DFzykf9Aw0JSUDn2IzI8gN996T/QvW1nURKkLRMT8cseDgYTlc8mlB3139OFZ4g0vSpuJ/+UGLz2mg6+lBatkQzDrMsf653vXHKnxucOdUAU7xcZbmXQWK+N8VaFfKC8HQPoi1nUJY+gyHBCkdUMCLz2m0lwjz709EPypGD1UY3A2zwCkiTxn/nMZ1bv3L7tF/v27fPynAYmiwMmqwlarQG8CPidAm64bh6uvHQ28pEAon0DSATGEYxGkC6IMNscKOo8eHp7FE8+tx9ajY0yZvLFLPKFHBgpn2OF/J87mly3btjaN1EF+rfJTUeEbNxudzuTz7+fAVrBMo0Sw7gZUeIlkv1Byrjq6wrnvO/GGXVzFzGtZ66WOK2GJ6V1QvM4UQ8CVL9Z/wkc2bEbVo8HK6+/AWff/mGKPhPjYXzvO49j8+btlLc+q6MR7X4bsrEIdDY3Lrz6AixaNutELeWEHIdsXvq2vYrhgwdlb/rJMYx3dWKksxssJ9P0CtkC/cnyHHgD2SyBbgDo71mGDvjZfR7MWr0ay9a9G/7ZpLhyfKAnVZHebbsIM6F/sn/87gfC8ef+2ZN5Ixav/7nmmmYNjx9J4M4dt7RoUpxSSFCUAIn/nT0fQm2iR0jq3SN56J4WGf4n6XrmAKkM/LNrrL6+GoHTIQLPPvus55VNmz72i18+/ql8QeB4jQ42hwt6PaHTsTDyLFYtsOKTH7sCBjaGJMnkSUYfnkA0nYTEku+LRgSKbqy/fxNCMQG8qEW+WERGSANFovCd78sJ2U+FJ2NPkYGhKtCfDnfO3ziHD7ndfqlQ+CgDLJQYaZ4kQcswTFaSpCwYNuCsqy1e+KH3rVy67lYyCMITb3B1av5EhyeXjGHHr3+J3331vymFru1MMpj3HVjcNZgMRPH97z6BTZu3Uy53k9+JjjobPDYdbLV1OPOi1Zgxs/FEL+mEHa8oFBAbHcTooQMYPtgJUcgh0H2QqselolEIhTw0Bj00Oh0y8QQiowEI6Tw4LQ9fRzPOu+NOzDz3Eli9/uOuKRGcwIbvfwPbfvNbIuiTMdrsLx7Z1vl5DpDigjD6SCIROmEnNO1An7v4hgaWKfyoCG7NhKlJl2bJ0KHsnEMqMnoxj+bYAViywWxS79qe0ju/0GfMbHryyScJC6D6qEbgbR8BInf75S9/eeGhAwce/9Pzz88wmKwwmm2wWC3Q8Cx0kgCXTcJtNyzFlZfOR25iFOG+QcTDAYQio8gWReitdujdzXjlQBYP/Pw1SIwBTJFBVsgiVyiAEdk8I4obGJ65bnh4OKN8RN/2sT9tA/B+m80Bhnk3IxXfyTBsMySJYxhapk+YPc4jK266dtn5H/hUkYjbaAx6vdZYdkd7M4MS7OvF/37gFgT7h8DpdJh7wfm48gvfRr5QlH74g6eYV1/ZhVw2gzqXCS0+M5r9VrQsmIt5Z58Nj9f+Zi7thB67kElj9NAeqv1OSvPEn51o02t0esSDAWx74ucYOdhN6XutK5fg5m/9AI6Glr+6hkImgwMbnsWvv/hZOuDnbWlKtixZsWPfi8/n+7ce2MUyTCcjioe+H49vOaEnA+CzF9zoYzTi/xMY7TVBQ407zRlLQxqsVIQjF0RLaI9U5HXxhM71XJrXf8ly5ozOKp3uRF+J6vFO1Qg889hjjtf2H7zr90///svByCSv05lgtrpgJAkAw8DAZNHWyuELn1kLn1VA8sgwwoNjiMTDiCQmwfFa6F11mMjb8Y2HNiGS4lGEhn63CPkkBEGCJLEBnuW/MTQy8B1lXmeK1+apGrvqupUIfKy+3iDG4/MKDEMA/iwG4iJJYuoYSM0SwxAN1IzJYckvv/7qlks+9l8FXq81GGyOtzx+mWgYrz7yAF5++GHk0jn4Zrbjpm//AHpPo/SLR59j/rJ5BwrJKBqcOrTUGOH3OzF75ZloW7oCGq08pX8qPwq5LHr+shHP3XsPxrqPgFRQ2lcswzVf+Cqcf8UPgJyzJIkY6zyAn7zvZmQTKdTNmUWHGg9s+FPx8Eubw4lIJKbRageC3aM/mIhGn36SFvJOzOOeVVdZImbT9QWN4b1xjWNJkjORSX/60BWzaIvthy4fF1M6x3heY30qK+m/N2yN91Uz+hMT/+pRTu0ISJLEfetb31q6bdu2pzdufMmj0fOwWu0wm23Q8FoiSwWPrYh11yzAVZcvgBQfRbx/CLGJIALxEDK5LIxGM1hHI57bncFPn9wGvcEKUdIgn0+hmE8T6m9alPCs2WL5dHd39xE1YtXS/al979DV3+n3G7l0fBnAtzKSdBEDzANgA8NwkiSJLIOs0WnLLVt75cxVt35Asnq9WpPT/S898/BQPx7599sQHh6l9Kx5F5wnXfyZe6Str+xjN/7hJYT6utHs4tBca4TRpMXcNedj5vknRv72X3nixPmNUPc2/PC7IKY/Fqcd+VwG7oZGzL/4Mpx924f+5vLCQwN4+I4bMd41AF9HK65b/2VYvH6MdR7Enx+8D5lUIp+JJHo4jWbfZOfwk+5Y7Hfr6RzGP/f42Mq1BoNNvzqjNfxbBrpL85zeUmA1FORrk31wJIeRNLpySa37gMjxT3Cs+AvDktbhakb/z8W9+urTIwLbX3jB9ofNm993/wMPfIvo2ZOKnN3ugMFgAhnI46U0Fs4y4MufuQEmLonkyADiY6OIhIKIJOOQeA56oxUZfRO++pNtGA4CUlFCXhBQFPIoFogldHGU5/n/HBkZebQyalWgP0XvISLZ8mGn0yISMRtJuo6Ipig0KycYmAljmwUSFq8ncvFH7541//LrJJ3ZpDc5XH83Le7NCFE2QXr1P8PmR/4XqWgMrsYGrLn7oyLvbmFf/f3zOLJjBxp8erTObACv4TBj+Uq0rLrwzVjKW3ZMURAw0XMQz/9/9q47voqiaz+7e3u/6YUAoQnSFKQoIKAIIjaUpihYECkqglLEFiyovKIg3YqCjSJVpDfpNfSSQHq/ub1vme83F9/38/VVaUlMYOeXv3J3z5x5ZnbPzplznjPtQ2Ts3hmJsm/zcF/sWPgF+EAIcfXq4Y5ho5DapuPf6kQN/bxBD6HsXD6McdHo+szT6PLsS6CEOvnHDsGWk4VtX85BwOnmgx7/KWde2VpOwo4ZHs+qqxlsWt8RBr/P1zfMqp4iYG5REl6jFHzQhd3QB+2UAldy65NKfWrzOk6SfgQf2PXBxsWuq+lTvldG4FpAgO7mv5v/XfNtu7d89vPPv7Sm72+93giz2Rzh4GDBwqgKoHfPBnj60dvAO0vhzM2By1YKh43u5kNQmQxgdFak52ox/etdYNTWSCGqUJgWpBJBBJ6IongqOjr6wVOnTmXIhr6Gr5wRsbEGhMO9GIb0BGGaAqQWYVkTE2GuA41udpsTYm3dXhjW4oYuPURrci2t1lT9zrYDLgd2L5iLrV/Nj9RTr31LO77bc+PFzD17NWf2H0ZiLQvq3VgfQjCAxGYtkdi8XY2dOcpKa8/Lwua503F45SrE1K2Ne8a+iuQbm2PxxBdwbu9BqA16tLi7B3qnTf3bcbrLSrBk4gs4tmYLtBYDOgzsh14T379wDyEI+bzIOrQHJ9avRube3aLf4XEyBAVl54rWMsCPs1yuw78V07ssPNMefMISCIXHgmAQWC5JIYZYfcgObcBJWfKJTxvl8mhiV4c545cmEj611Z9t27p161V7Ei5LSfliGYFqiMCutWujdh45MvKbhQvfstnKI0W/LFYrjNQVHynlLOLGVBVGj+yFegkEnoIcOPML4HG7Irnz9MVuiosHr6+DWd8ewf5TDoBRRQx9MBSMlIaWJNGhVCrnNahX7/U/Pnfyjr4aLoq/UikNYB1abS1BpRpGGHQAmIYsiFYiRKBR9CDEY4yN8Xce9kSzFj17C9bkZL3GaIrUKa+OjQarndiwEj9/+B7cpQ6aY8637dvPWadN5xjbuQwmKs4Mc0wU/M5yJLVsD0N8reo4jIvqRF1qdKe9/6dFSP95FfTWKNz13Cjc8tCjoB87W+b8C1u//AZCUECtFjfg3rGvolHn7n8plzL3rfngdez8ZjFUei1a3NMNj33y1X9dLwk86PFIdvp+7P9xAZylpZKzoKzcV+rZDYacIZBWBjn1kT/m4P/dYF65c1A0lKEPFETqLzCcgSGERthDGyhHWGngnYZah0OsLk0ymLfeivxwPzna/qJrQ77g2keApq5OmTKl8bGjx1eu37ChgUqliQTlRsVEQUdrgrAMdCoe/e69AU8O7o5QaSZcedlwFBbD5/HA6XNCZVRDH52CE4VmTJu/E84wdfWz4PkQQiH66icSy+F4ckJi7/379//nbP7f6MqGvoassyfq1tXoHY4OAAYSkM4Mw6oJiBqE+GIa1j/a5+23u9vOnxYadrxTstaqZdRZoqqFi/5i8HrLy7DqnQk4un4zJF5AVJ1aQrcRL5TXvbm9kVNIGgg8La3GWFKFxKsDAAAgAElEQVRoTZ2a14RI4N0WHFq5FEd+WQ+FWo02ve/Hva+8G6ngR93tJzaswvK30+AqsEFnNeKW3veh99vT/nKw9Nhj++czsG7aTNBqgTd0uQ1PffrD/1xPU97CPi9Kz51BwamjOLnhF1J4OiPgd3s87rzyLQyQJRJyklGrlysFIWq6w5H7dwiP7tE3SsNy7zNgBvCs2kh57U3BMuiCTtGvtmSXGOrM8gnWhV/98p7MglfzlqqscSUhkJeXp129evUDMz6Z8b3d4YRSqYHRaITBaICSo2SkAlLiWUwc1QM3pBrhK8yFqyAfjrJyON0uiIwAbYwRvLoWpnx+FKdzQpCUSjASEA76I6W2GcCjUqvn52RlvfBnw5ANfSVNbkWKHRcTY/SJ4mOQpL4EpB4DGAnDhsxxMcW9Jo5t0rjr3W5zfHxc2O+N5FhSN3hNap6Sogit67m91KMMJDdrgqc+WxhxVRGRVlyWwFKvBKWdq0GN7qrzjh3C2qnvovD02UhhnLqtb8a9415DcvPWkZEQSURZViaWp41Dxq4DkHgRKa1uRM/R4yM59X/WQj4Pdn09B2s/mREJxqnT+iaM/GH1XyJDI/VDHjcchfkoPnscuUcOSme2/VqWe+D0FgLQkrF0B+AAIxXHOj00cO9Pq8ul9RxoElgykZeYQWFOk6ARAowxWE4gCY6A2vRThrbhm8VuXenWrWmyu74GrVNZ1cpDgObN7969u9GOHTu+nDLlX7eqlBpoNFpERUVBoVIBDIFeGUKHVhZMHPMAELDBfT47wrrp9HjgcLthMOugjI7D6WI9Jk3bBpUuGiJLIkG8tG7IBSNOso3GqMfOnDmxUzb0lTeflSK5C6BoYrXeyBDpBYBpBUISAcKp9Dq2Zc8uxrYDBgXrtbvVpDFWv/P3ywGEuvDTVy/Gqvfeha/cHaneVPumZhg0az4M0bGXI6paXUvd8r9MfQsHlq2I1HmPb1gvYuQbdrzA7//vFg74cHDpd/j5Xx/AZ3PDEGdB0zu6oN8Hs8Eq/peVkA/6cXT1EqyZNhWuojLEpqZi/MY/fb7/q5/IDt/vRdDtgtdhE50FhWfn9n30zUhAJ4soFigD2GMMyy6dYbe7/whm2hNPaKwh9v7SgDSEDwldTCG7UimE+KBSdzio1L+rbt94tRxhX62WoKzMP4zA8ePHDfv27Xtq+vTpH5eVlbEso4DRSAlyTJENGatgUMsawqihndGuVTJ8+dnw5Of/VorWA5HQUrTRUMbfgBkL0rHrSDnAKCL/DwZ9EMKUYpvxEEI+i42NfePo0aM+2dD/w5N+qd3TiMyXGxmjBa/qUYkwvRlJakFEouA0So0pIYZp91BvtB3whJKyxVHe9Guh+Z12rHxnAg6t+BlhfxhakwGt7u+Jvu/PitQ6r0lNDIeQm74PGXv2YO8PC+B3uWGMjUHHQYNw+1P/61kjkgRbdia+HDoQxadzIsE5iY3ro997H6L2ze3/Z+gXPox+xLYvP0NJRg6iUmrhhZ9WQ2+9jI8iQihTXzjo853JP3IwZvOcj9mTG3alS4SEGcLs4mJjP56Rmflf1eZosZtUV3Giy4l77WWu11QeW7LEoDygti506jTvzFr2TaWx8tWk+Zd1lRGI7LEJYX744Yc6J44fXzL1o49aW6xR0Ki0MFusUKlUUCg4qBQCundKwOjn7wbx2OA6nw1vSRFK7CXwh0LQGDRQ6xNwxhWND+duQIgxRghtaZouJRUTJZEoFIoMhUJxf1ZW1pm/Qr5mvUGvg/XTpQsUrXLimkoixjKEocXXk+hZKLV2xoRY7qG0SUi95VaY4v+aJrUmwkTdy+U55zFvUB/YzheCUXARA/biijUwRF2GAfuHB0/JcE5uXI0DP/2IjF37Ipz2hmgLOg4ejLb9Hv9Lelu/y4GfXn0Bh3/eiLA3BH20Ce36P4zek/43Ap/y6+/97jNs++pLuErtiG+QiucW/wyNwXQFoyfgg0GUZ2dKe7/72rdn6RLBV+A8JAnCB7N8vg1/FEj69uW+TUhIDPqDz9tKnK28ITEnSHQLP9y4cNuVRPJfgcLyLTICNQKBAwcO6M5lZAycPXfOjDMZGWqOU8BkpAQ5JnC0AijCiDaEMOGFXrj1Vrqbz0F5Rhbou6DEUQqJSJHAXcZQH+99eRhn8n0QKOkINfQBHnw4DMJIQY7jVjZr1mzQ35WBlg19NVkytOhMrVq1EiROeIAF6QuCdgzDaCmbDKtUkJi6KUyPF8eh6R09oNT+xjFeTXSvKDUCbhdWvj0OB1f8DDEkQB9tQafHB6LDkyOgs0RXVDeVJodWtss5uAur3ktDyblsBL2BSLGe5KaNMOSL72CKT/7LvmlkfsaOzVg4+nk4c8qg0CiR2LQ+HvnXtP/Z1dN0wwNLFmD5u+9CIgQJDetj9MpNkSp5V9qoV8FVnI+Tm9aQrZ9/Vl6YfnauwJIl85y+I3+UOW/oUGWCxRJbavfUttkDYinHnft48Rf2K+1bvk9G4FpDgO7m161bWf/EiczdU6ZMiVEqlREGzKioWKg1WjAgULJB3NxIizcnDICO2OApzIUzLw9OF42090Cl5mCIq4uCQCJe/3g9AtBDFINgJBEhX5im05FAOJijUaufLSwsXP93GMqG/h9eYUNbQ6kuiGrIctxDDMe2YRnQOqx1CAFLK5updRrc2PV2dBryPJIaN71mXPV/Bbu33IaZfe6GLacwEpimjzaj46CBuGPEuGo/dnr2vWjCczi5eRsEXoxUrzPFxeDO4c/h1oFPX3Sl0Q+d70cPwZE1W0AECWqTDm363B85q/99C3rdWPHWeOxbtAycWomkxo3w4opNF5V/sQvoGb67pABLXx8tuYtthWd3Hv5edLhe/fQCN4PcZARkBC4RgaysLM3Ondv7TPtk1oKcrKyIq55S3VqsMRGXPSECtAofhj3aFg8/2AaerFNwF+bAU14Km9sDnhCodVqIxkb4ZuUp7Egvh6igbns/pEgQnkjjdwIuj/Nbl8v1zMXUkg39xRCqpN9pTnx5clQSJ3GDGQXTkWFwEwFDeWkVF46kGagNOtx8bw90GfoiYus1qiRNqpdYmo6WvuIHrP5oCvzlHlA2ubgGdXDfxDfRpGvP6qXs77ShJDW7v5uPjbOmIeQNUN4a6CxGNOt2Bx5666NIKt3FGh37oeXf4adJb8Fb7IyU6o1vnIrnlqyAOeH/OQT8Lic+e+IhFJ7KgBCi+NTF+A27Lyb+kn6n6X6UxOjM9q380dXbdoFgzkyX68dLulm+SEZARiByNr9u3bqEs2fOfP/u5Mmd6XNMd/EmczR0Oj04FuAQQJ14grcmPIJkiwBX1lk4ivPhdrng9nmh0uvB6qNwssSCjz5fB4GLBhQ029iDsN8PSWBpJpJNZ9T2Onv27L6LwS4b+oshVMG/R1z08fF1eIbvrFAo7mIYdAHDxDEMaP4YUerViEqIZxp26IjGXbojrn4DRNepX8FaVG9xQY8bP44fgfP7D8BT6oTWpEPdm1ug/4dzYIpLrHbKUwO9b/FCrJ32L/DBUMSFTl32Kc1uRM+XJqJO61svSWfqPi/PPY+Fzz+NzB1H6Gkc9FEm9BjzHO4cOe4/MugZ3rT774S7tBxCWECdm5ri+aV/67m7pP7pRTRWwl1ajP2LviI7Fiz02M4WrRM1mufmlpSUXrIQ+UIZgesYgS1btmiKCwoeWrZixcLNW7YwOp0WGo0BRksUaO15JSfByLgwaEAb9H2gDfz5GXBk58DtccDusIMIYWitUUD0DZi36DR2HiqEqFCDoSl1ATdEXoDEM4IoiVtKykr+mlnrd3MgG/qqW5DMuJgYQ4CT+nJKRTeGRSsGbB3CEA01CmqDVmzcqSNzY/deTHRyCmNNSoY5sVa1ZbWrbNjoDnnJK8/h2IYtkXrnaq0GTTp3RM9xb8Gc8Ndn3ZWt1x/lC+EQDi1fhC2fzohw9lPOeo1RD2tiArqNGI0b77q8QjxU3u6Fn2HJK2kQwwIUagXqd2yN55es+0/X1MU/tWcn2PNLodJpceewIbhr1KsVNnRq7B35ufj86QFi7r7ThxgiLpjp9s6osA5kQTIC1zACCxYsSMw6d+7Xf039qL7JZIJKwcIaFQulWgeGU0DD8KgTK+CjqUNgVrrhPHcartwiOH0+2Jzl0GkU0EUnIieUgknT1sMn6mnQHYgYAk3FJSIHhULhFiV+eH5+/neXAqVs6C8Fpau7hhnRNFavcXJtJEYawABdGJZNISBa6qJnVUrUaXEjWj3Un9Rv0x5RtVMZpfraSJm7GtgoN3z2oV34Zep7yD92CmKYB6dUoFm3Lug5dhKiUupcjfgKuZcG0B1euQTrPp4Cv9sDTqUAAwbRKcm4/enhuOnePpfdDz0ndxbm4etnB+Pc7nQQEFjrJGLEtz8gsUlL6haEq6gAM/r2hLOgDFqzEb3feA2tHx582X393Q1Brwez+t8jZu86dpwQlMdarb3SsrODFdqJLExG4BpDgBCiWLlyZaf3J09en5tfoKClxUwmQyTSXqniAJaDmrjRu0cDPD+8OwKlOXCcOwt3iR2lTjeCJAyj2QTGlIpZP57CnuM2iAoNOEZEmKbThSVAUoIXwwVRUaaWp0+fvqSUVtnQV9JCo7nwkxpEGR1hRTuOQW9CmJYAWjEMNPT8luZKR6Uk4qaevdCk611IatoSar2xkrSpmWIpa1xJxiksfWMsSjLPI+S7EMXeoF1r9H1/xj+6s6exA6e3rsOySa+hPLcoArAxxgxTfCw6Pz0ctzw88IpBFwUex9auwPdjxsBb6oJSp0H7Rx/CgA/nRGIWjv6yFEtefxV8MAxDjBUjFi5FdN2KpQgOB/xYMOIxkrH7YNBb7HQDzPJZLtewKx6UfKOMwDWOAOWZ6N+/f+1ff93+5ZtvpnWlH+Uajf7Cbp7mzSsFWi8eteN4THixF5rVNcKTmwVXQR5s5eWwu91Q6VRQRiUjzx2PSVN/gagyQmIlSGIIoUAIRGDBQBn0eJ1fuN3Oi9e0/g1z2dBXwuKjgXbhOjHxYYbrL4mkvwTmZpZl1JSX3BQTjdS2bXFDp86o1fxmWJNToKLpcjWMFKYSYPtTkXRnn3NwJzbO/BDnDhwF7w9Ggtxa9LgDtz8zBqbYOGjN1qpSJ9IPPUsvzTyNH8e/gLxjpyAEeSg0KkSlxKPDY0+i4+Bhf8podzlK+hzlmPbAnSg6lh1ZG7ENa+HNvcci3PjfjR6C4xu3RY40zAmxeHXrwQqvayBJEvKPHsB3L4+U8g6cPQ+G9YDFgtl258eXMw75WhmB6wWBjIwMdVlZyTMjRz4/o6SkJDJsg9EEsyUeLOWmRxh6tYD+9zfAUwNuA19SAFdODtxlZSiw2xGSghH+e33tm7BgRRZ+2Z4NkRYbZwTwfAChYBhEZCRWqTwTbTX3Onr0aNalYisb+ktF6hKvi7DaJSVFS0pxGAiGSIJYG4RhTPExaNv/Idw5/GVoTWbZsF8invQyyjS34ZPJOLphPWzn8yAIIjR6DayJ8Wj36GPoOHj4BS78Kmo0+G75pAnYt3gJ5a6AWq+F1qhH6i23oN/7M6FQXTzC/mKqCsEg5j87AOkrt0Yu1UVbMCUzG3SnPe2BrijJyAVNv4xvWAdjf9lZKXUAKDHPjy8/g7O7DgQd2SX5AJM1y+W6pOCfi41P/l1G4FpCgEba7927N27/3j2L3nzrndv1Om3k45uy4Wm1ZrAKJYgURoI5hI/e7o3asSz8eQVw5OfBVW5HocsNpY6BxhADB1cPb09bC5tfFSmAQ+N2QkE/RJFmuTIhjmNn5uXljb0cgirZ0FfsamPG16tn4gXPYCJhrMSLtSTCILpWAjo+PRhdh46+6p1exapbc6RJooBDPy3E3qVLUXYuC+5SW+S8mrqun/3mB8Q3uKFK8uypHpT17qc3XgEf5KHUqmCINiMuNRU9Ro1Hnda3VQio9Nji5KY1+PTxJyMpdFqzAeM3b4IlqQ4+6NYO9rziyIskJjUZr2zaXykfjhTf8pwszHnkflJyOj8bBCGWw0cz7K7PKmSQshAZgWsEAXo2n56e3n/c2LFfnjh5UkWfHYvFDK3eHCliQzNxVGwgUnN+6tt9wXpt8GTnoKy0GE67E66wHxqzEZaERvjgsyM4dMYJSaWNvOP4UDhyPk+ISCRRzFWqVP3y8/MvmlL3e2hlQ1+BC+35Bg3UXNDdB4SkSbxYn37lRdWuha7Dn8HtT428KuayClSzRouihnbPwrnY/vUC2LLzIsVi6rZpjrtGjEH92zpDpdVX2vioO/vE+tVY9tZEeG3OSK681qxHbJ3a6PTEUNx0X98K7ZtWqfvw7ttRdCIr8kHx8Duv4dbHhkV29MVnc0CZ+JKbNsRLa3ZUaL+/F0b7+PSx+8iJ9XtyGYZRSYQcn+2Ud/WVBrgsuEYicODAAXP2+fPbxk6Y0DIUDEZiieLi4qDS6MBxSkDiEW8MYdyYnmjXLBp+6rLPz0ehoxQulxeEk6CLS4CgrY/RaWvhDWsBjkAQeYRDQfChED0y5BmWfWfYsGGT09Iur0KkbOgraFnRc3lH7djbGAkfQyStJEFizUlx6DD4MfQYPTFCgCO3ikFAkkQcXPw1VkyeDL/TC7VBA2tyIro/PwZNu/WqHIpgQuAoysNXzzyKsuz8yAcGzQJIbnoDOg0agha9Lj/C/mJo0PiEX7+ciaWvToqsn1YP3oU+783Al88MiJDl8EEB7fs/gL7vz7mYqCv+ne4oSs6cIG+163CKpXwPLOPnJfLwPJfrwBULlW+UEbiGEKClaLdt29buo6lTd+3YuRNarRZaLQ3Cs0aq07GsEqwYxt23JuK113uBLy2AI/M8/DYb8h02eP0hGK3aSIW6b1ZmYe2vRWCUOnBEAB8OIRwKISyEKK1GcY8ePW5asGDBZXNayNanYhYc81xKTKICzMeEJw8BRGGIi8Ztjz+Gu1+cEDmfkVvFIkB39t++OASnt+2IkNRIogStxYB+736A5Btb0jTFCu2QflxsmvE+tn89HwGXDwq1EoZoK+4bPxEt7+1XoX39Xpi7pBBvd2iDkDuA5Ob18dj0eVjw4rNwl9ggiQQ9R41E52fpcV3lNbqrn9O/Z/D0lgM2IJI1smm2yzWg8nqUJcsI1BwEFi1apCIC+WLCqxMeCwaDUKvV0OnMkTQ5opCgZFgYGD9eef4udOqUAF9eLsoys0D5MEod5ZF6FeakGJzzJuOND7cA6hhIEMBIEoJeP4gogLBEZDl2cfv27QcvXrw4fLnoyIb+chH7k+sfB/TRCdGDCMFkSZAshriY33byE6BQqSqgB1nEnyFAGfQ2fPIeDq1aHSGroe4yc6wVqa1a4Y6RYxHfsEnFAEcIsg7sxI8TRsNRUELp42CKj0br3n1w9+jXKqaPv5BCI/zf63oLSs/lIzY1CV2fHoJ1s2dG4gPi69fFwI/mICa1sumRCc5u34Cfp7zDZ+44UkAj8DlGfHWGw7OqUgcvC5cRqOYI0OPZo0eP1v368/nnl6xYDp4PQq83wmSOgUatAcOxUEp+3NKIw6S0R8CFyuHKy0Z5bj68Ph/cXjc0OhW0ifUwb3kRNu61geVUYDkBQX8QQigMGq+j0igLDQbDYydOnNhyJZDIhv5KUPvdPSNiYw0gpA0HaSIB6aIxmrg2fR7Gfa+/zmiNlquUXjG3U6Yzmr/JcFUXmV4xml9cCjWEm2e9j/3Ll0UeClexDQzHoEHbVrj/9fdhiIqGISb+4oL+5oqC44ewfvp7KDiTgZDbD07NoV7r1ujz/gzoTJWf2rdo/DDsW7oSxhgrEhrUQ/aho5AkggbtW6H/+zNh+h0P/lUN9G9uFkIBzOjTA4Wns3i/zW1jCLbMcrmvnCygshSV5coIVCEC1G1/+MDByQ8+1Hc8GAmhcBCxcUkw6I3gWA4sYaFXuPD6i51wa/t6cOdlwlWQD7etDHaXG2EQ6ExGeDSNMWHKJnglCxiRh4IT4XZ7ab35SEJvlNX66YkTJ0YwDENd+JfdZEN/2ZD9/w3PA2rBam3LETKUgHTSGPRxLXrdo+w5fgIbm1r/ymuGXoVOf3Yrzb3mQwGo9SZwCkUFS68G4qgvedb7yDp4AOf2HUTA6YNKr44Y+3rtbkXTbvcisQktCnj5zVteitWTJ+Ls3r1QKKi7PgpiOIz2/Qbg1sdHXL7AK7hj7w+fYeV770eOJ1Q6DcJefyQ+4Jbe9+PulyddYR36y1dk29x/Yc20T+Ar9rgBZIKR3prl9Ky4fEnyHTIC1wYCbre70dwZM9fO+fyzVF/QB63WgKioBKjVCnCMBE4S0ChFhXmznoJoz4Ut8yx8NhvcTiecHi+UJgM0CSlYtNGO1VtyISl0AB+GxIfgDwVBWAYKjgs1b9as45o1a644LkY29Fex3p4zm1PBME9KhDzAKlhFgw7t69w95mVNo9u7ctSNXF0azYemtcZpBTVr8j9PHVtZuJza/DM2zp4BR34BvA5npBulWoXkJo3w4JvvI/GGZpft1Tiw5GvsWPAVREGAOSYm8oVtjIpC1+FjkHhDi0pJa/sjPhm/rsPSNybCXlBKayLAmhAHrcmIXhMmofZNbSsLzv+Rm3d0P+Y82g9hf1AKOAJFIFg1y+UawSBSf0duMgLXFQKEEOWBffu+e3rIM33KbMVglQpYo5Oh1urBMQRKhoeO8WDgQ23w+IDW8OSfhSc3D167G6V2OyR6jcUKTe02GD5xMfwhM0RICAd94MNBhHkBCk4pMURcf2uHDg9cydn8vyek+lijGrREhgJKhclUh2HZewDyAMNAm9SiaVznoc/WbdfvUa467poLT6bDV25Dw07dahDSl69q9oGdyEnfj4PLlqI4IyvCWscoqKu9BboOG4X67TpAbTBdkmBa93391DQotHoIwQBsOdkRAsPWvQeg+T0PR2ICqqJ5bcXYNOtDHF23LlLfvu3DA5DQuBlq39QGnLLqYkAoccfyN1/EgWU/I+QNirw3nCEBvea4XJShSzb2VbEY5D6qDQKBQCB1zIujDv+w+CezWq2EVquDNTopcrSnYACF6MXNNxjwzpuDoQ3nw55zDt6SEpSXe+AM+KHRK6GKbYB1+z34fs1JsIwOoighLAQRDPvBUFY8gQRFInQtKSnZczUDr5o31dVoWA3vHW61tmCI+ATA3EnPTGq3all6x/ARHVo/1FdXVS//y4XFlpUJd2kBkpq0hMZUPWIHLncMl3P93u8+w9YvPkd5bgH4QDjCIqe16tHnrclo3LUHtJdwtk7xOrttAzQmMwpOHMHZXTvQonsv3D5kVIVTzl5sbHlH9mPH13MRm1of7R95+qrjDmh/NJPgchkFM3dtwvdjx6A8pwiCN+xlgFUxLtegNEC42Bjk32UErhUECCHq89nnxzx4/4Pv2B0uln7mWs1xkfN2TilCo2LB+wsw6eWH0bV9PfgLM+DIOQ9PeTlK3QHwCENtMoFE3YznX1+CEAxgGA4iLyLIB8ELYVBWe45h9+bl51EWLulqsJMN/WWiN9Rsrq8AhtGdPMswSG7ZoqDX+PENmt7VoxZbjc+/adAadb3yAT9S23S6Lhj6dn0zGye3bUduenqE4IaWfE1omIoOg59G6wcfgUKl/tvZ95QW4uyvG5F75CBKz51DdO066Pb8eJgTU6psN/9vBV2lBTi3YxMMMXFo2Kl7hZAvhbyuyHEOp/x7HH4PEqX//WbkYzi5eRctqkPEoFjIgOkf43DsTrvKl9FlPory5TIC/xgCPp+vzZKlS3YPe3YYZ7FGR4rWxEUnQKFUgeEAhriQHMdjxvtPIVbFoyzjDPxFxXA5nCj0eKAxahGd0gQb0/34+qcjCAqKCNUKz4cQCl0oEkkESYpPiBty5MiR+VfrMZMN/WUslRctlro8MIiAPMhxrC7xxhvCPV8eq2/a/Z7aSo2m2ke55RzaDUdBDlLbdoI5vvrUdL+MKbjsS11Fufh1/mfYuWABhEipWw6WWgm4d+zrMMUnQGe2ILpOg/8y3NRFfX7fThQcT8e53dsR9PmQ2PhG3PJgP9RudWuV7+bpoGmcRdDjjHygGaLiKiQ2gMqkHneVjrIJXvqrYOdX0/HzR9MRdPvBu4PlINge43INSAMuO7/3sidUvkFGoBogcOjg/rmPDXriGbfLxUpgYLSYYTIYoGBpSVkOEIrxxKPt8cQjtyBYlAnb+Rz4yxxwuV3wCDxURgsUca0wbf5WnMj0QQCtjyEgGPQjHA6B4zgQUTrYsUXz7ovXrXPIhr6KJn2YwRCnULCPEDADwSAuqUmDcNcRI8wtet4Xo4+KrTYR9n8Hh8dWgvz0vRHXfUrLtpHd3PXSFr0yCme3b4fP5QSn4KDWaWFNSkJio0Zo1rM3YmrXQVTtevA7bMjcswNb5k2Hz+FAfL16qNP6VjTrfjcSGjWrkJ10dcGcenko8x17mWmXlL/gk4d6oDQzGyFnwEvAOCBJfWPd7v3yrr66zK6sR2UhQAiJf+fNSWc+nvmJWafVQaFUw2y1QKlVQgE1WCIhJTqMDyY9iUSzB678U3AXlsFhL4fT54VSp4I+ug5+2h3A8g3pYBAFgXAQpSD8fl/kmSRECnGMYnBhYd7iq3XbUxwu/TO+slCrAXJpRbrnTKaehGGeYzimudaiJ3c8O1TfcfAQszE+qUYlp5dmnETxmWOIa9gU8Q1v/Ed2p//UlO+YPwu7v/8W3nIHAh5vZBdPo/KNcdFo3PF23NjtHpRlnsbuRd8i4HKjdsuWaHVvb9zY/X6wXLV32FQprFtmf4B1M+Yg5AsQwRNyEJBdKoOp38f5+YEqVUTuTEagChGgBDnl5eVvPdz7oXFZ57JVgiTCZDZDbzKBU7LgGAU4wYv+996AYc/cjWBxJhznT8Nt98HhLYePD0Bl0EIbfxPGfbgFpQ5qhNUQRAmiEEIg4I/EzU3638kAACAASURBVIT4YHbrm25utn79eup2u+omG/pLgHCYxVKXJeRZAPcqVBzX6uEHVN1HjYlLbNzMeAm3V7tLzmxbi4DLiQa3da2QoK5qN8C/UWjXN3NgLyxE9qHDcObnRgw+paDU6LUwxkRH0uio8a/X5jbcdO/9Ec8HU4UlcGsKltkHd+DLoUMiH01hV8gDwCEx7H3xDsdxeVdfU2ZR1vNyESCEJH3z9Td709ImJfM8z1BvmDUqCkqtARqWhSSGEKVzYPqUp5ASTeDNy4IztwAOlwcOnxOMgoU+IRWH81WY9306AkE2UhxLEASIv53PC4LAqzSaqVaz+c0TJ07813FYX4BbDFAWnctqsqG/CFzD9foWrJJ7kIC5gyGIj0mtVTxw5qzEhh0616Np2peFdjW5uOj0URxa/gNqNW+Fpnfdd9GgtGqidoWqkXtoNzJ3/4rcY0eRd/QYwn4/WAWHhAb10bhzV9w26FmodYYKOQuvUMWriTAaxzD7kV7I2nsUvD/spyVsiSRt12l1Az8sKamQXUg1GaqshozAfxAoKSkZ07Ztm8miCDXNJ9VqNJGa84xSHeG05yQvBtxfD4Mf6QipPAfugmx4Sh0od7kREMLQ6vUQY9oibfYaOHwGgDAIB0Lw+H0RIi6Gpdkw0s6EhITehw8fprUl/pO2SgunFVsstec6nbmX686XDf3fLGJadlay2YYTQh5lGMQApOiesS8Jtz87vLEhOjauJq//7V/MhCM/C237P4HExlfGGleTx/9v3UszT+DExrUozy9EyOtEs2490Oj2u6AxWqo8sr6m4Xls7TJ8/9LL8JQ5CQkLYcIwGUqFso/VZsuQd/U1bTZlfS+GAN3Nz//qq+8mvvpqRxrZolJrYLFYoNGoAQUHBVSwarxYMO8JmDkP7Ocy4S4rhtNhh9vtAVFxiE1ogDWHRfy0JQMhSQmOVSAUCKC83A7KbivwPNq1b/dkYmLit59++in/e51Gm0xRYUJiYj2ezMt9vmRD/3eGPsrcXZLISAbMTQTg63fskD5w+idN4urVbwygRgTg/dXwTm1eg/RVSyPn0rS06/UUmPdXmBSfPQZTfHIkx7668iFc7GVUlb/TVLvPnuyDs9v2IewLBRmG4UEwm9fr3/q0sNBflbrIfckIVCYClNPeZrP9a0C/ASNPnz2r5kUBVksMTCYLFAoGDI29F0R0bpuICS/cDkXABtu58/A73SixFyLM00h7K8xJrfDGnO3ILuShUGsjXBZ8KAyH/UJgfSgczGjVqlWvDh06nEtLS/t97jzznNlct8TlypVd9xU407RYDQmH32CAPgAxaYy6vU9//Q1zY9durcEwNXo3/2+Ytn8xA5Qx75aHH0Nqmw5VyrJWgVMli/oHEdj77Twsf/cDeIrtAUgQGRbHRQn3zHG56JtLbjIC1wQChJCYL7/4YsfYsRMaarVallals0bFQq/Tg+MYECkEHevBe28ORIvaDEJl+bDlFcDj8sDmsIFVs9DF1sP20xKWbToDpxtQa3QQJQH0GMxFq28CsMbGvGXQ6d7fvXv3fwW1pgGqErNZP9vlcl4J5bS8o/+LZfisxdJSQcgEAtwKhihvG/zott6TJt+kM1tvqOm7+X8POXPHRhxZs4ymcqDDoBFXXPjlmniS5UFcEQKuojzMevQhlGbkENHP+wkhXoZhnyxxODYtlvPqrwhT+abqhQDdzXs8nse79+g+s7CgyCAIInR6PcyWKCgVtKQsC4540SCZw/SpQ6B15sGenYlymw1Oux2hsABVlAmSuRlenrIKYZghSTrKqoNwyItgwA8hxCPMh31169W7u3bt2rsXL178XwF3o2vV0n6cn0+ZdK6Ialo29H+xpoYbjfezCnYECNOYU7L+Z75dKDbt1iOFYVgaaV+j3fa/H/Lm2f/C6e2bcMewMWjU8Y7rgjGver1GarY2NBd/zb9ew6/zv4OvxBUihIgMmM90CsXrU2w2Go0vNxmBGo0AISQl/Uj6wT59+8UG/QEolSqYzBZo6W6eVYABgZLYMGxwR9x3Ryr4wjw4C/LhcDlht9vBqRUwpDTEpqMhLFi2HwKMYKGN0NwGgx4IQihCIE0krFLp1INzc3P/xxtGA/Eu91z+96DLhv6vDL3ZOJZlWFpvO8aSEmMf9t1PSbWataDFx68ZI0+HnrVvO7Z+PitC4XjXqImIb9ikRj+UsvJVj8Ceb+fi5ykfwZlXFpIkKcQwzEFWEPvP8HrLql4buUcZgYpFICcn540RI4aPO3bsmD4UFCLn8karFUqVGpREhRECaJTC4r23HoMF5XCePwtXWSlsTgf8/gB0USaI1hZ4/9OtyC4JQRDVYKFAOBSEN+CBkrr+Rdjb3tKuX1xS3PY/BuFVxGhkQ/8nKFI3SdDjmcYy6AkW6pvu75HTd/LUBubEWrQazDWH2bK0l5F1YC8eeP29SP44w15T3zIV8ZzIMv4GgZwDO7Bg9Asoy8wjYpD3MUCGJIgD47zeM1ezC5FBlxH4pxEghJgXfvPNkRfHjKmtUHCMklXBRM/mjWawShU4KQSV5MZLz92FO26rC6koE+V5WSgvLYXL6wWnYaCPS8WqPU4sWn8KImMGkTgQiSAU9EOUeEgSj4TYhCXguGfS09Mv1Neu4HbNGa2KwGekWdeKQPkOA9KaUbLKbiOfKbpr1Pg6Oms0JQW/5trm2VNwautGRCfXQvcxryMqJfWaG6M8oMpDQAwHMW9wH5zbeQBhT8hHCAkywLNel+vn+cCFCh1ykxGoYQjQs/ni4uIRL4564d0dO3ebRFFElMUErcECVqkBq1BDzQRhUdsw+8OnEaUOw5+TCWdRIYpspZFIe62Fns03whtzd6HUSRDiVXT3DoGWog34wIEgHA6KN9/UanBSSsrS+fPnV8rzIhv6P1l8z0WZ+xOJeYGBlMqoOL7v5Lf4tgMGJ6v1xmuSHP7c7s3YNHcGbFlZeHzmFxEiHTm9rIa9lf5hdReNG4bDP6+Dp9jpJaJEwDCfqsC8M83prJQdyj88XLn76wABQkji0sWLd745aVJdu93JUGrauLjoSLVHVkFz4FXQMG706dUQg/u0BnEUwJ6bC0eJDU6PByIkWFNuwJESLT76aht4QQFBUoF+MAjhIOgHMqXFYxl2e53k1KFJqUmZfwzCqyiYZUP/J0iOtFieIiAjQEi0Qq92PfPlF+du7NazG8spTBUFfHWTs2j8COSkH0KDNm3QbdSrMMYmVDcVZX2qMQKl507hpzfH4/z+dBIo9/qIKKYrFap+02y2omqstqyajMCfIkA57W0227MDBw1+78ihgxaW4aAzGGCxxoBTsOA4BViJoGFtFu++8RBiOQfs5zPgcdpRXGJDwCdArdNAmdQc73+5E2fyBNDAVYlwEAQefCgESDQCD6GkWsl969atu27x4sWVVv1RNvR/mGbKJRxjscxlQbpLhKiUKmXByxs3+Gs1a3kLw7Laa/W52PjJZBxY/hMYhQJPzVuI2NQG1+pQ5XFVAgJC0I/ZA3sj5/AxhFwBvyRKpZDIqHiPZ32a7L6vBMRlkZWJAD2bX7F8+S9vvJnWpqS4VEEj7SnVrVZvBKdUgAUBI3jR++4GGPpkR3COAtjOn4HH6URJuQMSUcEck4QtGTy+/uU0+LAGjChAIlIkCE8SJMp1C61WeyI6Lube3bt35zCUGq+Smmzo/wDsczG6JElQLgchDRiG4Rjg3OSMs02NMXGqSpqDaiN2Zr974CjIQ+t770XXkeOhNdHYQ7nJCFwCAoRg/rCBOLV1J3w2V5CS54gEL7Eq1bezy8q8lyBBvkRGoNogwPPBu8a9NP6b5StXJdCzdpo3r9XqodGZoVIoIAl+mDQeTJrwAFqkKOAvLoK9MB9OhwOuoA+cWoeYuq3w2twdOJodBAcVGD4IkYgIBYJgCGXBCwvx0TFpeotpxt69e92VOXjZ0P8B3WfjLC25kPQjwNRiGIj12jQPDF+yOlZrMl/zoeg/vf4iTm7ZDENMFIZ8sRiG6NjKXHuy7GqGgCQKkUp9VxqfsXnWe9j53fcoyyjgxbAgMWCWKgRhzHSfr6SaDVVWR0bgLxEghGhys7On9+jZc6DL5dGzDAOLxQqd0QiOU9MzdUBwYMCDzfDEgHaQSjPgK7LBWVYGh9uJgBiEMTYZh3IUmL/6LOx+BRhCq9XQvPkAhHA4QnsjiOIhURQetNvteZU9HbKh/wPCz1ssLUWQFfR8nlNzyqZ3dVA/+ekPUOmuyYD7/xq9LScDXz37BMJ+L3q/+TZu6NwTnKJGFuir7OfmmpRPCI2hu/JXQm76Xix6dRzyDpwIi2GBuiGPiGD6z3U6s69JwORBXZMIEELu+fjDKXPmfvZ5itfrY1QqDaKjYqDW6yIlZSFKMKi8mP7hINSPkeDJyoCrqBj28tJIFTqolNAntsC4qWtR5tOCJ5rIc8WH/QiFA5B4Ap4Po379+sMsFsvCiqo5/3eTceVP9TU5xcAIs+kdgBnBAEqVUW1o3rMzHp+54Lop5Tp/2CPIOngYKTfegEFzv4dKq7tGZ1oeVkUj4CjIxlfDn0be4eO0dK0IkThBSK9St/vAlRTiqGj9ZHkyAhdDgJDjKr83cfMLL45qt3nTFoUoMTAaKQueAQqVKuLx4gQ/2t8ch5dHdIaBt8OdfR6OMhvKPQ74w2GYYpJwstCAeT8dgTtIKXVUkeI1wfAFFjyGcJRIp0CpVHYpKyvLvJhOFfG7bOj/gOJIq3ktCDqwSlatNmmVD77+Cm4bNAIMdddcB+3ExpVY9uZrUBv0eGzaXCQ0bnFVu7zrADJ5iL8hwAd8+PyZgcjcvgchb4gHIfSt9gyvNayUq9nJy6QmIBAM5tQ7vOuX746kH2u9a/dRxenMQojQgVPqwKqUIAwHJuRB/wda4YnezUDs2XDnn4fDUQ6b60Ip2qjarTH1i4M4cj4AiVUCEhDmgwjxfkgCT934fEJS0hSdTjd1x44dVVL8STb0v1t9lE+41Gz+kQHuVBpVVq3ZgNErfkZs/euLFnZKt7bwuz1o0LY1Bs5YIBv6mvCGqg46EoK1H76BHQt/gCvfxhOJhAnIcjXHj/+4PFBQHVSUdZAR+DsEDqyapzPGCeOSEvRDbSXl1m++X8vmlwrKchfPODwSAiJBOCihcYM4vDCoA6xCEXjHeTjKCxEIi1BZ4+AQ4/H+nF/h4qk3lKbTSQiKfoh8EJzAQKPTnTVZTA8ePHjwdGVG2v9+nLKh/x0azwNqyWLaqNCr23Acq45OTcbolZuhNZmvm6eD5noue30U0teug8ZowPgNe+TytdfN7F/9QNd88Br2LfkJ9pwSHwmLIAyKCCfeP7vce+rqpcsSZAQqFwFyZJ0+3XFuYrxV2S3szjX6fCVaQRmV4OX1ip9W7uUysp2ML6xDwO9B41QTbm6UgDitCyZNGJwCUBgT8N2aUzh40gV/kI0E3QX5EIKCP8KCx4QZsX6Deh+boywfrFq1yla5o/l/6bKh/w0LupsvsVqbsYQsV5nUqSzHIKFxfYz6aQOUmms2ff5P1xkfCmJqz44IBYPo8vggdB4+rqrWo9xPDUfAUZCDReNfxKnNu8r5YEjPEITAom+s3bUtTS5bW8Nn99pX33Zw5R1n8nZ+0aJp7br+8gLBZS8o0kabtVFJ9dmiElGTlevUbN9+mD2dWYRzeQ64vTy0KhH9H7gdKbWsOHe+AGt/PQm3l9aoV4AGuFK3PX2nShKgUmvONGhww5OdOrXfn5aWJlQVorKh/39Dr7JHmR9k9eqviEh0rJJFXIO6GLtmGziVuqrmo1r0Ew74sXjcMJzesRuNbmuHx2ctrBZ6yUpUfwQCbie+Gj4Y5/ceICFnQIIoBQnBQr1S+dYUm62w+o9A1vB6RYCc2FD7TFnWZ0a9u7NJG1bbbUUIuO2wxsWFzTFxLKdUljCiZHSWe3R79p1nFyw9wOZ7AG8gCCEgQGcywRsWwBMFWEJACAOBFyPR9ozA02h7IbVxo7TExMQ5ixcvtlclzrKh/w3toYBSlxDbTWFQruH94ci5dHLzGzB61ebrLsVMCIdwfO0yLHsnDVqjCQ+8+gaa3HFvVa5Lua8aigDdwcwb9DDObN0JwRsWCCFhiSGHWJE8PcvjOVtDhyWrfR0gED6+8cCBzA2tmzSMQcBRCrfHESG2iU9JgTE6mubBh8RAwO8qLFA4it3c8l9OKGNr11PYPQHmQHoR8sqDsFHDDg4cy0GURAR8IRA+DC0HaBSaIosl6oHuD/Y6mJaWJlUlpLKh/w3tRWNHJATc9m+Pbtx+h+ALg1WwaHJnRzwzf2lVzke16cvnKMePLw9Fyfls1GraFI/P/Kba6CYrUn0RoFHFnw95FKc3bgfvD1HGT5EARzlRHDTD6z1ZfTWXNbueEfAf2VIrq+z8GmtsoLlRE0R5UTZ8Pg/0Jivik2pBpdFAkgIIe1wIlpYh60yR5+DhXKlF8yRdXIxVceS4HTuPlzAnC8thCwGeMIuwxCHkE0BEHiyREB+f+K1eaXhl+/7tlU6Q88e5lA39b4j89NqIJgGX9+ThXzaB94XAKRRoclcnDPli0XW5/v1OBzZMfxtH1m2A3mxGtxHPo+V9/a9LLORBXx4CP70+GvuXLIff4YEYEkIASiWC3nNcroOXJ0m+WkagahBwH1i7961589r27NkGcVEiwoFsKJgwEhJTERWdAIaVIIW9CJcVw1tsw/rNp1FqC5A7OyQLOiXPCGE1s/tIPmPjWbbYK+FMrhf5DgKnL0yz6+D3+osbN77xiR49emxJS0urtOI1f4WWbOhBKwWSuNz0/a+snzb5xdO/7oMY4qHUqNCocwcM+eLHqllp1awXIokoO38Wy98aj+KMc6hzcys8+tE8KDUygU41m6pqp07BiUNY9Mo45B48Aj7Ai5CIXWIxhlGol8u899Vuuq57hXyH1if9uO3Qz+/NmHuTigmjZeNkdOiYgkb1o9CyeWNERZkhBp1gAj74i4pRmlOCr5cexR1dGqFRihpqBYesbLtw+EwpI6oIozdoWY+fw9kCHrllPmQVe2CKSZ5nsZreXr168z+SZiob+guGvl7e0YOzl6WN65GbfgpEItAYtWjW/S48MnXedfsg+Ow27PhyBvYsXgxTXDzum/AaGnS487rFQx74pSHgLS/B/GeHIHPXHggBnieEBBiCFQzDvDnT5cq6NCnyVTICVYNA4OjWnY+Nn3zbgRNnIYWAKJMOGl0YdepY8Ngj3dDm5jowKbxgvE648otw7lw5Tp0tQptWyYg3IEKmdirLhuPnSolez5AoC8uYjDpEx6UwAUmDZRsyAqIyamDT2u1/eTItLVg1o/rvXmRDf8HQN8g+tOejNR9Muu/8vnRI1NCbDWh1fy/0eWf6PzEv1abP/BNH8NWzj0Gp0uCmXr1w90tp1UY3WZHqiQAhEmb3fxgZO3aAD4aDDGEEQnBIEsWRc73e49VTa1mrGoxApL7rJIBzAUoHQFSAmASQNECkr/i/Gpt3388J5x3BVcNefe+WzLx8aDRGWIxR0GlZsJwAlSKIbrc3Q9tmUUi2KMDbXVixeh9uahyHpg0s0Ck4hAQGvx7IhCsQhEbDItrCwmrVkpSU2ozGkCAV2f3rgh7/i52G/viPBaPKhv6CoW9Ueu7MB7u//eLBnQu/Bx8IQWc149YBfXHvxMk1eP1fver23CysmfImTu/eg+TGTdD79XeQ0Lj51QuWJVzTCKyb9g52zF8IZ34pTyhhOOBjWfSLtrs2pwFVlj98TYMsD44iwIw0GtsTpZLhgB6EkFYExMVy7GFGEk6oOXW6vqzMngbwf2bwvQfXbhszdf7t63ftQSDkh8lshslogUqhAsuowYCBKLmgZb1IjjEiyaKE116GB7s1RqMkI1hJxPmcEpw6VwqGk6AzcjAaOSQnmhATGwc/W/ucN6AY+svJnB1paYur/Gz+30tENvQXDH3jnEN7Ju+YP6/3sQ2bEPIGYUmMwx3PPoNOT4+6rh+nsM+LI2uXY/UH70Cl0eG2AY+g64ix1zUm8uAvjsChZQvxy0fTUHo2C2JYJBE6XEL6iR7PL59eeOnKTUbgqhEYaTWPZSTykDnJ0pxhGb0kSpHUaKVaBU+Z+3jIH8wGuO8Flt1WXl5etvh3Bt97bGP82l2nVvzr06/b5RUWQqlWwBxlgE6nBQMVSKTqnAJqNSAGfXA57AiHvagbr8LtzVPQvlkKLAYWhw6dhM/nhcnEQqtlEBOtQ0rtWOgMeqHUyb1rc4Zm9xi+rPSqB3sVAmRDf8HQ33hi/cpJm+dM75OdfhJElGBJikeXZ4bg9qdfuAp4r41bcw7vw9LXX4I9vwhNutyJgdOu37iFa2NGK38Uh5d/hzUfTkVpRjaksBgmBBIBtjAcN3aW3X6i8jWQe7jWERhutbYwx+jnE0m6WaFSICrGCqVaCY/LC4EXIIQFeO3evHCQdwJwAMw0A8Nsft/hcDMACR/ZuHn8rAVdV276FT5fECajFSaLCQolB8IoAFrIjCVgBAGSIMHpckfK0Cq5IPQsjxZ1rbi5SR247cWw6CUkWhQw6IDadS2ISTChzA73sY2Fk45syfnekmMrSYuUt/lnmmzofzP0JzeufmP753P7ndmxL4KJNSURXYY8LRt6AK6iPPz61Vzs/uEHRCcn464XRqF5z4f/mRUr91ojEKCMYgufH4YTG7dCCISDIPQlx2SxwMhjTufOrbL7vkbMY3VWcqTF9IZKpx6pVCvi6jSsjbsevAcpdevQnRvWLF2BnMxsOMtdcJW5PUJICIPBEQnMQlGhWNvnuacYY/Pmi1+bPvO2ExnZ0KgNMJmiodHpwbBMxCtAyZ/oeQAkAaFAAOV2OwQiQqVWQskyYCUeSiLArGWREqtFi3pmpCawaNHcDItFjV0bSz0HlmUVuG2B+QoGhxEWD3/i9droR0ZV4yob+t9c9/t+/Gbirm++eDT7yEmOSEB0SiK6DhuKTk8+V9VzUu36o8FVZ3duxarJr8PncKFZt+645+XXoDVHVTtdZYWqCQKEIH3VIqybPh2Fx0+HRMqPR7nuCaareH7WNL+/qJpoKqtRAxEYb7WamRj9CkmUOqtUCnTv3RMt294MrVYbMfTUlJYUl+DkkeM4tOcQinNKAkIg7CUMShmwi/qOfbr/x5v33XjobBYkkUCrM8JoskBN65ow1CwSgAEkwkQIbzxuO9weZ8RjwCjVYBhl5BJOkqBmJQgBP+onatGglg5tb4pBSowe6T+f92btL3DwAYES7AkMMFdkmB/Lnc68xReCBKusyYb+gqFvuPajd8fv+X7hk67icpbOsCk+Crc/+RTuHCmfR9PV6CouwI5vPsXu779FrRuboseol5Da9vYqW6hyRzUPgfSVP2D9J9NRcOxsWAzR+DuG/h1VSGTEdLd7f80bkaxxdUBghMHQpE7Lel+GAoH2fncABpMe/Z5+BHVT6/5HPbobpwab7s43rF6LA7/uR3mhPSiGBT9YNrdBtw51Fx45Zcl3e6HV6KE3mqHTG8FxtMYcvfWCaRQkAjEcgMtpA88HoVAqwSq1Fww9aHU6CSpGgh4EyYowNCYjbAEv7mx9A8wuH/IOZ5a7y1zUn6UCSIABM0NgmG+r2tjLhv6CoU9d9e6rLx9cvmyoq8imoAvEEGNGpyeeQvdRE6rD2v7HdQi4HNj74wJsnjsT0Sm10GXIszJT3j8+K9VbAa+9FN+Nfg6nNm4BHxBEItH9EcrB4qkTDvd62X1fveevOmo3wmx+Oi41biIhUj2DURfhPGl16y1o1e4WGIzGyLck/V9kT/6bsae5nb9u3oZfV28NuEqdYX2sQV+YUEuxv7AMDp8XBoMJJnMUFDTSnmUjHwcRtz0AkUjw+VxwOxxQshxUtMAZq4hE4xMQKBUsEjQKpPA+1NarcGf/h7Eruxh3tm8FsTAPh7fsQPaxDH/AGyCSKIWJRLIA8nVIpfnx89LSkqrCWDb0FxZEyurJr750ZM2a4aXn8lR0oi2Jseg6fAQ6Py277ulipAv/yOqfsPr9tyDyPG57/Anc9bxcvraqHtSa2A9dM6s/eAO7v/kW7mIHJc7hGULCBMyn4LiZs+32Kuf8rok4yjoDXQBFE7P5HYD00Ro1KSqNUpVSPwU3t70ZTVo0g15P99S/7cSpgf9dY1gWGefOY/PPG3D+aKZPVzdZvbqgTFEc5KFQKmCxWKHTm8Cyigsy6F6dntGLIsJCCA63A8FgEBqFGkruQsodwxBo1ArUNWlQO+yFxuPFLbe3R5c+D4DVG6FSKqBVKXHu2DGs/3YJ8s5kIegNBcUw7wIhp8BgWqlSs2lxWZm3KuZXNvQXjFjikonPjzm1aevzZTmFak7BwVorHneOeB4dBg2tinmoEX0cX78Kaz96D87iMjS7qzu6v/Dy/7F3FXByVdf7ezpu676bbNxdIO4QnCIF/qW0QLHgUCgF0gItBYpFILgTJAQCIe5C3F03ur6z4/bk/7v3zczObhZKAtmwyTxIsvLk3vPevO+ec77zHaTkt2gWY08O8sxYYNM3n2L2y6+gdNuesCIpfpo9VfE1FOXZZDe7M3NPmttVH7HZHB4W16oqrtUZxZ46o2gqalWAwReMQEFRIXieqyPPRUPuMeeEZos4HozFgnnTv8X6JSuxMgDs84cQDEeg0xthtdogCiLAslBJuB+M1mZWluH2eeDyOKEyLHSiASwrkIA9rCYR7TIdKPQ7oVZUwmA2Yuyfrkf7Xj0giCRKr4I2oFdVLP/2e6yYMQ9VpVWkEsCtSnKlqmC5qij/mez17myK+5EEeg3o06fceMXDh9ZvvsdX5RIYjvSiz8fIcfei9+/+rynuQ7O4hruiFMvfn4K1076Ihu/vQKfRlzaLsScHeWYs4K44jq+efBSbv50tRbwh0slOZhhUQ8WfJ7lc887MqJJXbQ4W3VpPfQAAIABJREFUuM3h6MQryoUqMBRAK4PNkMsLrMGR5sDlN1yJouKWdBo0zB4DePIv7QUf/RkBbp4HY7VgzpdfY93KdZhV7sYhXwg8L8BstsFss9LcPA37E5AnUK4okCNhVFVVIhQJQdDpwBISHsshzWrGwC5t0JYNInz8OHy1buS3LcbgKy5BWnY2GFkGJAkIhQBZRigYwsIZ32Pd4tVw1bohh+SAKqt7GEW5c6LHs6Ip7kUS6LUHxfHSJcMfK9+77+6gyyeQHE9qUQ7G3P8w+lydBPrYgygF/Vj12YdY/PbrYFkGQ2+5E/2v/3NTPKfJazRTC5AX7ldPPoS1n30BX7U7okgKkclzM2BeYGT53Qleb2UznVpy2KfJAn+2WlNEhnmAAYYxDJMFVbUT/DU7jMbU7FT+kmsuR8s2xScWqUXRjObmoxvRoWcMBurRf/vBJ5i2YQ9WH6uAxx+A2WyG1eaAqDfQkD0hkJCNAD3x5oN+P1yuWrpo4ESRLhhsJj0uGdgHl/XrBNZTi5A/gHAwhOIunZGSlopQKAwhGAQrS5pHr61EsH/XHsz9ejYO7i4hXn1EVXBcZpS7FKdnTlMISCWBXgN6y2vXX/LY8Z2773aXVhvI6tCSlYILH3wE/a+76TQ9zs3vtOSBX/PZ+5g/+RWEfH4Mu+0uDLrpNrA8YaAmt6QFGrfAojdexA8ff4SKvUdCkj9MEqkRqJgg8/yk16urz0g3r+S9+m1a4E6bbaQK9c9gmL4ATCxUidMJdr1ZZ+jauwsGjRqKjKzMEz35RqYT8+oZQQBjtWHxvAV46dvF2Hy0khLurFYrDEYzOJ6E7RkN6BmqkQMpEoa71o1gMACOF2jbcp0gYFT39rj5ipFomZ8NnkQKFAWKJFEvPuRyQ5UiEBiG5vgTt+qqKnz72TfYtWkXpLBMBHjckJW/e1n2w/dqa4mgz2ndkkCvAb1x8nVjHy/btf9uV2mVkRgls20LjH34b+hy4eWn9QY0t5OvnvouFk6ZCE9VDdoNHIjhd9yL3E49mts0kuNtQguQEOjUh+7G2s++lKSgRD5wChh2H1T17kku14ImHEryUr9BC9xrtxeFFaU/w6hDAGYgwzDZUNWQyjCSaBRTHJl2w5AxQ9GlR1cYTMa4Jx8XtYmCar0QfnSelFxnNAJGE76eMQsvTpuNg04vzCYTrFY79AYTGI6DohDpXHJqBaqiwOf1wu1y0ZC+QW+ATqdDj+IC3HXthejUqjCew1e9XsjBoOa9E7Z/dLFAy/BjojsMA0mS8PWn07BhxQZEghJkAvSS/IIiy29O9vnKTvdtSQK9BvT692+77olDG7bcVX241EIiPxmtCnDJ38ejywXJHHTiQ3h852YsmPwKdi1dCr3FhAseeBS9Lr/2dD+nyfM3cwt889SjWPH+R/BXexTyNlVVVVIZdSZY5Z+vOX1bmvn0ksM/SQvcl5dnCAZdBXyYGamwzDCoansiSKoyDKHPs7Z0i2C0GvjzRwxiuvboDqOZEOFYSpTTNo0fnwjuhOUZK3uL78dxYEwmHCyrxhPvfIFlm3eCcLBsNhuMRgsMeiNUlgBxmII9OS+rKPB7PdCxDDJTHcjPTEVWehquGnU+CjLTwEUi4CIhqIEgDfHTsL+qMfU1ikAdZyD2NQnpT//kS2xauYlK8yqS4oKKV8Hzr0+sqjp+kuY76d2TQA/g4KJF+unPPf5s+f6jt/pqXAYS1ins3gEX/e1JtB004qSNejYfULFvBxZOmYDtCxbQh/qiR8ajz1XXnc1TTs4twQKu44chmq0wWO0nZZelb0/AwkmvoarkeAQKiBypoqr4mANemOBy7T+pkyV3bnYWeMBiSQsD/RWOK1YZtTUDFENl8qEqpHMMkUfWsQKbBhZ60lxm4KiBTN9B/eFwODQRm3p590TYIsQ7zRzUg46BfUwwh4TtLRZ8PHMxXvn8Oxyv9cBksSA1NRVms4U64qT8jgSZ5EiIZOeRa9Ej225B5w5t0a64EG0Ls2A1GqinTzx41e+nIfvY9uNj00pMyP9erxfffjYDW1ZHgV5WCSHvZZHnJ73UBOmrJNCT1di2beITf/zdBF+F8yYpEBE4vYAeF4/BiHEPJFuyNnilRPw+zJv0PNZ88TnkcAQj7rwHfX//B+jN1mb38kkO+OQtcHDtcoS9buR27glzmpYr/Tlb+d7tmPH0P7Bt7qKgHIxIqqrKDJiNHMc99mpNzcqfc47kPr95CzB32u0FjCQVg2V1Ksu2VlSlLwsmh1S5KQyMjKqawcBGgB2qKpPIjmjWWXmRNwg6gc3Ky2SGjhmOVu3bUoAn2rE/ttX34CnU0101oZxoTT3HozIQxJMffI25a7ZCVhTY7HY4UkjPeaPGl6MytirSRAYtMlMwdtQgdGrTAiKnkfIQCUMKR4BwGIhEaNg+trqIhec10ce6CIPmydeNiYTup3/yFTYsX4dwMAxVonoSz/KiOPmVJhDOSQK99mAIj3dvM8VX7bpBkRRBNOvQ7YJRGH7nA8hs0/E3/+lqygGSB/j75/+BVZ98jLA/iM5jRmLkXUk7NeU9OJPX8tVUwVdTAXN6Now2x88eCvGG5rz0DJa+8U7YU1FLXvDk2Aqw+I+gMp++3ASEpJ892OSOP9sC96alZUfC4SsYhukkA3YGsDGACQzDqqpKiM3pgKonVek0Lq5Cx4m8iRc50WA1kE5xqk6nY4vbFTM9+vVGVlYmRFLKxpJqdW1rmHtP9Nobz9NrZXK05M5oxKzNe/HiJzOwp+QwzbXbU1Io2JN+NbyqIpuR0CrNjAED+qB7j64wkRZ0pDwuGIBMSuQiEu1oSgl2pGNDQgQhlkJIHGfMw68bGxAMhjBr2ndYv3wdAv4QVEkJQ2UeVATh3clNIJqTBHrtQeL+0b/jW54y5+/liKQjQN9p+BCMvPuvyGrb6Wc/9OfKjgsmPo9lH7wLT2UNCrp2xCV/fwotep13rkz/nJ4nAWxFlrR8Kak9judM/7dZjm3bgG///TR2zl+qyKEI6UnvBYMVrIJnJrjda/73GZJ7nEkLjGvVSheuqhrDqWpvhlHtKmCBymTwPNuOE7lUhmM5juc4UnpLGoMpqkJcXJblWAKPWogcKnieZVmGZfqPGIQOPTrDYjJRRrsoCmCjYfo6CVvNU64P+jF4rfPg43X0CQsDRhRRHZbwyBtTMXfNZqp9T8L1NpsDVpMRuYyETITRoSgLwy8ajdwWRVCDQUheLwX6WHj+hMVENByv6ezW6eJTsKdLjDpPPhq8R0VZBeZM+x47N+9EJBSBLKkeVcXdlbW1n3xBmj2d5i0J9NqDwb508cDXy3Yfuj7o8xsFvYhuY0Zg1H2PIqMV4Ygkt0QLrPxwChZOnoyqQ8fhyM/AtS9MQNuBw5JGOgcs4HdWgdfpIRrNJz1bskj48vGHsfL9D4l4Dnn3KwyDcoC5Z2Jt7dcnfcLkAU1mgdut1gvAMAMZoA+v49vzAku8dl5VFNIbROAFjhX1InR6HfRGHdWbV2QF9lQHWnbvRBeGiqogLS0dmRnp0Ak89DodBJEHodglesEnTiomTKtBqbbVB3/6k2iOPg6+BgNmbdiJ56d+g92Hj8NgMMFitcJuMqPYKOD8FmkYOmIwCopbgpUixO2moXmQGnganT+RVBf7WSyq0NgNqD8XjUOwZ8duzJ0+B4f3H4JKuj7IylFAfZRJzZg2Yd++0Om+kUmgJ4/O51dxT7+860PnsaorpGBIJ5p0GDluHPpf/ydY0n9+HvJ036zfyvkPrlmKb555Coc3bgWx1f+9+jo6DB9FVaOS29ltgaOb18CUkg7HKUofT//Ho1j21jtSyBMk70qFYZkwo+KfYZZ98w2n03V2W695zu5Oi6W/wjG3swp6ciKXzQmcjeM5VjQIVCteZ9ChoGUhcvJykJGTBXuKAzzJrwsiBLsNOpuVFKZD8flpqDyee0/Iv8fz6jE3uQGYU4hvhJDXeEmd1rnOGZbw4rS5mL5iHbzBEAX5VLMZbdQghvdoh+GXjkVGRjqUQABMVMVOa3GrLSZOSBlEgT8O9tH9GkYTYosObVmiIhKRMHv6TKxetBohf5Aw7klzm80MmEcmulwLm+KpSAI9uRnjx7OPT/9wmrfaPZbk6PV2E67+93/QefQlEA3GprgPzeoah9avwHf/+RdKNm2mK/Vr/vNfdBlzMfX0ktvZbYGDq5egYu9OtOg7GBmtTz7ateKDKVgwaRIq9x+VVUkm4XtJgfovgH39NZfLeXZbr/nN7h6TKTMscHcwqnq5qBcLrKlWS2qGg83Oy0FaZjoyc7JgsdlgMOipxruoE6m4DKvT0bI2CpmSBJXmuiNQFTkqVxuFnkTJ2ph5YiVqDcvnGgHaRKZ97HACxATYP1y0Gu8uWIEyp4vm/VNsDnQWVbQzshhz+Vh07NkdLCHZSRHai06rk6uLGtRffGhnbxh5SAT96FTq5HijA3LW1GDWtJnYsnoLwiGJFJcGVUX9UFLVF6a43Xub4qlIAj2A8ePH8/5P3/4u7AsOhwJeZzPgxtfeQpvzh1BVpORW3wKu0qP46L47cGjDRnACh24XXoCR9zyClLzCpKnOcgvsXTYP+1YsRPsRF6PoFHgZJL8/ffxjWPb2O5LkDytEFIVRUcYyzEMTamu/OsvN16ymN85sTlc47lIw6iWCXtcrPTcl4/zhA7nitsXQGwwQKbDr4uVv1LMl3A3S1IXnKagTIlusuUtcEpaS2kiveFLWFm3+EgPaeJ67PjQ15rknAnuiF+31+rBk8XK8s2ITdrgDCEkyRJ0eKTY7ejBBnN86FwNHD0dubq6mS0/GGV1caGF/zamPM+pjaYEYm78RXkpsUVCfqEeI+mHs3rYTi75fhKMHj0IOSZIiqyUq8CzHcV9MqKlxN8VDkQR6AFd17Cjm+6vnKRH5fFVROZ3FgDs/+wYFXbppdz251bNAyOvB27f+Hw6uXQeWY5HXsQ2ufnYCMk/Bw0uatnlZYPfiWdg+fyY6j7kcrQcMP6XBL5ryEha9NgXOo+WKElEiYJhSMMo//LWeqe8BwVM6afKgX90Cd1itYxgW19nTrOdlFGTm9+rfR+zYrTOMJuOJYXQC3IIAlbDlCXiSjdSuRb+mOW2W0wic5A/Zl+TDwyENVROq6BrLjSd603HHn76b6/L3siwjEAxh1dLl2HjgCOYcqsSeqloYDEaYzFZYTEZ0DNWia7oFwy+5AMWtiynhjoJ0PB9fV5cfK5lrzLA/tvCIefxkvlJEwsF9B7B0zmIc2HkQckRSJEnxKxH5G5XjnnvN6WwyoagkigEYl5JiFcz8PBXopSoqa0qx4Jpn/4t2w0ZD0Bl+9Q9Qcz8hIVV9ct8t2DJ7HiKBECwZDvzlw2nIaZ8sRWzu9/Z/jb9szzZs+uZz8Dodul18FdJatPlfh5zw+6DHhelP/h0/fPgxaV1LGMchMHhLZbhJyR71J23O03LA7RZLW45h/qIw6J+Rn148dOyw9G59etAQfb169ai3y+h0WptXAt5UhSaKwbFOcsTT1+uppx/Lg9NwPilja5Crj+W8Y2IzmrdO/44L4iROmuxHyH8b16zHxlXrUF3rxiJnELv8Ei2JMxqNMFussAkcin016FWQjhFjR6GgZVHdWBI74NXLzycSAaPrl1huPjr3xMgCAXp3rQvOaiecTic2/rAee7ftpbK3qqKEVEU9ABWToKpTJ3k81afl5jVy0iTQA7g5IyPTbuFmgmG7yZLMWdLtuOSvf0PnC66AaDQ11b1oVtf5/tnH8MPUL+GrqYVo1OF3Tz+DLhcm7dWsbuIpDFaORLDig9dQffgA+l59I3I6dj/ps1Qe3I05Lz2HjV/PDIXcQQL0Khh1K1TmH8nWtSdtztNywJ12y40qmFvNNlPrtl1b2waPHi7mFxVoQjTaX1HgjZaXsVQoPgryDMCTtq+ET0/awbEawBOVOnKziRdNvfmw5vHHvOpGgDMO+rH8fFT5LjZpIltLVOfWLl+FTas2wlldCzknG2u9EeyvJLl5EWaTGQZSwscxaFlbjk4OI0ZddiHadWpHT0NEeX4s997QuPVz8nXwSbXxa13wenzYvmkb9u7YDZ83QEvpaDldRFYUWQ0yUD+WJeW/r3k8u0/LjfuRkyaBngB9SkpeerZlugqmuxyKcEaHFTe//SFyOnQFy/FNeT+azbW2zpqGr/7xD9QeKwfHs+h/3VUY88DjlJGd3M5uCyx9eyJ2LJyFAX+8A51Gjj3pyRK50ZnPPY2lb72BgNMfUWVFAkAYUUQ8Z3JSPOekTfqrHnBnampfVZHuF3X8cEuqxT5gxECu9/l9aVtXslEfN5pn15AyWjmekNuGKACCqIXqybqAF6CSbm/k+GAQis+nAX00bH6iyEzjNfL0+iptloC9O3Zh/+69qCgrR/mxCvjcfrqo2MIbsDMgQ4rIMJpMsJjNEPQ6cCxQ7KpEWyOL84YNRLde3WA0koitljdIrNePGfSnyHfhUAgejwdBfxAH9+zHlvWbUVFaiUgwApJGoPr3VDsAISkUccuSsoOB8gqb5vl+wj6c9pK6xIciCfQASP/jtBzbQlVVOymSwhkdZjzw3RJYM7N+1Q/Q2XSykrXL8Pljf0X53oNQIjJyO7XGLe9/CVtm9tk0zeRcGrHAojdfxebvvsLgW8ah+0VXnpKNdi+ejTkv/xf7f9ggyWGZvGklqOomRsU/Jrrdc07ppMmDfhUL3Gmz3czp+IcEHVdc1KaIGzZ2OIrbtKbgHi8li3VmI1eMiieR/DzxjknfdpX0byfMe+LJJ0jBUm/e54VKgF4hIXclIT8eXTQ0kL2NycmWl5Zjz/ZdOHr4CI4dOgZ3jQeypPEBSIkf0chPaVGIeaVOrD5YBkHQwWq30U51ZBw8y6CVvwYFER8yMlMxYNgg2teeVAuQkj9tzdJQxlZrykAiBwppRRsMwe/zIeAPoLysHDs2bUPZ0TLqtQd8QURIgIougrSFA6/jSVvaykggvJ4D87ZBEOY8V1Xl+VVu1EmcJAn0hHUP8L7i7C1SRGnDsODM6XY8PHsFTCmpJ2HKc2tXb3UFptx4FY5t3UUEIJDeKg/jvpgNS3rGuWWIc3C2pERu3Vefov91N6Hn5b8HJ4gnbYVIMIAZz4zHsnfegRSIKFBA3thHoap/m+R2Tz3pEyYP+FUscIvF0kbk2XtFvXCt3qRzDL1wOPoO7g89zc3Xeb1xwRjKtGeox07D88RrJ/l68i8J2cfK52KjI55utDFMjI3fmAgN+VlNVTUOHTyE44eOICJFUF1Rg+OHjyPoDVKAjx1HwFSnF2FOsWKzImJthRuBUBg6vYFK3Yp6HR0HxzDIjXiR43bCBBnZuRnIyEpH+86dUNCqBQV5kpqi3eUUzSMn4E708YOhIFweHw7vO4j923ehttoVBX+FRg7oAkYFOJ6DoBcgiAIVDCIa+eFg2BMJRuYxCvNxRJKWv+71VvwqN+skTpIEegB32WwtBJt+kSrJ+WAZlgD93xavg8GabNTyY88SKZ15++arsWvRD5BCERDtgXu//h6ZrdppH/DkdtZaYPWn72D9jC/Q9cLL0evya6Az205prt8/9zQWTJ6IiDekyJJCvHo3A/UFBexryZr6UzLpLz7oDof1elEUH+ZEtkN2fhY/6rLRaNuxQ/3a8KjHql2MAYmJM0YzWIOesu41qdv6WwxoCAFP8Xpo2J4Q6GIld4miM+RIEvretnEzVi5aidIjZdRTViQFpLMoAXiZfM0w0Jt0SM1KQU5BDvR5+Xh/1Tas2LkfRrMFFrMFJouZivqA6u+RrjoyUsI+ZId8cDAyYcLDaDKg+3m9aTXBsYOHUH68HJFwBBLJ//sCkAiC63UIygo4XwAcHYumB8Dy2nx5joctzY70nAyYLSZYbBZ4at04uPsAqiuqEfaFXXJE3qooeEtR1RlN/XwngZ7k6G22FmaLuAyykk2SKtbsFDy2dCNEQ5Jx/1Nvjq3ff4mP738Q/loPeL2Ai//6AAb++W7wou4Xv3CSJ/jtWmD9159iw/Sp6HH5tehxyTWnvLDb8t0XmPPqyzi2bQ+UsCTJshpmVHUry+KpCU73zN+uBc7OkT1os7XwQ31QZxSvM5j19t6D+uL8YQNhd9jr2O4kfE/C3FEwJyV1jMFAa+cpyMdD+vVL36hGHPHm/T6o/oAmopNY1hY9jrjFJFROGPQrFyxD2bEKSISxrqogGvrEYyYePOlPn5qZis49uqJj186orqzE11v24auNe3Do6HEYzWbY7Ck0LM9wVA6HCC5rvH1FgSPkRr7kpz3nCY+QD4Uhy1r/ZFJyR9adbhWoVVR4owSS1hyQR4IUpBmOwEPQiXSRYEu1Iy0jHW07tUdhyxYQCBGRdGwqLaV5++0btqHyeBWCvpBbikhrOEV9FR7P3Amk2qSJtiTQA7jTZhvOG7jPVYZxkAYMGa0K8Nf5q2mDheT24xaoKtmDiVdfBufRSkrIG3LTdRj7+HNJkaGz/KE5sHoJVk39gC6E+/3+T8jr3OOUZhwO+PH9c//C4ilTaPietK4FcIhV8eREt/uTUzpp8qBTsgBpWCNXlt/A64T7eZFv271/d27w6KHIyMqoy83HhG4Iq40XtBy8Tg+VMuwbh5I64AdVx6NAHwxpCnlRt5/+QxYQ0dx8dVUVFn43HxtXbUQkpIE8yb9n5mWge7+e6NqzO2x2W9y7D4ZC2FvjxdOfzsDSjdthMppgslhhsdvpO1wbg1acR/z6cDgIt9sFM8fAILBgFMBIRHMUBQFo0UiSk3dFIvAS1ryioEW6A8ML0lEgsuBYBo4UB+wOGzKzs5GdnwsDdQrr6wGQ83jcHmxaux5rl61F2aGySCQkkUZOXzCS8tJEj2fXKd2sUzgoCfQA7nE4ChQem1mBIzFIJqdDSzw8b/UpmPPcOsRbVY6J116Esp0l9MPUsk8X3PXl3FP28M4t6zXf2R7fsRHL3p2CmiOHMOjmO9FxxEWnPJkVH76BuS+/BOexCkLqlKGgVIX6FhuW3pzo9x8/5RMnDzwpC9zjcHSJKMrdooG/zJpqSR1x8Sj0HtCXZDLjvd1pSJ6UzJH8u8kEEKBnOc3bTwD6RE36+CCIN+8jIB/QSuqiUrPavnUgT/bft3sP5s+YR0VmSJ6bOBFturQBIQUWFbdMuJYmY3fsyDG88M0CfLN5D2RVhU6nh92eAr3BRH8fZ87TCIICj9cNj8dNx03K7xiG9OXRAJ4uCCj5TqILApJjF3gefxw9CH+5aCjSLQatbW1U0a9hykE7R5TFH7UJqQpYOmcRNq/ZShj6IUVS9quS8qJer5/6Qnm576Ru1CnunAR6IpjTqpVVddccZBnGwbAMk9mmAI8uXn+KJj13DpPDYTwzpAecRyroB9eUbsN938xCakGrc8cI5+BM9yybi+Xvv4mw349Bf7odHX4B0G+Y/ikWvzkR5QeOIOD0huSQ7GIYrGbAvjixtnbxOWjeMzLl2xyWi/Si/hHRKPRJSbcLwy4aiW69NI0EDcijAG801gnfUHCksjZ1orCJnn0MzMle0bA9Ewhq4Es8eEJ4kzXWfWIzmb07d2H+t/NRsruE5uIFnYCBYwZh0KjBtMQvUZVOkiTUKgyenz4Xn85bCkEQYTKZYTZbwQsaCS9O9iMh+UgYHo+LMufJAoKE9sFoNf91Xj9RtYsgFArSMH/rnEw8cNkIjOnRIbo+aXxh07Cdbdx2YLBpzXosnr0IVeXVCPnDbikUmc6CfWlCbe3mprjh5zzQjwfYyrS0VhynzGNYJo/TiWxhj464e9q8prB/s76GFAripUuG4dj2ffSTTtito++5A8PverRZzys5+J+2AGlqtOSt11B+YB+G3DoOva+8/pRNVr5nO+ZPfhmbv5+FsD8EJSiFFUk9DIZ5elJt7funfOLkgT/bAjRsX1H2Z4PV+LDBrC/s0qcbBo4YjJTUlHi9fMyLZ4xGKmFLwTOmVJfArK+nD09HoKnZ0Zy83w81HNYiAuQckTBU0lSGMtYVGson+65auhJLZi9CbaWLCM3AkmIBIQX2G3Re/Ta1DAOia//Ryi14a/4KlFVWwmA0wma1wWgwgWH5eJ8aMi7SZyHo98HldkOSItCRsjqBp1EKbbFCdJtI3F4royP7CAKPm0cPwm2jB8JmIH1P/rcGf2PNcJzV1XRem9ZsgqvGE4r4w9tVSX02zeWaNh5QfvbNOsUdz3mgvwrgsm22bhC5bxmBzdRbjWz7oQNx4+SPTtGk585hUjiERa/9F7NfmkBZshzDoqhPF4z7cu65Y4RzcKYV+3Zg2Xtv4MDaVRj4x9vQ79obT7knBPGYiEc/b8LL8Du9pOmHrEiyE1Cf17k8E14CAuegiZt0ynemWvvqDfpHRJ0wJi0nTU9y8526daFiL5R4FyXcgZDuYiQ8Cu6az5rQBabO246Ctgb1UY8+RJSOAZX8RcrjImEtDE4Y7GpUcx7AkrmLsPDbBZoADilZEzkMHjMYQy4cBhPpiBdVyfMHgjjgjeDFr+di1tKVMJiMMJkssFqt4HkeikrSDhpBkLjrciQMr8cNr98HluXACyIl+JEkfbQxLVi6n4RgMEivk2G34YFLR+CagT1PaFsbu0mxOn+6VGhESpfagGGwY8s26tWXHilF2B8+Eg5IL0YY5t2maM+cBHqAy7Ibu6iCOJsTuDS9xcT2uepSXPHUq036YWuOFyOr8Mr9+/DipaMQcvnpSyClMBcPzFwAg9XeHKeUHPPPsIDz2CEse28Kdi9diP7X/4nW0/+SLo97lszF/Mmv4MDajQh7gooiKQFVxVIwzPOTtfB9w2qtnzHK5C4/xwK39uwpFKje+8Lh8CNyRHb0GdQXg0YOhomo4BEiGwF3Eq4nIjjRstl6BLvoRU7IVRNZ2ZiCXrxDXXRn8juicU/a1hKCHtG8J8I50W3NilUBSNHxAAAgAElEQVSY99VcVJdV03PwIo+hFw/H8LEjIOqE6NqCQViW8cXaHZg8cxGOHi+lojlWq13LzbMcdTxociEqeBPw++F2OyHJpJudoU71lFHBkz9QITBAJBxGKBym7Pmrz++JG4efhxSzia5nKIs/KvfbsLsdXfY0yM8nAn9leTkWzVqILeu2IOyPHI8EIu8zwJsTXa6DP+de/ZJ9znmgJ8/iHVZrMStySziBzdKZDWzn0cNxw4T3foldz5ljPZXleOWKUXAdq4SsyLCkpuKqf/0LnUZfds7Y4FybqK+mEis+fAtb536HPr+7Dn2vvQmiwXjKZvBWV2LpO5Ox9O13qFevkgdJhYdlmTcYVnjRUVFR2RThzVOeQDM+cJzdPticZv4Hx3ODM3MzMfSCYWjToR3tRAeiKEca0VAZW00gth54x736GNonNJOLkuw0YR3Nr499TX8lRaBKmt69SvL20XI7Ap5rlv+AOdPnwFlRS4GTgHvvQb0pGc+Rmkq943BEgk/Q45Vv5uHNr76HXqeDxWajbHuOE6OK+CplyBMGPQnD+zw+BLwuiAJHVfPIRlj4eg5I5VRkCRyyTCIUSUJNKAwDz6PAakTblkVIy0yjNfk5ebmw2up0I+LCQY08A4m/I/PwuN1Y+P0CrF22BuFApEYKRN6TWXbC67W1Jaf7EUoCPcDcnW5tpSjcQk5kswWDjmt1fl/85YNka+yf8/C5K8rw4V03omTjdsihCIwOG3pfcQkuffKFn3N4cp9maAGiFkaAfsWHbyKvfQcMuPFWFPUecMozIS/B3UvmYN6rL6Jk41ZIIUlVZUWJkvL+40jLnD1++3bS/Ca5/coWeKQ4/wGGVcbrjQZzv0H90H/I+dATD56AvMUChvT6iKKElpc/cYuT8RqW2CWy9BKIefQcxKsnHj1RyQsG63n0y+YvwdzpsxHwBMFwLC2tGzxmCIZeOAIi0dAn6wRVxcyt+zFhxgLsP3QYer0eFqsdBqOZEv1UVWMQCCR6L8sgpZxsKIAcTkaGyICJSGB8QYhQaJif5xiQYmpNDU+hYj4sx8BoMSAlLRW2FDuyc7NprXxaenqjnnvMMtTTTyi1i0U7SDe7xbMWYt3ydYSQ55fC0lSW45+fWF192svskkBPlPFSLe3AcjM5gS/SW01st7Gjce0LU37lj9TZeTrijc3+73is/2YmQp4ARKMebQachz+9+THNjyW3s9ACqopVU9/DwikTYHLYMfTmO9Bl7O9+0UQ9VWVY8tZkLH/3PQQ9fvKiJcnfchZ4VY6okybU1Lh/0QWSB59ggTstlv7GVPN4nUEcld8iD4NGDkHLdq2pnC1rMYMhUZpY85ooaMdIeLHcfOL30UK5uOeuOfIJeet4AkYL64OE7T0eLXQfDXmTnxOgn/PlLAS8QRomz8hLx8jLRqF7n56UABggx+n0eHfharz8+XdUYIfk7i0WCwRRByXanoYsCVLVMLJCHliVCGxGPdLSUmAw6FBVWg1npZO+onR6HYwmPR2r3xugEQBCwjOZTTBZTUjNSEXLNq2Rk59H2/TGdPFjBm2Yl9fWMXXM/NjXPq8Pi+cswor5yxHyBkmL5kUMwz7bFNUl5zzQk7fJPWlpPRTIMzg9n2nLSOXOu+5ajH7gyeSr4WdYIOCuxZrP3sPsV16Gv8oLVuCQ27E9bpz0GtKL2/+MMyR3aY4WWPXpe5g/+SXYszIx5OY7fnGqRg6HsOz9NzH7xRcQrPVq/pCKcpXBl6qqvFFe7tzxBagefnL7FSxwr9GYbchOuZfX8bdZ7RZrnwF90L1vL+iJF28yUpDXGtJEW9LFA/fR8L2G4tGRNMjH17m22ld0zRY7T+xHqlZX7/FodfU0GqCiuqqaer1rl6xBOBihYXqT3YgRF4+klQD0qoKABbsP479fzsK2XXs1yVmLFaJOD1EQIDAqrOEQsiQ/8gw8LEYdMrKz0Ll3d+Tm5YFVFbhrnHBWVVHPnQC3qBcRCkVQeuQYBf6cgjykZ2RAbzAgGAjQBQcRxWkYjm/ITWgM9GPmKNl3APO/m4c9W/YSid2gquB7hVP/83q1e82vcEt/8hTnPNCT8royh6M/xypf8gKfYXRY2Z5XXoorn3rpdNv+rDg/KVkp2bAaH9x1K5yHy+mcUvJzMObeu9H3upvPijkmJ3GiBTZ8/RkWvP4KdEYjBt10K7pdfPUvNtPWOTMw+8VnUbpzP2mUJKuq6oKqblFU5Y3UtJxpyfD9LzYxPcEQgO/gsFxgsZsfN9vNvdt2bk+lbtMzMxJC9kQIJ9bEpg7I42SzWNlcHO5jGfw4ytd59omd7qK97NVwSAvbB7Ra9RhgHtp/gIrl7N6ym9bQk43o2Q8dOwxDLxhOxySbLPjvV7Px3w++hNVqowBstdmhE3RI44GigBO2oBdpuVlo2bEtitu2RkFBAXREwY+K9Wj95xuCX8N8e+z7eB1+Yle9aHe6RHGgn6qjJ/PYtHYD5kyfTeVwFUl1q4r6coDnX3inCbrZnfNAT8rr0uz2AQyDTzmOyRLNeqbLhaPwh0lJMt7Pfa1UH9qPGU8/hq3zlxDNchisZvS99ne47Mnnf+4pkvs1MwvsWjwbS96ahJDfj/Nv+BN6XnHqtfSxqVce2I0lb05U1371jRTyBCRVe4uWMgzeEyX2recqK8tjRV3NzFy/qeHeYbW2EkziA0aL/v/SMlNNfQf1R8/+fcAThr3FqhHw4riteeN1AB/1yBvMKFbCVke606CljoxXfwGAgF8L25M2s1HgJXtUV1RiwXfzsW7ZOporJ5vFbsbwS0ZoHr1eh921Qbz8xWx8t3Ap1e4gYE9EcjL0IlpE3LB5a+FIteP8Sy5Ar6GDAVIq5/VQTgBtjfsjzPgTiXUNSQYxQuGPw2biuRO9+0gkgg0/rKNkPFeNG3JYqo2E5P9UulzPN0Wk6pwH+j8WFen1TudYjmMm8SKXpreauN5XXYErn0569D/37eQqPYqlb0/A6q++omFX8mHvNHok/jDhLbCkfWVyO+sssGPBTMyf+CLcVVUYcOPNGHLzuF88R3fFcaya+n714temVPqdHpsKOADGCUZdxjF415fTYsEb69dHfvGFzvET3GW3X8YbxKcsdmOnbv26Y+CoobCnpcZL6WIs+4ZmquexJpLrYuz7BNJeHayTrxJhJtbcxq/1pKdh+yg5T1VRdqwUC7+fj61rttLQPS9wyCvOo6V17bp2gmQw4fNVW/DiR9PhrHVBpyd591TkWU0oCHtgcdUgMycDAy4ag879+lDxGxo1IDwAUtLXoNd9Y4/CT4Xf6/YnC4a6704I4SdWG6gqamucWDZ/KdYtX0t618uRcOSQFFKenexyvdkUj+M5D/TjAJ1qs12icuxrnJ6zkxz9wD/+ASPv+VtT2P+suIYUDmLXonn4+pnHUUvK7EIRFHTthMueGI8WfQedFXNMTqK+BTZ88zlmvfgvhLwBDLzpFoy868FfbCJFltXSnZvWfvLg3fuPbt7dH2CyGahBQD2qKHhXVrkpkysryUoyuZ2iBe52ODqxOv4hnYH/nT3dYRw0agh6Dx0Y70BHxXGi4XXtEvGiurg4TizsHcO5OIjEWPcJNfQN96WnJCV1Xq9Gxkuon6fVF9t2YN63c3F0/zGqiscRzk+LHAy9cBg69uiGXbUBvDR9Hr6bv4SS5Ygkbn5ONtpxElIqj4EXBfQcfB76jxwGI+moF2P0q1Gp3QaiNo2x408Ix0eL9cjQf7KcroFYDt0/+rMjJYexePZC7Nq8izDug3JEmauw7L9fq6lZdYq38qQOO+eBnuToqxzW0SrDvskJbLYtO50d9Kc/YsS4R07KkOf6zgfWrsRnD9+D8t0llOCSkp+FobfdgkF/vudcN81ZOf8jm9dh0RsTsH/NavS56jqMue8RcIL4i+caDvgPL3lz4sG5L7+cFfKFs8CoOhZMNcPiS0VR3iotd+5silDnL57Ib+gEJD2Zl5cnSv7qVEXRXW2w6O6wplqKO/XoggGjhsKRl6sBPSXfaU1sEgGagkQCmS5RvSgxM1+3JKgL28fMEF88EJZlMBAN22uh9BhZj5Rtbtu0heboK45Vag1tBA7d+ndDn4H9YMrKwjfbDuD5979EOBymuXlSUpfpsKMdH0G6qxz5xUUYNHYM8vLztAVFzIv/n558VAQ3ShzUggwac75hqD82p59cECSAfigUwpZ1G7FkzmJUHKtS5ZDslWXlVS49/akJ+/Y1Savacx7oyU27zWYbxvPsK5zItbfnpnMDb7oJw+946Df0Uf3tD2XP8kWY+tA9qD5wjK56jXYL+lx7NS5+9J8Q9KSFY3I7myxwaMMqLJryKko2bUTPy66iQC/oT100J+HlKe1dsejA5w/eV1FZcqwlGKSoKtwMw2zgwLx7NDXj6y+SNfX/81G6x2TKlDmum8qyGaTdOlRVkBnVqNeLw3Qm/ciitkX6wReOQKvuXanyHekvT5QtYxqEcXGb6JXqAXq9nH0joN4wp5+ghZ/o0RPd+8RmNodLSrB0FvF6d8Pv1pSPc4qyMeKK0eh8Xj94eD2mfLsAr7z/GfQGI5W6dVgdyOZVFEXcSOdV9B0xBAPGjNRC9SQnT2r1SUOdn/C2E435Y/tpa53oXBspnYt577H9Yp4/KdU7fLAEy+cvw97te+Gr9UXkiHIIwIsTXa7Xm4pzkgR6WkdvG8YbdP8WjLrOJofFcN4NN2LkXQ//zw9Tcoc6C5Tu3Io5L/8H2+YuQCQQps0iiPDQhQ89gqKepBlFcjubLHBg1RLMm/gCju7YhaJu3Wn4vkXvAb9oUaeQZiJeH47v2HJsyXtvHN42c06BHJEyVMAPlSlnGHxg1EmTnz3sqk3K4jb6NDG3mc3pDMd1YYE+YNBLVUG0qEMMo1aaHRa7waLvrzcZ0noPPg99hg+GweEAiKxrXNQuKvbSyOnj+8S8+x8B/Hizm1gkIL6KI5r3kgbCgYCmhkdC98SL5nlsWb8Js6Z+jerSasq4JyVttD3tpaOR0b4jpq3ZgufenQqfzw+9zgBHSgocFitacBJyfVXIz8/C+RddgDZdu2jXIH8IEU/WcvOas57QzS6BlBf33hPC9NqwY4S8uuMTFqWNgn9stRQMhFB2vBSbVm/A5jWb4fcFIpGQ7FQj8kKO4ya8WlOzsqneCUmgB3CHw3KxoBP/LZj1rdJbFOiG/Pkv6HPNjU11D86K64QDPqyfNhXf/udf8FbW0g9AamE2hv7lNgy86c6zYo7JSURffYqCY1vXYeHrr2L7oiW0lv68629An6v/AIMt5ZTMJIXDqDl6BNvmzMTqj99TvTVO1VvjCathmQXHEofTqTL4lmPZKUdLqzYmw/d1Zr4jPd3MBYPdFZbtB0YtBNh8FWquIPKZokVvTs/OlIxWk6fqeKmRYZnM3KJ8DBw7CsWdO4EhbVpj3egahKljYjhReZt4tzqK3wk19PEOddEhNVwQJArpUHAneXPizRMiHiHLMSw8gSCWzV2EpdPnIBKMgCWKeHoBPQb0xqhrLkVJUMWrX87GnKUraOSBMO1tNjsMog65jIR8XzVa5GVg0OUXo3WXzmBJZzzSZpZcJ1JHwksMxycS6OqF6aOlc4mAHvfUG2HsJ3r7VFUvGhY5sGc/Fs9egIO7SiBFJFmR1So5LC1VWLybmZO/oCnLRZNAT4DeZvsdJ7D/Fi26osJunfnhd4xDhxEXn9IL61w9iNTTr/7sY3z1+N8QJF2nGAaWTAeG3voXjByXjI6cTc+FFArg4JrlWPzma9jzwxpa4tT76qsw8q6HYHKkntRUVUWG3+XCka1bsPbzT7BjwVwwpG0piWkqCs3TyhGFNLuRwTAuhsNXIWvKg28cOOA6qQudZTuPB/jjNlsXnkVvRoFdZdALKrqyPJPC8ZzA6wUYLUad3qLXWR12yLKCyiNlVE62TbeO6DagPzIK8uHIzKxXLx/zYTUwj/2d0HO+gb59fBHQoFa+nrBMAgMdCvHoSXtaAvQSzdF7fX6s/2E1Vny/CE7SyEYmR6uwpdrQd9QADBg7Bt9v3o3xb06Fx+elrWhp3bxOD47lYFYUFMteDOzcEkMuvwSZOdnRZjlBjfAX63nfQLEu9kgQZT0C9Fy0aU9jj0pjJLyGUQDyvd/nR011DXweL7Zt2o4tazYSlj2ksOyXQtJqyMorFR7Pd029UE0CPcDc7rBez/PcU4JRzMvt0IYfdvs4dLv4qrPs1XB6p0M62W345kvMeOpJOI9W0OiV3mpA76uvxOi7H4I1K+/0DiB59iazAInelKxdjqXvvoG9K9fSNE2fa67BmPsehd5s/XnjUFWEfD5UHNhPu+Btm/0dIl4nrDYLDCYDvC4v3E4XfC4vwsEwCFFLiiiqFAg7ZTArISufyWbzV28cP+7/eRds/ntR4nCaMUuVuN4MuJYKlB6MyvTkRE7P6bgURmV4VuRFnVEQ0rIzIOh1qKmohCAIEHUiDGYzMvJykFvcAhn5eXCkp8NKes4nhO01oK+j28W93hiTvqFCXoK+fb1a+wY96rXG8ArNlxNPnvwrh0K0U1z58TIs+34etq3cCCkcIbvRrUPfLrjw/34HrzkVE6fNweczvoPeoKed9cwWG3hepORBM2QU+JxooQN6jxiM/iOHQi8KYP1+2qCGAD3LEIGc+jl2qmsf89DJYoTK/WrRihPEcuJtcurOQ20VzdeTNt2BgB9lR0uxbsVa7Nq6C0FfEArRzGdZryLL26WQ9J7Cix+dicqRJNADuN1uuZEX+PGCXsjLaF3Ej7jzHvS84rrm/2Zo4hmU7d6O+ZNewsYZ30EKRMBwDLLatcaoe+9Hj0uSC6cmvh2n7XKRYACH1q/E8vffxO4Vq8CJQuT8398QGnXvowInilpbsJ/YSIORmiNHcHDtamye9S2ch/ehdfvW6NGnJ3LycqhnRV7AFaVl2LZhI/bv2Ieyo2WaZyQpxDsKSsHIPkB5X2L5N5uin/f/mtPp/P3tNpuDYZhCBmgBKINUoA+jMlmcjjMJOsHGijynN+oEQeRhtluhM+ppL3lBp4PeZER2USEcmRmwOmww22y0aQ3pxS7oRHA8X7+7XIP8ez3WOXXwoznuxG500cnXA5OE/eJ5bhKmj8ndKgp8Tid2bNiE1XOX4PCew5BCWt8ijmdR0KYFBl02Gi179sB3a7fhiQnvIByOxJvX6I0mMCxHu9sSEHcwMnJDbmSrIbRsX4x+QwchLzeXNq8hGn+07zwl+Ndp0JNrkecsLvbTIGQfu6cNj0lk21OA9/lRVVmJkv0l2Lt9D47sP4yAl5QO0gWTBAZbpJD0qkWn++q5JlDBa+xZPOeBnpSeZDhst3Ii9win47PTivKEUXffj15X/nKlr9P54f8tnjvs99GSq3mvvIKwL0TJNKY0G0becx+G3vLLBVV+i3M+F8dEgX7dSu/C11917Vu7geMEvnLEXfdKw2+7uyPA/GiNnRyJwHn8KA5tXIctM7/H3pXLYTCL6NK7C/r070O7gtGNeFkJMqXBUAh7du3G2qWrcLzkOPy+IKRQxCsFpWMsw8xSeP61SVVVe862e3GHyZTFiGIvRlW7q6rajuHYFizPdGQYRsdyrGKwGpjU3Ax9Uds2tH78wI4dsNisyCosgD0jA9aUFKRkpsGakgodbcbCa1VyUQZ5HMAStegTauHrqdxFS+5iNo6F9evy93QVUNeKNuEa9Y5RVdRUVmLr8h+wf8t2OCuqUXGkHCFfiHrTHM+hy4BeuOAPV8GemoqDTh9enz4PX8ycQ7vMGaNhe17QmtdoGvkMeAZQwiHA60ZWxIfWOgYpNgtaFBeiZ9+e8WeLLIBIRzwSCSDpDGINnucgcFxDOf4TiHYxgCfH0d72The8Pi8OHSjBvu17UFFWhZBf8+Jp9zuyYJUVdzgQWcOq6rsug+GbD8vLfWfiOT3ngf7Wnj0Fcf/+u1g9dz9papNWkCOMvvch9Lz892fifjTva6oqlr43BbNfeA7eKpfWkCLNipF334tBN932q9RZN28DnR2jjwQDyr7Vy47N/Nf4w8f3lGQYzAbnBQ89jAF/+EtP4pA1nCXJtXsqy3Bky0bsXLwQ2xfOh7u0nHYC69K3K9VZz8jMrAP3hDImjSqthVO9bi82rF2HtUtXo7rcqYYDEZ8ciWxWWWZCRhfXtPGLIZ0NFr7NbM7gOa6TwqhdOZ4fy/FsV0VRDRzHcqYUs96e5oAtLRWWFBsUVaKlZhbCnoeK9Lw8pGZmwJ6errWbJZ5srDSsXge6eCVdQjBes16s83xcECeBpFf3+zrxmLjMbYMyusSwPzlrwOfD9rXrsHrWfJQdOEZBkYAmqbZgCCmDAVKyUjHkqrHoPXok5Wgs37YP/3rnCxw4dJgCp8PhoLl5lufj7WjpBGQVfr8PbpcTKYyKjnoGaZJEPXqicS/qeOiNBmTnZ6Nl21Ywp6Sg2huAQa9DYUYq9HqyPmXiAj6EDMjzAgRRgCzJCIdCCAVDCIaChD2Pkn0HsX75GhplINECwiWRSN0/IQrarXCkpdBFT8XRMmfl0WpSTreOAaZMdLnWnYln9JwH+nGtWunUysp7OCM/Tmc1Zrbu31cYfse9aNH7/DNxP5r9Ndd8/gHmvvIiqkqO0YefELXO+8P1GH77PbBlJ/P0zf4GA4gEA+q+1cuOzHjqiQNl+w5mG+0299gHH8J5N9zSq4HeKbxV5Ti6fTP2/7ACu5YsRNWRo+BYBlaLBS1at0Cvfj2RV1T4k9KkiaFT8tLdvnkrFs1aiPJj5aoUlCvCwch0iZUmv+H0bW3O9r3LaMxRRbE3JzC9OZ0wiOPYTDBqJsOyNpbjYE2xoV3vrsgsyEPVseM0DG20mGG22ZGanYm03BxYHQ6QfRNFbuoU7OqXzsVEbE4Qfok2fEkUxoktFhLz8PXY9NEFQiJDnywFSktKsHXlKnhdHjgrq1B+8Dic5dWEhR73mAnA6s065LYuQL/Rw9Fl4Pk06lBe68OHs5dj8kdTKegajSaYrVaQ7BBtSRNPD6iQZQletxuCIqOD3YSCSABwuSjZT5Jkag8CwiTUTr7zciwCogAHz8KuKrBYzRB0Am1TSzx8e6oD2Xk5yMrLgafWheNHjuPowcP0XKFgGJIk0Xa2hDhI7GgwG5CWlYr0rAy0bFtM29oeLTmM+TPm+A/vPlqjKMoBhuUmT6yp+exMPKPnPNBTgovNdj9nFMaJZn12x6GDhOF33oe8LuSdldxO1gJHt67H3AkvYsf8RbSenqzqC7p1xIV/fQztBo882dMl9/8NWoCE7g+uXXl0xtOPHzi+52CmwWL0jL7/IXXQH28jHj1LCFCeylJUleynYfrti+ahbPc+hH0B+jItaJmP3v17o3X7dtSrj22JgP5T7UCrK6toc5DNqzeRF7csRZQtUlB6alJt7fTfoLl+ckjjUlKsaiSSk5Kf0UJlcKG72jWIgVoomHQ2nV6kOXcC7BkFeRBFAYoi0ZC8JEVgNFuRnpeDtKwsGpqPydXWU647gRQXaxnbCOku2hs4TkaLM+zri90mMu1piiVBKJdMljL8jx3Djh9WY8faTag6Vk7D4gQcw74wBUgapheIpy1Cb9ajTc+uGHjJWDoXlqdZdcxYuhaPTXgXfqJVzzBUIMdksoJlORqp0J4RFYoqIxIMwmHQ4feD+uDSvp1QsnM3tq/fSG1fdqQMfrePXldRFcr1IGNmRZ4k+MGGZRjMepo28NR66SKEEAJZnnj1HHiBp8eSRSYFdkYDdr1JD73eQOeQlZOJ7v16IK8wP3q/GezbtQezvpqJI/uP+cP+8FaGUV+bVOt5/0w8o+c80BOj3+mw/VXQ83fyZn1Wr0svEYb+ZRwyWiV7qZ/KAxkJ+KmQyvL33oPf6aEfEFOqFZePfxp9rkryHk7Fpr+1YwjQl6xdcXz2888cCkeQXdSzt9Jm4Hlial5Brruigqk4eABVJQdQuX8vqo8cQtDjpYs+0qksrzAPQy4YhrYd29Fp/ZjWeMMmIYmLAfL1xtXrsej7haitriXkvEMBX+iJybW1H/zWbNVwPARm7wf0fqs1z5Jq6W40853CIbmFqBdJDr5XiPAPwgTMbSju2gEtO7WnIE6AifRJD/kDMNmsUe89hdabU287GoBPDLdT+ybIuMZr3xPy7THPP1YzH78nsdDMCeS7Oo5+bKkQiww4yytwYNs21FZVo7K0HGWHjsBZWkWrJmRFBsuwdLyk/7sjMwVte3VFYft2sKWkID03B6JOR8PzoVAYLn8I05dvxL9ff5/OwWAkcrc2iALZh4OWXY+R7GQ49AKuOa8bruzXBeGQBF7kIZB8POV6KKg4Xortm7agsrySMvtJHp10lCPpIPKskXOSLeALkF7xCPqD9LpkPOQ6hB9AFgJGsxHpWemwpdiQkZ2Jlq2LYU9xQCS6+g3Edvbu3I2ZX3yL0sPl/pA/dBCq+t5kl+eFM/GMJoGeKONZreN5q/4mnVmX0X7IQP2Iux5CbsduZ+J+nBXXXP7uZCx643VUHy6ljSlEox4j7rwdA2/6C8xpGWfFHM/lSdQcOYg1X3zkP7hudSC/c3eDoDdw1YcP835XLeerrkb10SMIujwUKjiegSjwSMtIR2Z2Bjp064JW7VrRl30MVKgH+SMSpQ3LnWLgtW7lGhq+d1Y4EZHko2pQfmxCbe2Hv1XFvPGAWGWxtLTmOHpZUi25tRWuNqQ1PK/jWxJvVzToKNCRPHJKZgaKOrRDVmEeDCYTggECPmEKiCkZWtlcYti9vgeuQX09wl10KVCncVPn8zfUrU9k1WvPeEKr1kS0iHn/CeQ9T20tju7bj7KSQyjZtQduZy0tbSMeb0p2JvKKi1HYvj3MVgslxJFSOV6no0BLwuqxsRCS3by12/DP1z/CkWOlWm4+NZVq2/OspsdPJfIZWrMHu0GH3/XrhIs6FgpMe7YAACAASURBVOHA3gPQWWwoKMiD1aijQB9Xw2vwoaVA7/HSSAOZdygQhKu6Gl6vDwf3HYTPo/HmiLPiSLPD7nAgJy8XHbp2ii9QT+hal8Ap2b97L2ZO+w7HD5b6Qr7QbpVR353sdE88E++OJNATwRyr9R6d3XiLaBJbFnRqb7jw4SdQ1Csp23qqD+SuhTMxd8IrKFm/BZFgmL6Uivt3x8WPjUfLPgNO9bTJ486wBXzOKiqUU7JuFXYvW6HWllcirSCPCQeCqD58FFIgqOVNo33ERb1Ac52FxYXo0KUDilq1pC/3n/LWf6yJSP3GIioWExW1WUvg9/hJqLVSDkt/G+zyvHs1IJ9hM8Uvfx9gIJ47yzCFgk5oxev4/jqjbozRZsggoEKQjZS3EUGbwg5tkFmQC4PZBJPFQsl2pDwuEgjS+nezw04BLzFUHrtQw1D9TynaUe+/MS891sgmUc/9hAVDHas+ypCMN3yhSwJFQTgUhhQJIxwM0bGSa5EwO0dq+UUdLemjmvrRLfF+kx+RHHqp04NP5q7Cax9/Qc+p1+thtdshiCIVyFFVwpqnikrgGBXdW+RgeIsMMNUVyCtuidzCQphEHjqB00rqEnTq6WIn2pO+Me362EIy9i9pnkMWAyRtYrXZ6i1OY/s09jwT737P9t349rNvUFVa7Q95QztY4K0JLteUM/F8JoFeA/rf61KM94g6oWtRj876C/86HgVde5+J+3FWXNNbXY5pf38Em76dScqg6IfdlpuGK/75L3QZcyn90Ce337YFnEcPwlN+HIc3rwcJxROvx+esRfWhw/BUVMJbVUsXcQTMaeCYIeFVPRW7MROgctiQkpaCzJwsFLVuAZvdXleudIKeeNR3bCAvmmihhh4/eYGuXLBCy51G5ANyRH1wUm3t12faoyecn1qjMVMShPacnivmRaGfKitdGZ5tw4u8hRN56r3bUuzIaVkEe3oa9eAz8rIp6ButNspCDwcCsKel03B9vXB81JOOAyX9ogHJrkENe4w0l9gWPpGAp51BC8knRgLqrhGFiXohf40l36Ape4I0fJQLoKFhtAwu2nc+BvIJN0urZddSDYs3bMPfX/sEJUeOQafT0dy83mgGx2vPGtmRjkhRwCkRtEQI/RwiuvXriV59+9Q1yomjW3SspDMfz4Ghgj2axv5PKd5Re0SN/78a2sQXXfHIlIqdW3Zg2odfwuv0+kL+8F6A+XBSbe2LZ+KTnwR6qnXvuF40iffyeq5z+0H9xQsefILJbt/lTNyPs+aas194CkvfeQ+eCif9bBrsJgy55c8YcOOtsGbmnDXzbPYTiZKpAq4abJk9A1tmfwdvdTUUQjwi6nUeLwJuD30xasQnlf5ODkk032qyGGk5UWpGKvIL82Gx22gekyjckVCnTq+R7X6sj/ePhuwb1nrHvEuWxbGjxzB3+izs2rSTnluRla/UUOjJV53ebWfqftyak2M0eDz5MsO0ZAT+PJbDRbxOKOQNvIMklEVCrHPYYE9LQVpuFgratkZhu7Yw2Wy0PIvk3r21TpjtDpqDp7nhKPtds1+iYlusbWwDuyakz+PHNiiN00C9/uIgUQkusUVtLIxP946H6OOQFj9TfaZ9dLT1IgP18/oN0wOx48mYgzLw2YIf8OC/X6ZEN9Jv3uFIBcsLYAhQ1yGqlhaQg+hiZHBpz/boO/A8GHRifV5CbBwksiCIYARe62hHwvWENd8gZdQYZ6Re+qKRB6zuHHVpDnKe7Ru2Yerbn5D+8wEpJO0B1Pcm1bpfPhPPaBLoSY7e4biB1fMPCga+fdsBfYSLHn2ayW7X6Uzcj7PmmmV7tuOrJ/6GvctWgQilkJxcu0F9cckTzyT5D7+BuyyT8iApAm91JdZ/9TE2zfwO1UdKaaiYKJNxHEs7iJHQKWEbE+Ax2UxEPx0WiwUpKQ6kZqYjJTUFRqOBypI6UmPAHmNiN/56ib1MG8tvxj2nBl4/fZkScpXJhMWz5mEFIeKR5kkkmi0rH8hq6MEJZd7KpjbtOECnWCyFvEnsxzLcCDki9WZ4tkjQ0//A8gwFrML2rVHcpSPScjLhyMhASmamxj5XCSlMosxuQvhKLF+LKbjUCz3H4/R1XPe4xx71/Rt65XHlt0Rp16hXXM/bp+5rNDyfqGXQgFV/4vnqFPPqogCJ8JhwznrefXShkiCju2X/YTzz3jSsWLuBStza7Q4YTSawjFY3rwUItHi8FA5BH/ZjWL4D140eiJatiuPpgth+dc+TNrJ6z1xMlCnxvDEJ3Aad7WLHNqaS19hzTJj72zdtpTl6b403GPSGNjOq+upEt/uTpn5G6xZ3Z+LKv6Fr3mm338/quNtFk66wqHsH/oqnXmRy2nf+DY2weQ5l6sN3Yf2XXyPo0eTI01rm4IZXXkfLvufVX503z+k1y1ETgCcKhke3bMCy99/AvlWraQielBIxikrL3wiYk1xowOuHyWykJUY5+XnIb1GA1PRUmmfXiRpxjORPae44utXPpWs//FFvPkE/nLy4G3YTi7+YYxrkog7HK6sw+7Pp2L95J+1yJoVlcsllvKRc+nJtLWlfe9q3WwFBsNtzjHZDe5PDlOOpcg9UJHUMp+OyFEkBCc8bLAZa255VmI/M/BzKns8sKKSATgZM/xD1NI6N58y1F3Ijte6aceLI2bDuPSG+HM1JR0PbjarcxV772jnrnUtjPta7l7GQuoaSCaH6hOY2DcvtEsd6wnOh3dRoyD8x50/IdSy+X7EOtz/9Cj2MALzFYqeM9jjQRw8lz7Hf64bs9eDKvp3xxE1XUg/9Rz1XagtNcTEW/qeLmoYefSOk0FgIv9FcfIzsl7AwJed017qwftVarFu+Vqkpd3qDvvAaFvj3RJdr4Wl/QBu5QNKjBzDO4bgLAnO33qovbNGzs3DFUy8xma2T5XW/9IGc8cyj+OGDqfBWu+gHTGfR46Y330H7oSNoKC65NZ0FyMvH76xGZcl+LH//DRxctxZ+pxsKES4hL1WrEdmFOejYoxty8/NhNBmhShGqTU5CpEQhjIThSYMUqrbWIHfZ2EwaC2kmAv+JId8GZyELCKLFznGIsBzWL1+BLT+sRWnJMQQ8fkQCERK2J0XZq5WsnFGTt2/3ni6Lktx7dUqK2Z5hLxQMfMeaUud5nMhebXKYMkn5GBkLKb8yO6zIbpmP3JZFyG5ZhJYdCcvcWi9HfSLAJqjUNdLjPdE3jqnQncCWT/DEG+bfE6A9oYFNnRceb/aS2MwmCsh16YM6r7yx88eukRgR+LHoRHzfBMAnc9xzrBIvfPQNZi5YTJ81Qn7TG8xUupeclzx2dBQkpRQOwV1bC9nvR78W2bhtRF/06d0jvljU1iSalSjhr6GSU/RBiT2j9ZvY1KVK6PPaKPhrJ4gf32AfZ00Nls9fhpULfggFPMEyRlGmRVr/P3vfAWdJVaX/Vb2cO3dPT86JMMPAgOQcFFxQVlnTYnb9mzCs7qq7s+q6uqK4CgiGFUQRBUSQzBCEAWaAYZjQk3NPT+d+Ob9X9f+dU+lWveqZIYi4dLu9THdX1bt169Y953znO9+Z+5Wfrl1b/Uut0UNdd8LQA/hMU9PfKX75m4FoYP78tyzzXfatH0ptM2b/NZ7H/6nPfPTa7+DxG/8XmYERrQ1kwIvL/u3rWH4F9S1v+j91r2/km6EmMumBg3j8xv/B5scf47p2Is4FA340tTZh5rw5WLJ8GWKJBLeIpU3B+DY2s4b7ExqAHCrPbpTHOc8/5OZJ1/Z6AZ8fSiCAcr2O+2++FZvXrEMhneNIuFaqg1rcqrJcqNdrN5w1lvnn15pxz8S6pqZ4bHLz9HhHYkZqKDlVqasX+AO+i/PpPKc0KEIPRILMTZgyZya6Z0/H7KMXYfKsWXa2t86FEOfBzFyLojYiKc52sABb6783IHRb/t4gtend2GyGyLyeFrkbRtwe49qdDrfnphlqi7zntvaNezMMrWkUxYI9obVtuQ7c/uiz+Oy3vs95eX8ghKaWNobvybGUKceuJxZYBS+fQzqVhFeWMD0WxkkdCZx/0rE4+dSTIGs3pxl6gR5goiUO9MgYvxMpsYk2GegTG3TLrRHPNasZJAn79+zDPbfdhd6dByqVQvUAJOnW61Kpr/+19okJQ0+COYnEebJf/n4gHpo/d/lS3+XfvVZqmTrjr/VM/s987kv33IbHf3oj9q/rYXiYlLCWXnIe/u7fv4vmKdP/z9znG/VGyBBmR4aw78U1ePbWm9G7cRPqpTJIgKWtoxUnnXUq5i2cj2CAGs7pdUgGzdgZ8YxDWtLgTDFe0pjKWhSlR1Q2iNTkkNsiIv6BrkVRPFVlhMOoqSrWPfkUnvrTwxjeP8iSynRNIgKqKjH9ieamrq+rno9fPzpKGuJioPuKHgs1uepqaYkEm8KdgYh/bjlbnBsIBS6LtsbOKBfLmsIatT31kGKaDx1TJ2HGormYNGMa5h23FNFEXOiGZkHDNqPaQFTThmoaFgNlFvPoLkx64wYb4X57SVlD1Ck+Y+dYdIvQEI0LEbJh6Hm8Ll3qjN+Lxt2A852IhKEHsGdgFD+49U/47R/vQzQSZXGcaLyJ59mA+nmtKXWUKJrPpFEpFbnszef1ocXnw2mzJ+HDF5+N9rY2BLxabb7hjjhb1DoNtOnQ6vdvdwr0hWWs63HgfSPvQZr4G19cj0fueaiaHsmmy4VyP1TltuvS2W+/okX5Gpw0YejJ0MfjV8h+z78HYsFZi8462feOb/2PlJg0+TWY3jf3JVL9vXj4h9/GC3feh2Iqy1FAx7yp+Ngtd6Bj9tw39+T8he+e+rcP7d6GF27/NbY//SQy/UMsHtLR3YnFxx2NY5ccwzlQw8S4tfBsyF/aohp7hOkk0Tlz9U42sy1a4gjep0XxxNL3BzA6MoL7fnELdr60mVXKWPKUIvlilaJ4gnEVtaYUFBV3y8nUh38MlF/hlEorAM9oS0u4Vq+3hRPhZq9XXq5COdsfDlxOCmoaRUBiQilprpMxT7Q3c2/32UcvxvxlS21Mdrc6ddfo0BF1u47fyCnr+XE34p1heDVnSYCs7UC95UzY0gPaSaLRthwI/YJG2d2h1PcEd08kAzrV+Gw6Cfo5NUXCyrWb8MXv3oBCsQyfz4OWljbIfqHmXq9AoDp7al6TSo6yYE6QGtx4tLK7sFfGovYmnL90AZYsmIPuljjiQVLS0/kf47iB7hwSO9gvvgvjo1Garv6eHbvx+IMrcXBvfzo9nNmmSnihXq1fd2Mut/kVrtFXfdqEodci+n/1+L1XBhLBacsuPt9/8de/K0Va9JaZr3qK39wXeP53v8R9V1+NsX39rBPti/jx8Vt+gzknnzFRT/8XWhqVfA4D2zfjyZt+gv3r16OazaGjqwNTpk/GyWeejng81tBEpnHzshjYNkMijNnNeLuR6hpYySYJD5x/Vz1elFQFFb3hCDUReeiW27Bn4w4tevZ6EIoFUUwV4I8G0dzegkIuj/RgsljKlx/y1tWv/vhlbqIrAG9vPB4PKEpnIBjs8ITlBaoqnRWKhrplv+c0EuLx+jzcz51KCKl5TKK9Dc3t7ZixYA5aJnWhY4rWpEmMfu1GTsiDi5C6YZF108vXcDDbec5Fg2xEzmZe24rabdG3TqhzwtAaYKOR9EwTZovGrVGI5DpnPl5DrY2e9ALMb3oHjQQ/C9lxSQuowKa9ffj6DbfhyafXcM08RfSkxUANsQjV0caswfHVShnZTAbZXI4V96hSgUovjDVGtNCoT8bkiB+LZ0zFpacej1mdLQgFfAhQVYOrhkNjlYiZs3c5fjxuCWlNDPUPYs2Tz2Drpi31QqqYyqYKaxXgpzek03f+hV73I7rshKEH8PF4/MJA2PftUCK88PxPfSJwygc/LQUisSOawImDDj0D+15Yhd/9y5fQt3EH6pUavCEf3valq3Dahz+FYCw+MX2v8QyU81lsXvkAnrr550j1HwQqFXRN6sTbr3gHWtpaOao3vsYjEjVE4wJUaSct6fC8ANUbcraGoXK7PboGRcrUrCRXKKLi8WL3li3Y9uJ6JIdGUClWWCGN/ks5cGKwLz5pGeuhLzj+OBBa8fCtv8O25zflc6PZZ1Gv39CWzt21AiyB7vpFkPzMtrZwBYjWq9Ww7PdP8gU8p5Qr1fO9XmleKBGewhUH0bDep1xGc0crOqZ2o7WrA62TujBj0SKEImHTWJq2zWE8TWa3AwY3HCY75O00llb+3JxD/ZlZ0bxQluZkmTkMut1JM0yUnd1v1dGLY9ERGx11MLwDLQXRKNCjezyWuI+Ta2A4KILDQteiTnKPrFmPD/3rd0A95gkxaW5u4Xlmh0IXY6KRUZkuweJk5CvVMvw+P2Qi6hmGnvP4KtR6DeVCgUcQ8nuwfFoXPnvhKZgxY7omtasqXPVDjgJVjHDlg47JOJ1X93dFm1UaP32Teh45nsmxJLZt2oKXnn1RzabyhVK+tFdRpfvVSuV/bigW+17jV/1lXW7C0AP4bHPzNNUv3x6Mh4857cr3Bs//3FfhD0df1kROHOw+A7mRAfzq/30YO59+gZtFeIM+LH3rObj8O9ci3NQyMW2v4QwUUmPY+udHsPK6H7J6XdDn4yYy5158Ptra27QGKIfJYh+uFO5Qwz0SdjIJ7oyNjmJgYAR9fX3oeWE9cukMdxSrVxWui6eGJFQzX6sqmDZvOibPm4VT33Yh15/TV3YsiRdWPoZ1T61Wh/YOjBaT+d/Vq9X/cttMKXIfTCRikOWpHkk5SfZ4T1IldbrP55sbiAemUi8GigZJNyAci6Bj+hQ28JOmT8XkObPQ1j1ZM+5CeRuNwci584CEaN1unK3ysfGm3YiQrYjb3YjaInTDsRhHDMdOrhO5EtrTc6vLFyNYt2csEv+MezSMvggT2JxEG3XDjhAZ1xjNFPG/DzyF79/wSwRDYf4mtj0ZYS2Kp/mlUkQFtWoZ2WwW+Xye+RFUAQKJeiYYZkyb5XqtgnKxAFlVEPfJWBD0Yb5aZ30IP0njBoPclOaYZUvQNWUyEvEYcwGoaoJK+YznS0JGGqqi6d2z7oH+7Gk85HTkc3n0H+zHzs3bcGBfH4qFIrJj2Vo5V8kAWFtRlBU/y2afeQ1f81d0qQlDT8p4LS1TZS/uCUaDi4467zT/P/zgF/CHjfzlK5rXiZOEGfjVJ9+HDQ8+gVqpzLnWaUsX4sobbkFT99Rxdc8nJvDlz8Bzt/8Kj/3kWhSSSYT8Xhy19Giccf7ZXOtukOPGayBjfJoZ5Zsi4fpfhHI6t9y9WG7nZvAz6TQq1SoGB4axef0mbHmph3PvdB5vsKEASrkifEE/Yi1xRBNRzFq8CCdceC5aycALUS2NqFIqYf3Tq3HPT26u5Efz6+vVyg+uy+Ruo79R9N7e3h5CoRD1BIPTvD7pQqWmXCIHPHMCkWATbdK0aVP0GGtNINpCxK84Jk2fgmPPOFVT94tEbNGpFQtr8yEyrI3NX3xizly0YWCNY7SN185ct8nQCjXtIvLi/OwG0hw/J6Pu3nxoDo18IVo3B2TADxpaYI2zMX9vcRBEGqbzXuwUTeP+TcdGdzieXr8VV37tampMpPEf4jT3YZYDplFoxHnteeULOW6UQ6x7anBDjZFUEtIx9OzpeKXORt6jKpgS8mCpH4hWa9x6lpw60rkno+4P0GdFuN2s7JG46RL3kp8zh1UM8/kCYvEYgsEAKuUqMpksSoUi+3TVWo0b4PT39mGwfxCjQ6MoZIuoVausQ6HWlZqkevpzY5k/1BTl2zfkckMv/21+bc+YMPTcprb5rbIHP/LFQtMWn/0W3weu+zW8AatP9ms75W++qz1903W4/wfX6HXbCroWzsB7rv4Rpi09EZLeHvLNNyuv7R3vWrMKd3/zqxjcsQfNLTEsOGoBznnbBawV7nzJjbIjkyjlUivckOMd55jxRG5EY9/fdxBbNm5GNp/HlnU9yKayXIHBnQ2pH3kkhObOVowNjmD2MYtwwfuuQFNbq2lQG/PLmvEZ7D3AEH7v1t19g7sGf9CTSv1o6RT4UGuZparS2YqKE31B3/GhWHA+9Uin/uHUGIWiRnImOqZOxoyF89A1bRq3feUvMxzW87aC9KuYuzaMuxPG1sy3qARnN/Em/K6T68x8twMxMK9/qKhdzLGbQa0Izztq5UVCn8t13RwV271og9KnyOEsOBrl2BwS7QdLrEYnCuzpH8F/3/JH3PvYE/B4fAiFwki0tLIhJkSH50oh2WVSZ6whl8sgn8+xgdeiefqmi+nXVhVWewx4ZCyfPRUXzOlAEAr69/ailC8iNZREKUfOpcI9GuhzyMiTAiQ5EsQhIqfT69d60EdjUZZ2zqQySI4mUS3VuA8Brd1atY5irsgoGR1LP5vOQziIQCDYv2nN5pvg8fzmurGxntf2bX/5V5sw9AA+0dT0GZ8HX/NGgy3zT13m+ejNd2tlHRNfr8kMbF55N3735S8jMzyGeqmOYCKMC6/6NM742Ofg8WpQ2cTXK5+BfWufxV3f+BqG9+ylcANnXngWTjnndPi8WvcuzdRoYY8Y2Y/3iYfK3bux6w91TaqBf+DOe7Bt01aUSmWUMkV4A17MXrKQ86u1cgmReAyTZkzH8gvOYynd8aJnw3gY0X0xl8eunh7sfmnDzid+98B/xzuaN5SyxVmqJH8hEAscJ8uyRGkAMgQEx0+fP5ulZ2cfexQ6p0yxEeBcDbYDkteMuGU8jZ+dsHxDZG6WzjWeKxp6EQq3E+wEuN3qsmI6JeMR5uyd7iwanj1i1+7CWRUg3qutKY3utxjEPnMNOYiDhqNi/F1EAYx7XrtlFz70Hz/E8MgYIuEoYok4gpGo1hted0qoEy1F6cVSAclkki/n9ZPuvZabZyEdXtdkrFV4UMcxs2fgS++/DDM7m7g5EDlx6ZFR7Nm4Efs2b8XowUHIlKP3+zE2MoZsKmPC89REiCB+SiWxMBSISa9p4hMxlDvyUckH/Q4SguEAd2ikSgFCBZrbmjHQ14/e3b3J3h1993tU6aYfp9MrX/nb/dqcOWHoydDH41f4vPJ1ofZY9MLPfcZ/1ie++NrM7sRV0LvhBbxw52/w7K23o5Ir8cviCfow+8Rj8Ilb74PXN2HoX80y2f7USjz5v9djx+q18HlkzF88D5e//wp4vTKXo4kbrfFv14je8gj4MBF6tv0sCOWI49acAx1q1WvhD+7fj4GhETx+94NIj6S4Ax5FP/OWHY23vPU8eP3UgATqpOnTJCZfCV+2RitCjblIZKMorJDN4cCuPbtu+971j0Wbwx8lHki8JYFwPM7wOzHnw9EYFi5fhpmLFhkuj61HuRhl25wcgcFu7/9upzoYJtTNqBlPwDKzTtjckp11Ndja07BpEhjQvEiMM68vyN6an+1sS+uQ0zWdN51oZ0BADeNxQR2cKZWGdaOP30onaE5nMl/Crx96Gt/+yS/g9wUQjcYQizdxJQ43r9EJoBTXV2sEnaeRTqcYSmcZYYna1epCOnq6ol6voj0Rw5XnnYKFMZkbBR31lpPQOXUq5/hRLkGl9rmk9lguM9Q+ODCIzes2sPFOjiQRb05wx8DhgSEtyldUlMtlBEMhhv99fi87CbTOQuEQ2rraMf/oRTxlre1tGBsexSN/ehDbN23PJwfSz6t15ebrs9mbXs07/lqc+6Y39KR+NRSNniEHvL+LT26Nv/vb3w4c87Z3vRZz+6a+xtiBPdj8yAPY8ewq9G3ejJHdB6DUVcg+GR6fF9OPOwqfufORN/UcvdqbP7BxLe746hcxsn8/q4EtOe5YnHnROYgyY9lQLzPKquy63k5ofjwi3eHIeQ35Y4JdQyEgFMb9v/4Ndm3ejtTQGMOcRKA64YLTMWPhXEyePYfy4pVAKMRcOBWscCrAwpqZEo2VAeHT76mD3uD+Xjz1p3sx0j/IKnV0fqKtDXOOWYjpCxeie6YmemUYaTMFMJ5uvKPpi3auDjvrD8sg4ZmENkHxzq1G3M3RsrdttcreRINunuf4fJuzJnIFBEac4QzZa/YaIXfn+hN5Bw33aT4Mu+4+/9osgbOu2OD8CFkR0l58tmcnrvz6d1AsllnHvqWlBWGqdCIjT+x5AyEggZxiEel0ErU6GVo/I1UKOwN0LHjxENOecueJgAcXLJyBxTEvFi0/HktPP00rfyyXuWMdXVfJ5wGje52JdOkOlYmY6CkY4970G3KWipr3rwtEjQ2N4IG77sOmtT3VUq4yBEV9dDiT+dDtQP3Vvu+v5vw3vaGnd+VzTU3T6175z9GuRNep773C/9av/NUEjF7xs6TcFOW7+7esZx152etFMZ2CPxRCMZejjhH8EsVaW1CrUDc5Ypn64A8F+Tx/MMTneLhkRcuRiZvK2P5daJ0+57DjI89534vPYNWvbsLu1auRGR2jlBhqpQqfS/mtYDyCsz7+cZz36S8f9noTB7jPwK5nn8CqW36OnpVP8LOaPLkTn/zyZ7XIxaluJzSPGS8vL5Lwxj3GVlPcWHtMuvRyLAopEMSWl9bj4d/eieTgMG+usaYmTFswG6dc/FbUqhU2wky4cozVNMy22xYY21xLXcWB3bux9tHH+V6prWuipYVZ8jMWLNDOdDROMY22bvrtlDP9FCOUHS/fLYzJIpSbB9ucEqcDpA1J77muHykaQ7HEzda1zhivKVkrytdaBLhDGmmxK51+PbG23WmeDSfGmT4w5lVEEsz7cugJmNqzQt2/8buxfAm/uv8pfPuGnyEQCCESiSEWiyPgp71IhtGahsZRp9K1fA6ZbIbRGaqbJzlcaoBDET3h9h6FmPZVlEpFxLwyTuuK47xli3HZxz+ivQtk1CsVsy0tSiWoVZKc11l84tgNRMTBSRnXERaRLEniZjZPPPQonln5bK2UK4+pkJ6q+3yf/unISP9fcy+bMPSA9OmWlsmQ1WeinU2dC8442U9kKtYVvwAAIABJREFUvDfaF+WpxvbvRjDejP3rVuPgtq1MAAnFoqhValxbHAhHcGDDc2bv5mRfL4LRKIb37WV9c2q+MWXBfIz0HuDcqOzzItHRhmqpjK45s+ENBtExex5apk5Hy+Tp2PP8KvRv38Yqdqd/5HNazarbl6qimE1h66P3Y8+L67hxyu41a1EtllGnpimyzDr3THBpa8G8007FBZ/7MpomTXujTfMbfzyqiuHdW3H3N7+G3Wtf5Mg2FAzigksvwLKTTtBCYEPn2zAufFfOgmt7pG9s2Ife0KztwjDzpF7GkrXcgIaka0Po27kLf7zhlxjs7efNOZKIYtHypZh19NEIhEOYtUhvGCUyxM3I0MoXC8aI6pooFYtquaIe3LtXygwPI97aiq5ZM5lwaHxZqID2GyciYOR+RRF0e77ZgtbFa9rgc6d4jWAc+DONZioiQmH5Aw35cKcDIC5CtxSK2IHNiSyYT8hALYSbMMdlk721DrDV9zs72wnnaE6TOxtfLBMUfCpTea+uqNi05yA+d/WN2LZzB4JBKqdrQoRb0RIcr3WxM/yDUiGP0bFRntNAIAjJ46NqO2LpaekMSWEmfa1cQaVSRtQj4azpHXjvW89kp5Kff60OVCtQS0U2+Cr9bFRxuDmaLsZe1I/Q3hU9TWXMi77SqJ5+zZPP4rF7H63mkoVRGdigQvqX69LpF/+am8ub3tCztnVT0zHwSX+IT2rpXnLR+f7Lv3M9L6xamcp9wvxEqfcxfVOtstcf4MjJ4/ejViohmGjiB1/KZlHMZREMRxCIRHk1UHRdr1Y4euaImf7rJPpRlFIsgHJMXn8QPQ//EcmDB9DUNRl9Wzcz47RSLKOUTfPfh3fvxPDevWxEvUE/KrkiauUqfKEAPB5dQapc4/PIuFI9KJFLmExCWyY5wl6tvzixTIuZAv8u1NrEKmSEAtAWGW1txZILL8ayy/8RviD9rvGrVi5j4313YP1DD2Jg+3ZkRoZZkKKcJXarts1S/ive1YZ5p5yCjlmzsORt70DrjAkJ3Jf94lMN+oG9WHPbL/HcHXdwDjIWjeL4k5bhzAvP0edbE/EYT9tb/EzevJj4JHGXOiMvahk+3ejpzUEsGJvwUpnheZnWBZP+tGsVSyX88cafY92jqxlOjzRHMX3hTMw++mjMXLSYCXF6XsGOPBzSsPCapgHWFEVRarVakDZ9lWEqI1K2SspEcpxgX/V43cRgzXky71cQdRFzz26GWLuunl/Xe6wbELZTUlbMnzekOvTriBG2bfyiE+EoMdRH0Igk6JbIlsM/VEtageAnOgPWOrIQFWdFgbMSQfOurBa4IsmR5iGZL+PXjzyLb1xzHYsTBYJhNDW3wecLmNbTQ3XztCfqdfPZdJblkYO01kykkeB9LfYnNJNkcSmf3hWP4BPnnIiPfOJKjdtQrwGFAndiJKIqR/IEMQq1KEeStnKmsAxyq7n+aByKgrGRETb0Lzz9Qik1kNkL4JlqJPLpnx48qPXq/it9TRh6wDO1qekoJeS9uW3WlLknvfvy8OLz346BrT3o274DwUgcia52FDNZNvy50SH4/FR6p8IXCoHkRttmz2NYrm/jOuxcsxpt06aie8EiXvD+SBQ9jz4MfzCIcqmIjmnTsH/rVihVhaMbEhDx+Ynp6WVHgMr6ciNDqJCyk+RBPpNCnYRmSCAi6Ec5neUSESKGULREhrpWpoheQSDkRzgaYmhTgswlKIFwEOFwCNlMjmEv6iVOog50brVa4ZeLmnXQS+IlkYqAD75QEMFYDMvf8S4sfcf72Dlxfhla6s/c8nPsX7cOfdt2sldNLGcDko22NGPWCcsRSiTQvfAozDjueISampHonOgj8HLfd3IWe1bej70vrMaetWuQ6h9Aa1srlr7lBCx/y4mEXerQJG1+9shb/FmzK3q+nrTESVu+VmNyEvXzJgdWY9FrG7aZk+QMOhl4D6RgAAiGNG163WmlKKuu1LFz/Ubced3PkBnJ8JoMxkNo7+7CrKMW47izTmEJWepjb4xDMwz6bBjwtFiKZdaEmwhEVVHqBUmWKYynb8kco1kaZ8yubvzNH4UUgEvu3jCchhGwct32unQny97tWTqRBTuhzggJtZt3zfc7lOXcIneDROiMxE22vSBVq7dcG1+u10nQM9AIBzJgOEUN8L4A0YvjsjuWEl7cuR8f/vr3kMnmOACJRBKIxKh5jVZOR18E3kOtMwlubGyUlQqpm51H9kExHR8G9qEqNQ7AKuUyr9XmgA8fO+ct+OSnPswBFRl2NZPh90OtVIX1bXeGRYOtLX2hYY+I4Ag35Ew7pdNprH/+Rbz47FpltH80m0sVd0mSevd1qcw3Xu77/lof/6Y29PT6fry7OxQoFOZ6w77rm6Z3LuleMD+c6JqE/i1bcHDbDi7laJ7chUqxBIpe6YUhw0sGmvY+fzhsSijmUxkU0zl4Az4GtnweDy9SNsRKnaNlgtnJ4HLtZa3Ovw+GgyzFSPwSIkqTTCOVb9DGqQVTKmLNMc6flzJZ/Xw/YokomttaOLdFTFF6Waj9aD5b0Ix+JIxgOIxoPIZSvsD/bevswEDfQQRCIWTGkiwOQoacDDfluNK5Arou+nt0L1rKHqqIPpDnnDy4H+VcGkM7tuLglh7sem41BnbvRa2kOSNt06egfcZMdC8+Fq3TZ6Jr7jxGN5q6J2D6V/ry0rrbsepRPPazazGydx9C8Rg/y9MvOBsLlh4LtVgE5R0pUiGHjY2MTiIybT5tkPwta8aaUBvu9S4D1SqUQlHLZZrGkjZba8QSOQUkIkNrguF6v1kCZZxSrVTwzH33Y83DT/C6pXrn9GgK5XwJ8ZZmzFg8D9MXzmPVuZauDjR1tPM7pK1xuyKcbeM1IH6xzN0Wk1nlZ25kOdOp0CNN0bEwjKL4bERSoL0UTdwuBe9Em3DbZa1o3yLbOY2j8Zki6938nc3Q2tEK5/jGG6/zWpojY2f5u6MVjUiF5QQ5SgQFnQHDbbE7ORanoFZX8VTPbnzwX77FaCRVRSQSTfAHI5yXJ8OvofI11GpV5PNZZtv7PH5GT2WZUocyN7NhJ5SEdOpVNvK1WgV+ScbCljjOaYvg7He+DUefdBIkguqzWXZi7dwVq8uizRkZp/e8M+oXf6Z9slgooGdDD1Y98meMDSUruWShHyr2Kqhff0M69/tX+u6/Vue9qQ09ralPt7TEZLl6uhyKfDAxqeWCQDQUCYTDKGbzrOQWbm7CtGOP5ci9kEqxsSZVLlqolBMv53NMLgrHE0gPDqGYziLoJyJcTt+8oDsC2sKiEiOq0yQjXK1WOfruntqNQCiAXCbPsDfJllLETouJnILm1lYu41DJaahWNbKcR+ZSE1L0omuFw2Ez98eepsD0cRM1EVnZNg9WJG7JVMYiQY63wHvSRTy27PAANt53J0Z794LypMVMGsFIDLNPPhPNk2ew+Ek4kUC8azJCiebXap2+aa9TLRWxe/Wf8dwdt6J30yYk2juw6Oxz0RbxYPHSYxiaVIslqIWCBknSTqlLdfIPBM1T5E2ROkXflE8nA6//l589ObAEabIjK0PyUq5U1RrOEKRPmzkJ7xi5eE7HEBlKcyq0DR6cSnjs97djuH8Q3bNmcC/xP995L9JDaT5O1oVImrpaMW/p0Vh84nJuGEMNYkKkRKklX01jZIeO7SVtopEUIyv36F6Imh0scSsd0RjFiRC02wIUXjHdlxCQlIY8vVVRYIuKx9GNd0LopuNj5pQbHSPDGIvAhq1+XSQbmsI3dh6D6CjZnS2LfGnmqwVPcHwyoTZOGlPPvgF84ls/wr79vUyoa+/ogN8fhNcXtCJ18gvqNZQqBZa7LeTzTNhjxFPyQAEx7WXIvNSrqFRKKFdKHHxNTcRwZkCFv1ZDx9QunPrWc3HUscfCR+8IldSZaJVFwrPdo7mWLc0JY290Hic+H0JI17/wEjezGTw4oirVermcLx+AituH0umv/7UZ9zYn7c26k34M8Hm7W7rC4dCUeHtiZjAWi3qDfn+lUvVLsifQ3NLe1j577pmZ/oMz67VquXP+3HT3gsWzvIGgL9LShuzgANKD/Yi2tKB3w1rk+w9i7pRJGB0eYQlF0kImdSUiTU2dNYuVwPKZLIsrUA6T5BzpJWBOAMk01uvwUZ0oKULRwpQlJhuRPnNDBCB2AaPIiOAAlzpn9xyUGIEc2t9jcmsgzCSZmlJHvlqH56iTuXEEbYb0EsY7uhCITjSpeS3fI4Ike196Hlv//BCG9+xCrL0LC047C7NmToGvkNQieKNMiElGVUg12tDqnC9XyaBTTtNQGqP/kjNAxp90vL0+LYKiTZ8gTh2+lwJ+Zs6zw6DD+XwNysWzYbL5kWYpVKlQwNrHHudIfv6y40ClRn+49qcY2jfIqBatQ0KdjG/JI6Gpoxknv+18TF+4gCO8SFMc4WhEQxocGLlr5OvIq1txtp3UZ+TUbTC39ULpnyVE6cZd2tq+2p+uLZduy0Do75PpBYm4gP0adkNsOU1OEp62WWuuhe1z9fu3wfhO50GzUgLKY2jI6/l0F2fD5jzZ6vjNSdP+IcyP+BdzJvXPHc3kcf0fVuJnt93OkXksRvKyQQQDhIj6oVA0zwEKNaWpoljIYyyZZoeAUpu8Zk3nSXMGCQ0tlXOoVSqMgk7ye3Cun5rfUDDlYRnlhccuwlkXngevR+a9lYirtD6NLxOid+1qp8+2LjTlPIeCtnQqjb59vfjDr+9EKV9SaxWlUqvUhqBilawo37g2m936Wu4Jr/Rab/aI/pDz1tvbG9r35wff/vRNN/7XyP6BSaFYrHbqe68onPOZf2mVqU5M+Er27cOj134HlVQS5551OpqimgAIb05a2CBsBXplxzgw0eEeptviFMki40YDjgs3EEwc47ExTY3aVroGedfxFo4OZX8AUqwZ0rTFrsN2jkXzqsH5W23j1jcunSnOOuS1qp4j02pqNRENq/0lGS8S1Xhd1Qup01a9BoXYuxwoe3RBDT2nTQ4P/Y6NmbY0qErhlY6RjHV2aAAHt25g9UDib8QSCbTHQ1CTfRaznmnK3HUDKpUQkbEmI06OIWnc07wybKnnhfUInaB4G8xNT6JODoIWqZukJyOC1HJK9i5fBnyuG5tavY7k4CA7flROt3/HTvSsfgE71m1EejhpVmCQHCkbfhb0URkl8/i9TA5ddOJxeMtF56J9ymTme1A6SCROiQiCuODcjKDx/plr0P4GNqxXDcbWTKZIjjMtmr5aG7q3mfX3dt/EGJN1vsO51m/G5og7CHdi2RxdR7wXy3jbO965zYsxhkMx6w1ngiNwPfCgQIPKcYlX4XRKDIevMf9vgfcGerFvYBif+f7P8fz6HkZ6SCAn0dQMr8fHqCHPHE8/NYspIp1KcSpR07Sn3LwmomN8pqTWGRGlPD7B/E0+CZ866WgU+/uRy+Q4B0qBUiDoR6IpzkS+aTOnYvaCeejqnsTvKjmchtF31sePT9ADo6r5XA6p0RSefWoVenf1YnQoqSpVpVIr1UYgYTVU/OS6dPrRw+3lr9ffJwz9IWZ6dMeO+NjAno88fcsv/nPbs88FqZTtjCs/iNM/elXDWWO9e/Dodd/DyP59WH72WTi6u81OZOL9WGuPKOaKxAVl/dvKH7nCksKnO8+3veQuJBLTSXCUlVgbiuGUAJVqhXWeqRnJvh07EYpGONUwNDDEm3kgFGQVCKb+xdsg+3zct5vU7iqVKirMqVERiIRB6RD6SPK2fYEAv7BGJQJv5hJJW/q5UqCcy3D9LL//Hi+auibx33Kjwygkx7hdpccfwNSjl2Bg20YEogmOeMmgBSIR5JJJxNta4Q+FeZMqF/JITJqM/q1bmHNBKZdKqYxIM+UHQ6iS8lUshlhbO6dlCIJWaJyhkKbexoEtyWAS36LIm4gvHEa9VEalRKRJIjTmEWlqQmZwkI19IZlmY0HpHk/Az1Kckl6pQZ9BDTwIGvcFScsgzGkiilpI/jPZd4CjFbp/EghpnjoNkUQTYhE/kB5CtCmB5o52hCNRnm82ADQ+IiRp1k0THaGo3MgfsxNH2gharOUIlu3NhcS6azESNK4tsLTNcirDEdN3YhoPlRrRve7p2cztZ2meCbUi7fHkwAjyqRyLoXBnMj3iJ/853pHAjEVzMGP+fCw541REmhKcwrKgfHve23SoBR328UhjTuPvdMHtinyW0Xca7fEMpg050F9GI9o2kPMGeFzgHhjvrzMids/jOzX1LZ/ITKuIiIfw4J3wO12fns1wXx/2btmKgb297DD6AwF0TunGwpOWszyxztLU/QbDUzHimMa1RUdU9Nz8P/7zf2gReiCM5qZmLq2j6F6FVipH/6PKI8p3p1JJDgZIfU6TxNUcaw2xJOe1wpLK1OEwHAzghOmduHRWBysgErn4sTvuRmpgDFXiR1UI5VLhD/vQ1NGE9s5WzJozG+2TOtHS1sbIAineMWpqtvmVmCNFHerovSf0lT6ZSviGB4exY+s29O/vR3JkDLl0nvTyK/VSdVRRpR5Jkr55XSr15OtlxI/kcyYM/SFmaWxsLFE4uP8zD/3gm1/fumqNLxiN4ITL3o5LvvbfDWcVkiN48Y+/w4v33InFy5bgtOOOMTdPY1NowDzNjUB7QQ5VEqUZaMsImxuC2Cv8EH3DrQ2kkW06Xj6fPOahoSHs3bEbO3q2ahrPqopcNs8vBL0IZDg5utVLVmjDIIislC+xsad/az2fqRFEDdVShTs8kTdNRphIgHzneq09pTio2Qn9l15O4iUE42FEmuPIjqa4TJC+AtSgJBjg65HiXjCqQXL0YlO+jjaHYCLC4yPDTWWJ+bEkz6HWGUtFKEYQsQeVQpFLCslQk0EuZDIo5fJav2qfl3UGiLPBeUICcihaoJLHfJnHL/m88Pl9PAdKhT6/ztcnchHdGykB+sIB3izod0S01MIXKhECvKEAfAEvG2KPP4h0fz+XP1KkS/NJ/6OGLES+JEgy1tKMaXNmY8bihZi+YL5p3M1oT+/OxmiCkUt3Ka+yolaHwRAiTZvjKDqYYjQvHmQQ3nSjYq19bY3TmhrpO4ixwQEM7DuA4f4BfqajB4e5FwI5BzynHkmTOlVVTJoxBRf947sxZe485oDwZiw4qo0RdmNkbY/QG7c98+8OiNsWQYsEOeH+TEfDeiktJr2DE+B8g0XI3Tjdhl4JbHZzmk0mvB7hOkrwxPSFNkx9f3EafX1s9H5sfOYZ7O4hFcNRJIeGmbxL6zYYDWH2UQtx/LlnsWPfMWWKMAwrBXAoqL9/LIN/vf43eGTVs7yW400tTMLzyLTmPTw+het+qcy9iGwmi3wuw1r05OhKspf3HaaccIqyzgI5lBsnJzHskfC5s4/HsYtnY9ZRR+N3P7gWo/3DKGZLqJdrKiNHsgSvlxxrL2+z9G7TP+h9oghk+pzpWHrS8dpYanU2+hS179i8jQ19Lpvj9ZhJZ5EcTrGGSaVYURXqVCdLtUqhOiZB3axCevj6dPrqIzG+r+cxE4b+ELOtqmr8wOYNV93xlc987UDPdq8/HMKSi87Du/77hoazyvkseh65F0//+hdYcNRinLF8qS1Ksjx0O3XYCRG5QUZOWN4JM2mDMYE0uyCHWQNtf9ROSF2MGEyHgowEQXf1OlcL1MmQVrWWjdQTmoyhQjA86UFTxCpJGBsaYjW0armCXCbDxov+TUYnl8yw4Y0mYgzLUjMJiuQK2Ty3hjQiTnoxK/o5DK9xRykv6hVi4xKxxoD5yLPXHCA6n4xwpVBhYSAuFwz6uc84OR0UHdC1+N5IitfvhS9ETF4J1WKV74v2GjKwdD/kYGhNLbTf0djoZyMVQ4aeulnRPHLFBOeU6TwisWlpBhoDOwb0O5+mNMhjp+vTt24UaRzU6IU+Talpc0mbSiAc0ByqSo0dm3A8wrXHbZMnYdq8uZg8awamzp1ni9LZ6BlkTMEYu6VzDKOjofpWasQwXDZoXzCA9ty0wdB2GhRnNtl6ZSxgV3MwmLWcy6N3x3ZseuY59O7YwwanUtK0H6jDmD/kZ+GdzmlTcO4V78CUWVSP71KmJhDOnJC9SBhz5vItA9wIO4tQvnmcmBtvcKKsq4kZdds7po/dCcXbatBNRrtQl+408sJ1nA6CgYA40QfjSVCVxP7t27H+yWex7YUN3I+AEDfjyZHj7I8EMWXONHTPns7Gj9YllUi2dXcj2tyM5vY2GynTmCtjFmkpbt3fj0s/++8oFIsIhyOsaU9QOjnjbOjplSDhG6jIZtO8v1B5nT9A1Ug+RtS0V5GO0Zj2BNmTAab3pckDfOyY6Uj3D6OQK6DIjZN8qixJ9UKKNiZ+7YuyVy5G4qGmUrkS8soe2eOT1VqlTutM8gV9aiQRktS66iEjTnsFrT0KVAj+J6dH2zpUNZ/KV2vlqqpKMoH1Q5BA4iEvqKp0z/Xp9MOvpwE/0s+aMPSHNvTRgW09n7zr3774zd7N2/y0oR9/6SW49D+ucT1r57NP4k/f/hpmzZ7BeXpqW2jmRg0CiKL1RG7YeA/RLMT5YeYLrZ/Dm4lAGHFPB9ijIGMzN69toAVkoOi6lF8Oh82SKlOWkyBijtoVLV9NUpQSlalqpMKS7gBQHkvzuOtaXb8kIZtM8QtEbUJpwFpv6TrSI0k9+lX5OnR8MU/vJzj617IdKvLpLEPprZ1tSFPbSIb3Ze4TTTneQjrH16XzjcifnAz6N7e2DPi5jzQZcio/pJ/9hAqUNeeAIkl+LmyLVYYtaTxkXAnNoZQBGSUWGcoWtA2I8stMUiOHp86ohbYpqCgXShr0V1cRaY5oZZF+H29suXSWjT1pI5DjE4yEeT6obI4inkDQx5G7cY9k3KmxBkP5ne1o6epiB4N0EUSY13ieYoQlGnSbcW8wNlZZlZPw5eYomAiUIxFgmkohgrRHfLqBtuWctc+m+R060IcHb/kthvYf5GdPOvkVnkvSafAh3ppA94ypWHTiMiw6cTnChMwYKTHdODoNqBMuN+ZpvLHahWGs3LDuXWhOm8g6dzHKzs/Q5l6QsBUicRNqt8cBtrJDY6y2d9eAmp0ta/kBGuO2EBtKpexcvwHDfQcx0j+EgT0H0LdzLwqZAqNq5PgSokb+JVSkPD7P7kRbfKXP6++uK8ocpa50xdpisymNR4gYdW4jhUJq9zt57lwESExMmJchiuZv+C0eePxJ+H1+NLe0wOsNsK6IJrOtcUKodp606lPpMTb0BNlTbh7Q5LhlVUPJyAEgrgylfCg3H5MkvKO7GfXhMc25rtPeSjC6MgAgo6h1RZU8+yGpWzwKflJX1VNkCR9QIbWoklqSVIQlWQqrdUWRPZ54IBJoh6xKsuypVStVmQy/LMs1j5+EdqWK7JOS+eHcdkioqpKUlVRpREF9bX129tafroUGN74BvyYM/aENfWj/xhc/cNe/ffF/RvcdCJCxW3TWGbji6p+6nrXtyUdxz39+Da3NCZx+xsmYNmO6iYqb2vE6ecrMkR0m4hZfaid8b9t8BWPvhgqIAzbyl5rx1v9CL52e22WGNTGfg2Fb+kHb3QQRFb1KhR0PYq3q17NtgOIHH4IhLNb3ioQop7KWtn1ZDGRyFOibjDSnAijfq5ctsiBQXeGcHUUAlIcjA0vRI8F4pCXAoGGtzpsGoRZk9Ol8ihbIqaCNMZIg45vgzYUMP1VB5LM5jnDIGFO/ANq4COIn49s9exY81IKVlAm9Xl3Mg5whbZw0XvoMzXHQCGl0R+VSieeQHAe/38dcBk59eDyINRNxSWO9m8acmcLalxsEbJt6F8KYk3wmGiFz3dnqww0mu8jibpSs1QyadYzdMImrQxuhW/7ZGPtofz9W3no7Nq1ep/US1589aVVEW2JItLdg0oypWHrGKZi1eLG+nrXUiBW1u7yuDoTCZoBda83tam8G98F4h5wpCjvqYfj7Qk7byZ7X58tY+6KRNjYRGwRvpgQcne0ETXzxeDbwGzaiZ/Va9G7fzV3/8ukcp74IVSMUKhQLFfLJ/NOqou4kC6uqaidkOSkruBmSskhVpLMkCXO9Ac9kFXLNH/D6Yu2JVnrniL8UicXQOqkD573ncjS1tdGrh7U7e/H3n/s3XufkpLa2tGu5cFrLBpGU0lPciraEZHKEDT5H/Gzo6f4kkFoeG3mlxmQ9pV4DiYBOC4exLJ3kHhr1al2VPZ58OVdeL0sS9YDfWQ4EfvXzoaGh3wPyu/TGMtTIrKe9PdwOROVyeakiq50eSLMVVV0MyFFVUkMS5FGoCkUZIRVIA8hBUgdkqOukQPgRSta3jo3lcp2doasHB/NvQNtuG9KEoT+0oQ/seX713931jS/dNLr3QIhKlpZefBHe+Z8/dj2LlMvu/Ld/hlqq4MRTTsDZF51n5tUN4zueEXaD8MVSucbzLajebTC2CErM4QmGgfK3DE/T3wlGY6W0AIuhsDSqbkLGixhtKQSTxKJtxa45T8fmbxgE805EZr2YDzV3TRcjIRxnQJXGJinOGQu9yB7NIaAuVjKV7fg1USCaB2Nz1z/L7qzYozDbs3BWUxwC4hbzxE7o2DLY1HpTI2OaRt3cvO2m2620yThCjP6s3wl9x/kA+3yKDG8rwmxkdLtB0CIpT8giCSxxfURCxG13UgwYvvEZl3M5bHjyGTx+1584qi9li6jTc/N5GDUjRysWj6O1uwuLTliCo049mVUh2QHSBaeM9IRFtmpcp9rxuuCQ4IDYHU8rSSY6Em6pALf30koMWD6281lZDpiYmtAJiIZzbiv7czS6Ef5GYjIHtu/EuiefwcCe/ZwWqZY0hKtWrVPNdx2KOir75CeDrbH7cgOZ9RKQlFRVrkkSoeKxqiStl1W1GYpykkeSjlZV9TRVwlSPLCVkn8en1tW65JV9oXgwTOJfbVMmsQiYJ57A6pIPf3j4Ma6eiMeb0NTUAh+FFh8qAAAgAElEQVQJdNEa19soMyJIKcFUCrl8VoPKufTTo/OW6IbqkCWF1TyLJBClqoj5vTilLY6m/iEEo4FaMBoaGt09/NXWVOpXKzSc/2V/3Qj4Xmxvn+FTFE8mGBz+VV/f6Mu+yBvwhAlDf2hD733p/nvOuuvrX7q3mM37SW17+rJj8Knf3+961s5nnsB93/0GBrfvwvEnHoe3Xn4JGxHNvlltQsVI3NxcxA3QxTAbxxl2RTSybk5CQ1mOPmIycNw0Qq+vNsRTqByLJE2dEKtzgxSNhmFozLGMYzi0LdVuMMabDxvkauEhZnWiEy1oyBdrOQyToe10OOym0tpixevYHBAHJOqExG3zYcSQosNymLHYnhMH90ZC0up0Zr6kJjFL+42NYCbkbs08qWPNGYiLtiCFmRBZ9tpiFdjVVhQvOnw2g6g/J9H1NP7N5ZSiAeXPomdEvAfdyTRYBjrxUM9D6YZa1RqR6GgKMbLXrXoOj951HytQcrWBBCJG8Rpram9Bx9TJCMejLDK16KQT0DF1mnW/Ri22w6k0SsQMR8C5ThocV1s1guCyCKiWyOAX8+S26XdZH8Z+4bbJ2N9PAWFxOLzk0Pbv249n7n0YYwOD2Nuzg5jhlMZS1bpSYt1gRc0pqroLCm5Wvd4nhkOhvbcfOFA0Ppci370zZvhv2ru3RP8+2Nwck2U5qlYq0zxe+YOSipOgqiSR2E59kmXZU5W8RKoPNDPc3tmM+1J1jCTTrOrZ0tyCcDjGTgYnB3SOCvfyKJcxOjrCdfR+7qJJhFkt2KAVQ5Q9pVpEhbRGajW24t5CAZdHfGqkOTI8eiD1lZ+kUr98A9rYN8SQJgz9oQ29Z83tNy958OrvrsoMJlmxZtrSxfjsXStdzzq4+SU8et012Pz4n7Fw0Tyc/3cXoKW1tcHQG5u0QZwyyG/OqP1QJDzxb2K20IS6aSOlDzIgefo3EcY8Xk2jXP+mf5tpBRu0LtD7xDI9wSI6Ny9rA3OHcy2jqB3ZGLvZ7Y9eS2NzPmwbsGiEdQMvbtQNzoUz+ndssgbcbIvgnMZSTB0YSKxgPPjZilGhmJN1/ls31qax5znRYGdbjli7qCsU3eig2PPsIoRuy/E6DLppmPUJNudCuB9z7m3GzA3GNxB0RVPc01XJtH7FVGWhKfaZAjw0X8Z6ZBlUrQqDjW9dgUpcEDL2pBNQr3FPBUqdJMdS2Ll1K3Zu2YF0Mo18Js9pGEp1EHmTar87p03mSL97xjTMWXKsRh7T510mlTXzJ9Om6K+joNvgWDemITYqDIQ8ufM5jcd10N4AO8LiRKRsjpmwvq39w3LKaHUQOpUZHcXB3Xuwa9M2DOw9gJ0vbdLy1oqiVMv1LBTFRyRyVVJ3Sqr0hCTL93tVteeHqVTqSC3SCsA73NQ0WZGkhAe1GOA9s64o75SBJkiIQpaidb9P3jV1cmDzwSFG0gKhMBLxBKvcEQGvRqXGur9Zq5aRz5HcbYZTXUTC43I6HXXiuVKoxI1U8KjSRYGnVlUu724bruzvX+dRpa/8OJVaf6TjfzMeN2HoD23opUdu/N6c1bfc8sLonoE4MaOXXHw+3vejm1zPSvf34qmbf4oX/nAHJk3qwOlnnoLZ87WGNzaj7aLC5BYpOtn1DUiAnhcXSNbMkmfY3VBEI7EZkjIVN1MuL9O+RChR20D035vRo7CRO+vyHTKa40b2hlERjYaIWthCQbtBcxogY5MVnSLLgbC4Aib0LDgvpiMyDktadFycm6yJbOj34PaZhpF3c0YOPW7L8Rmf/e6I4scrA3PmnsXo3GUuGqNwF7KYUJ9u5KYb1o8tQtbHSo12iB1NncOoXJJ+NiR1KXo30iREUDU0+MkZJSeAtPhp7dI6ps+nenvqUMZKgFo0SIatVCphqH8Q23u2YM/OPRjqG+QeEuQkkEHQWPseNHW0YO6SxZg0cxoLMFFNeMfUqYg1xVkvgcEFgXOimX2LzGYgIBbiJL7T2iyKPBUxrdKAyIiOkitvxb4eRKEY4x011gmNp5gvoG/nTuzp2YqxwREM9/ahf18fdbxU6xWlDEUh3nm1Xq2lJGBUkr23eqrV1VW/f8/1Y2O9r8bwsdGPxRI1WZ7pVdX3qpK0VPJIC+st0cS9hXqAnivB9tF4M8LhKAs/8XywCB5lDRSG67PZjCYrHgzx82E1Z2GPoJY3+SylyqlLogwizFzRGrrt6q29H3o143+znDth6A9j6B/69le7Xlz50LqBLXs7A9EQTnrX3+Ed/3mt61mFsRE29Gt+9xu0NCdw2pmnYNExR1nNi82z7PG482IiFK8xTa0jNKdBUNzjWmmq7dZTUvQikS45/Z4jeG2zZCa9YXCdkYhg4EVjKAzX3MTEaNU81gHLW0ZQ2LDMz7bfrTOqFzdFcx7EaNYWxWueihEJuSMM9gYdxqfb5liIwBvu3ynC4nB2nFwIt7SM08jboj4nKkHsfUHcxuIOGEbHheRmiyitOTHuxZ7ecKw2w6ETiZmO9IfNGxQ/S7wUf4ijVSwrJNU5IqcWodwmtFbhs8xgTRci4vhWdC65v72uyU9rmZwBs5c4iRfpRET+iDqLrBTyBYyNJrFr+04c2H8A+UwOyZEkV0LQPEaaIkyspM8hQljH1Ckc4cdam7naoZOa7XR2sqgLvzAc8FvzbqWx9N+5OZHGOtfnRlybtrUlXNeoaBEV5hr5EnZHj/LbVMq646UNOLBzHzeWIl0CInzWqjW1Xq6XFPrwmlJRVbUMSd4mQbmjqkpb/fX6Sz/K5UYEKu6rtnfU7rs5HO7wBwJtdb//Q/mZk9//WO9QKxl66sMRiSfg4w50VL6qsFNFOfdaXUEqNcZldcTYJ6eA6+YNxEPXD2GCbSnP/BpZlgtLFy/+1f0rV/7Tqx74m+QCE4b+MA/66n+4pC21eeu2fDLdQpHB5MXzcNWfnhj3rCd/eQMe/tH3QVSg0889HSefdZqtnt7cV43odpzcvGHgbTlcI6dp1G0T3EkStNy0hHZgBSox5vll0cl0+o4qRsZOgRHTMDtyy0YOzVDyc0cBXOBHhzF2RsoW0Uvf+nRYYbzjzKhTMAQid0CkNWkulHVd8bOc47ccEudroB2pfa4YqVn5/0aHQCdL6Rt94wYv5lPtyIPlMImfaThmOqPMQXA0DZAjkhZzydpNOAh3AunQyXcwuA3ieOwLXXtQ4+Xqrfm0V0awBC9B8PUapEoZKhl8/h2VmupdxYS8gpNzYhpC3em11ol2fyaSJGlNo0jQKZ/P4eCBfmx6cQOGB4a4XJM1F6h8jAiZZU2QiWr0KR+caG/G/OOOwdR58xAKBRGIhFjGN9oU5+oLVjLUdRWMxdGAAAloj1iBImTwnT6TOb0NqRJbusxyNuj+9m3dhqH9fdi/Yzf2b9mGod5B1Eo1BhVURatDU2pKDlAHVUkaUiD93Afs9wDrXw5E/0ps4IoVK/xDL7105m9Xrrwv2tzqpblua2tHIBQxo3laPzK36iStemLaj6FcLiEUDrA8LvlYqqK1reX/rwKlcgHU4Mnr8ymKomz/4he+cNznP/95k0/wSsb6ZjpnwtAf5ml/edmyhJob2lcrV+OqokhNkzrxb6s3jHvWUzfdgEd+fA0qmTxOPO1EnHHh2Ygl4mYpiRHLc+TnqJ1viDIZficxFr3vt5FPN4h0xt9Y2lTcgo3yM8NcOSB5YfRWXtBB7tINlmYrtK3dWY6lGQSr7aVxrJgXNoxGg9G0LKmua28RwIxjRcKYW9TuLL1z5qvFh2TUfNsIhG4dvExDaEVtzjSBme5wkOMM82Y6G4ITZ8yfmFJwoiOmoXSB392RFMGgCsiG9rBcdBMczoubgyFC8+6Qsz7LTvhZXCfC2mmIiDnCr+pwPkX4da1XOBl9jtKF5iuOt8x6P3So/FC9IiSgUChibHSMVc1GBkdwYM8+DA8PIz2WZhElqhenkkq6ri9E5Yya7gWrDzYlMHXeLEydOweJtlb+maR4I/EoAiTLSvoRAslWfD+cCIoz7dOQnhFTZiKPw4CuuetlFQd27MTODZuxb8s2DOzrQzaZIYdJLeUqZalelzlOVtQ8JGSh4jFJVVdCVg62pXKrVgCkhPMX/3rve98bz2Qy33r++bWfpjp4Yth3dHSwLHbd1FbS3lxi2he4eU0SPq6g0KSxDbU8+i/Vz5OzUC4WQD6MUq9nzznrrG/95re/bZQn/Yvf3d/uB0wY+sM8uxWL26NFJby7Wiy3k/5568wp+NpT68Y969lf/xyPXPs/yPQPY8ac6Tj3kvMwe8FchgKtaNMqJTI2ZX2FaxA75S/JuFOJEEXnJlFJ31x0Jn/DRiMacBvZxw73uhkU3ZK7GnXRibBy+o1RqWU47D2vzd/bmMrCYA3YWCAMWLC9RSRwRqCuCIMARTcYVRfjZKAVTtjU5uAYhssRHbs6EgLBzvy7MxEuOGVu82mOSSCBieNsdBbs+WLRqXJzMHhc45XW2Rq6ONAMB3nMGqdLCZ7gVLDzoEfuZqqD5dD0qJ7Eloxcvp5/F9EkZ4QvOp6iE2ZxWozyRL2dLokXlcpIjowimUxpEX+hiOToGBPW0qTQSCQ/6otQLLMDQF9E6CNBI0LLyPhPmjkV849firnHLGaRGBJbIuNEyokigdJ8v1wqTYz7Ete3DRmwlUMQ6FHD7p7N2L91J3Zt7EHfrr2aSmW1rpbz5YJaV31KXUkD6pCqYLckSQ8AGK3V65v8udyuHwPl19M8nXfeed0H+/qfTadz08hAt7drdfMeEr4y1pbe1Ip0J5KpJKtSUsttLvc1HCgDl6PsQ63Chp7mIpvNDt94443Hvv/97+9/Pe/rb/2zJgz9YZ7gFzs7I0pY7lWqdW6uPuXoufjC/avGPWvbEw/i4WuvQe+GHrS2NeOCSy7A4iVHC7KkFpCnbUx6iZEOy2u17FTq5uNongkp3DlOYwjbol0h1+7KvBdtqROKdkQOzqjVaZyNny3japko+0YllGeNg1mKuXc7HdCRD9VfdpuBd6lTN5AGEc43IWw3/oHDIRI3ZhH6tqEItqjLuoAtenPmbJ2kP7eyO0eZl915E/Bsm19kdFnTI3pHnl+E1g2HZbwUhPgJFgFRjNod0P84qSbDeTDqJpwpBCbRMQNfi6B5PNyGWUejyNiTvoGpTqg7Ao7mS+b9mEQt0Ysy0ifu25qYAiJGdzabw2DfQTb4+UIJIwNDOLBrPzLJtCbCpPdvIDlkyn0Te53yy/6wnzXgZyyYjeUXnI2Zixezkhuny4SGPyJ/o8EpFOvgXdYAlceRgh3l3TevWYsDO/dqJYSSpNSr9YwsyZVyoZwlLh5k3Cup0nNQlINyJvPS623cjXtbsWJFcGBg4B9vv/3O6wL+kCcUiaCppZk1DbT1QIac/ku5hTpSyRTS6TSLQ9G3KlG6US/91RFPhYw8q0uyGFbuwvPP/9df3nzzdTQPf+vG9/Uc/4ShP8xs/+iiOYHREe+qzMDY8fTyt0ydhH9fvXHcs0b27sBDP/weNj78EEJ+H952+SU45vglNkjSNEgcuXsAkkzl6N2vRe/0O510pxlYfTsWIlLR8NrKdFyjRXsZTkOUp/1Cuyd9jxcNpVCEbO9rzSeIylzWJUT43mZMbFGq9oGicbP7Bo0leNa9HgK2dkh/WoZcnzUD5nZC7w64Wyx7E0l/1qgbl4H5rISUhj31Yc/l25jdoiNHZHNdUMQcv8BCFp+TzdHRD7bMnz6jIlfD4ZAY60EsTTR/p1lW3cEUnDi75bLSL+Lxxnolg0klctRCl0rkeK9XNNhe7IRncE90J4CJfNz0yOCz2hsyaY6yvlJN30S7XzE1JqbLjAoYg/xnOqkeDxuePdt2cHcykm/OZ/Ns9FOjSe7HwJ3QiGvAuX4N4g/Fw+ia3o2FJy7DMSefhERrK6si2tI34vyJz8eRh+d3XlGQGh3DS08+jc2rn8dgbz8LBKmqqtQrtTFVVeV6pd4PyC9KkrpJUus7q57AmhtGR/teT8Ph/KwVK1bI6XR6xr333v9goVCcS+L0TfEmxONxLpNjfoNKJZOapj1JO4+NjbHapNaKlv5G8yY8P5WOK7KktaLUaM0M/dM/fXLSihUrJoz8y3zYE4b+MBO2YvFif1UuPV1IZY+nFzzcHMfXn3kBwViT65m1Sgn3fvcbWHPbbzk6edvlF2PZKSdqfY+5ZkTfgqkMjoh0kYhVRmQz7pZRMg2woJAmRifuELUQlRmbi0t0ZOauzQ1IO0+ElG1oon4Nex6yMbo3NlsDTrVHx45SJIOt7czzOohwIlRvczAaHKBGAp05HhPZ0G/YCec3kNes48R5Np+jYQL1KbCnFxrlSRvr4S1j5SRJ6lueXozpSP04IHZtlHruWvcCbBwGR9Roigo5UAft2YtjcrD8RUje5lTa70Mbja4yRxA918ETEa8KiaJj7v1rrSIN5dFXnrBO2WAfQedG8WV0wvn8TPReEDanS19vonCPphKpifmUazUMDw5h15atONh7ENlUFqODIywfS0x+papo0q5BH8nH8hDmHLMIZ77z7Zg8c6aZhnNyXOzrWBs5RfCjg4PYtXEzDu7ejxcfX4VqsaJWStWC7jTn6qXaCyrwnArshaJsCanqnu9nsyMvc8//ixx+5ZVXBqV65Yt33/fQimAw5AlGIkjEqQ10gFFJBibZ4lMr2joymSRy2YzW7tpH6uIy6rzuSP+D1gLNkoJyrsSd6rwBT3nR/Lm/vP/BRz4paX+c+HoZMzBh6A8zWR9btszXkh95qlIsL1dVVQq3xPCNF7ZAphy625eq4o6vfRGrb/0tM40XLVuEc995CbpnTNciGoIveT+TuL2pFE8AVA4nQun6340Iq9EAOGqdHXChzbiOF72Jm5zQg9mw8CKfwAYFO6I70/gZYxavKxhu51Q5o1BnGttJtHMaJvEejWvb4WnD1FifLKIBlll01t7bnRAzGhS0/MeL7kWSlci61s2XVRZpzJE+NDH6tkPeBHEaWvAW8mGby0MSChtJec4xNjw/Mx3kAtkLFsrpuBnOYMPveRGrWv27Ds+z8A39zEZcd37J6DsMvS0X7ygzdRJZjTlxGnLD+bH+a82eM/dvXkN0dOk9paZFXi8bop6X1mPLug0Y6htAeijJkT+3VdZr9qnd8OxjF+G8K96BGUctdLzXdoSKngV1QRzr78e+7Tuxd/N2bHlhHXKpPHVhLKiKUq9XlV4oyl5Jkp+XVPUZRVHWXpfNvuFkWd/znvc0b9u27bH+/v4lpFGfaG5GJBrTyul0KyNTRK8qKFeKGBsbQblS4bp56lCn9aUHZF1IR1Vr7ExR/wf6Khby6f/30fct+9b3frzrZdi3iUP1GZgw9IdZClQfOm3O5KfrlepytaZIoaYY/qtn9yHPumvFl/H8nXegnMmja/okXPrh92HmnFlQadGabSAJ/vNAischhcOa4W+AwR2wuJgfFXPGAqRrbdwCCO4iruK24YsG087h130TzUNx79rVEI1b5s0WwTiFVYyMgU1NzqoSsMbkIDAKkbkd+negC855MgyjDba3jJodgbA+04lg2IiVzjlxSU8YjoXmDwnyti7jsKUvnDlx3SswDZqD8OU6X+Jn2DTSxaONGng9Em8otdTvQEwf2JxFbQ6pxW5mdIyJU1T7TGuaYFpCtEj1LBAMIBqJwEuCN+UyJH7uWutefurC/RlokxvhToTjjTm1OWUGe98x3vEcgvGMvrbkrfQHvbMkSjUyMIjR0TFs79mKzes2IT2UYjIfcQ6ok+KJF56FM99xCVo6213SW9o7RLX/ezZswrbnX8Sunq3IJDNqOVfK1KpKsVqq9qvAWgnSVhlYG6zVNl+dyw29ES0XRfPlcvnfVz784FVeXzDgD0bR0j6J8+4y1QJIlKKhxyuxDG8un2a5WyIy+vwh3cHTyoE9XEFPxQN1lEpFbrgjy6hNnTr1vjVr1lzmoNy8EafjDTmmCUN/mMdCGs+pKR3rlJpytCSpki8UwFX33o/uhceOe+bDP/oOVv/2N8iNJNE6qQ3v+ND7MHPaFE3CU/wiiDAahUzwvSH5aUD7BpztItjhJM45y3UME2sA8JahtedrbcZHN+JiWZYNvnfm0k3j4SCE2fLI9jjdibc1lBkJRs00Qc5SM9GIijfAJ9ijUNOoChG06HTYjLeQL7WMqBgHNjLLtXm2GO9GvpdHYgi6uDga1hJwstot58gp/6s9OYeT5YDRjRlw1nBrT8EBrQupBouL4PIZDudSrLU315mwFog4lRoZRjaVQu/2HdyauJDOcjtfIrSF43HMWrQA4XAI5UwOAZKqpTp1WYbf74ff5+NOZB7Zw30iLIfK6hVhzq+Ro7d7YRYfxqnkqE+8aNSdBn7cvzWULxrNoCQMHhzAynsexNb1WxmWpmuE4xG8/aMfwLFnnMyleMa7REMgB2j4QB+2r9+EjU89jZGDQ5QCUGvlWjo/lt+tQl0FyfOcLNfW+qrS0DWZzNgb0nrog1qyZEnT7t27dsWj4RZF9SHe0oF4nLotqpDNVBg9yTqqtTqGh4e4bj4QCHLbYcO8S/BAw01UlMtFFIsFXgeSLGWOO/bYS++5777H38jz8EYe24ShP4Kn8/mZXX+qV+pvharKgVgI533yYzj3M18b98wN992BB6+5BoO7diOaiOA9n/sEZs+cBrVU5pIijSikKYExw56ier/fJDTZIhiBiGcYDyOCNUuQxoWChShYgPDd6+Htt2OYaPG/ovEVj25wPDQLazatGI/k5QrzOlx2a4Fa/zJzvzrEanxWA/wvRs5mfbxxkhFAWgQvC5K3nJeGsjYXgRqRrS4+G8PAjpe3dy4g87m4VRYYRko4ySwnE1AKw0kxnRyR7OY4zpbKaCh9dGrmO34WmP4moU2va2dp2nweB7bvQHJwiEVsSJ9+d882ZMaS3HCGINnsWIpzs0TEImZ2c1sLuiZPQmt7K7q6uxFvjsPv8TEaoHVZtBaHVUqnO1XmcnORpj1Uvb3uIJrVAvqx5poWUAYRYTDm1ziurqpYefcDeH7Vc9x4RYGKxcuX4ux3X4bu6dNJIYbz8KnhEezZvBU71q3nmvgKMcpVtabW1H3VYu1nxVx+WPL4n7l2dHTrEWxNf/VDVqxY4U2ODF52222330Zid/FEG5qbW+H1ytRWA6rq1TUHyMhXUKlUMDg4wAp45NgRzG9QNWjOqAiPGPYE69frnOasq5J8/0c//KFLJ0h4r/xxTxj6I5i7q6Z33aFUa5dSO6VwaxRv+/xVOOWDnxn3TGpuc/u/fgUHejbB65Hw7k9/DAvnz4Fcr2qKYAYxiGxOKAQ5kdCazOiwrqtBb4jeBCa00zi6RDI2AyAwwhsETVyiRi1SNLbCcaJKt/SBA6IWDbsWDTry44Jz4IyqxeNNh0ObscZUgs450P5qJ5MZv7MMsnZ3jqDQ/NlENVwjfjtdzg1RsI/VGovlbIlOhZAcNol1dA+UqKf8plU+ZnN2RKdKWJUNkLfTe+Nbd+T+hbkz5lwzsHaXT0QJzGdgEDVZ4pRVXqxcPIDdW7Yy4axSLCM9mkRyZAyFfJ7Lp1IjSZSLJTYAwXAAskeTSmXSW12FP+DH9FnT4A/62WDOXbSA02HhSMSM/M3xuryZh4rctWmwFPZs3ADH70UHw/kxw0NDePjuB7Fzy07O2RNB79KPX4kFy49HMZfDvm3bsWvDZmxb+xJyyQw5w4rP79sXiUbWD+zvv/fqfYO/OILt6A11yFveMiXkV0Lr+vqz8wulOkP2hNb4/UEoErWZpbklE64Z+kwqg3QmjVAozIqDHknrw1HnBL1C/8e96TNZ0vxR1EQ8Pnruueeed/3117/0hrrxv7HBTBj6I3hgV03r+pWkKP9Qrytej9+D8z71EVzwhW/ote2NF8iNDOLXV30Se557jl/41o5mvPvKf8CUqVPsgjQ0+z4f5KYmZuCLcK0I1RrGyrkpN0b+FvlKjA6d2upO0Q63fK+TLS8asQYjZcLXjUarwbg7oWAnCdEBMVtlfgL0bMtr626I7lS4Ge0GaVeXY034WoChRQfHdAz0x23cl+EmNM6JxTMwXzInP0Fwn4xxO49lN8Ycr7XWLLjdJfLWXRcbXO8s5XLwQcZDIsTPcaYmTCfGeKa6pC3XwxNyRcRT+jb6MFAJFTkS1ORGUbkhDanXDR3sx6a1601d+lKxxH3HCQannG5d0WrYZVliB4C+AoEAYnGtSQp9eX1e/rm1oxWJ5iZ0TOpEZ1cXfAG/AOWbrp/ZZMrI6zvf4vEcAzdugOgo9KzfiGceW4Whg0OoqwrOIQb+vJnYs20nep59jpvO0LWDwWA+Eo8+7/X775x/9ILnL7j6l2uOYCt6Qx3y+9//3qOmV31icnfTj3p6DsgvbezF8y9uQyDejqonCkX2wkuKvHWgqpLIT5n1+amXQygchip5IXMDWkp3kC9Lhl7jLlQrZYQiITWbyfZ96lOfmj4Rzb+6Rz9h6I9g/j4/veNaRVE/plTqPk/Ai+XvvBjv+t5PuSuW65eq4OcfeS+2P71KU9Sa0oV3/sPlaG9v03W5NeUuNg60ebW0MoTvBpeL5W+W0WvMHY8blQg5bWfeWHQgrFp5w7zpdyYYGTvZSds0xy0nE6J5PtKI+PXIUDQaRrQoXt84pwGJcMTfpgSvS+Mb5+eKXAUz92uD9415bUQJGubO4RDwbLnA2bY6eZFlxyc4kQQRdhYZ8wYubRH5jCjbvKdxuAxOYyyuE5sx4wvphDyRWOkixmPOuY2MRz+Qnj1J2mr178xJqVQgcURHcmh6+TM9K5HDYETN+tqgdqV7d+5CNp1G/4F+ZDNZvo1cJgdyAijSr5arvKZ8fi87BIx7KAp8Pj98fh8ikQia21sQT8TQ1tGGaCzKRMDOyd0IhoKmF2Y6tEJJojFn/HSM93ScfUJLw1noFB3/2AMP47ffIzMAACAASURBVIVVa5mRf9G7L8HQwBBeWv0ilHqNHI9SKBrZEGuKr1mwdNHdcy8855lvXv456acHDxaOYCt6Qx3y+9//vafdM+fTXhy4pinRjmwWWLepD+u3J7GzP4NcSYKseqj4iFEXKlUsFrIsLkS9A+pcV09lx7oSoawyf4Fy89RYqFarlZYsWfKFBx988Po31I3/DQ5mwtAfwUO7ambX1R6P5//VCuUgSdS+5YpL8fff+YkZTbhd4qZPfBCbVj7CHLum7g68/0PvQ1dHm6YGJsLAUCGHw5ATTZpQjpvMqFsE2kDysgyHaw7+EKQqJ9vfiO4aEINxBWWE6NUl1+tkqJtQsMAbEA1SY85fqD4QuQbixLvk413TFc5SQs3yGV6NngfWfnYzotqBLvr+DsfGvB8B7bBEiYREgfFsBY0EJ+HNNDYiIUwQ/bGMpkWfNFwW06EyvUj9swXHS0xj2CJc5/MW1BVsZZjiM9fr3klVTiJNe6oyoc5zNO96b3qtrE7/dhAlxTsw9Rv4UK3+ul6rIZsrYODAAWzv2YZoIopoNIr9u/dh4EA/SsUyioUSI2n+oA+BgB+RWJRFbIgU10396TtbEIvHEY1H0dTczL0oyBCZX4LhNrX3jfdnnBbT/E7rf9uwdh2ef/o5pEZTWHD0fATDEWzeuKVarpR7gpHQ6ulz59x74nkXrZ58WSglSe+qU6vX10uL/gi2uyM+5PHHV3iDhdJdC+YmLs4cHEAqk4c/EkYg3g3V14yf3Hgv1m3ai3ItiGKxiuHRUUY5qF0tVSfU4eFnQmuFDLtar7A4Tr1apGSV6vMGHvjgB6+8bMWKFQ4W8xEPceJAa2ebmIvDzcAXZ0/5kqoo/1EtlUMEHbZNn4R/fnQNfIHguKc+8+tf4IHvfx/Z4WEEYmFc/M63YcnxxyIonGNGVERKaW7WtO2FByOSuUTWrm5qBKdA+41oUF2NtWDsxc+x6bw7jJgI8/On2GBk3XocoqGKmxNhXEfMhWr2VsuTivl5cWzm5+uDF7kM2gzYHQIxbeAsm7PNj3DPtjEJ9t9uTBtL0Ow+h+4/66RL5ziN52fnBdjFdRqdI0G/3Xx44lyJrHq7k+KcW9tcOARz3MoLnc9FHL9dldHhIOmRuxnJk+En4RxdCtdEkWie9KY2Nnr6OG+XYfQrZb3lrSxxnp8g393UonZfL+vBp1NpJv3RqPLpPGrVOrw+D0LREEf44WgYLa2taO9sZ7if8v8dXZ0IR6KcJjDmzVmzb0T6zvVoDJdQh7tuvQN7d+zBtNnTOBff0tm2W/L4rpl7wuLfLfjAv4z9HxB9kZ798zULWn2p52Z2RaP7du5CValBDkqYNnUevL44xsaqbOh/dcuDODhSwrZ9YwhGYvCHSFxIRZWiJk8APnhQrZWAWoXTOSyUUykrl13y9n/8+S9/+evD7c8Tfz/8DExE9IefI3x53rQPVMuV62rlatQfDSLcFMVXn1ynL1j3C5TzGVxz8YUY2LaDGcMdk9vw4U9/lLWfbRE9GTfK04fDkKIxhvKdcrSiQIsNKrflXQ2iluEpCEbABr/y9mWLVvUdzRJ0cRHQMXPIjlyvM+q1GTynLoAL8180dqID4IxNTefG4Qg4SXT2p2EXFrJD1RZM7SQkWnZU76gnlKJZDtKh9QScz9i5ShqIiDbCo5gG0M40uXDG4xURB4fhFxEd42mPh/LYHBiH/rpYLdFQWaA9LN2jENbTOFUTFqCgsnAUa9pT1QmTsCQohQLn80kDnTcl1tLRoH43AlxDDl3nMRK5j74poifovFwu879TqQz2bN+JseFRZn7TZxTyRS75I+edonvK+89ZOB/d07qZ+R8MhRCJRuElwRztKQglG42OqfEY+noP4L7f/wnJsTF0Tu7Uqg5q1Vxn56SbIvHwdy654fa/qlztEWx5hz2Etq2Vd/7nH5YfG7u0nDuIZP8gVKmOlkldaO6YCqmmoJAcQSGZxZZtB3HrH9YgW/Bj84EsivDBG/KjqvqgSAFIqgRZKaNUzKBer0CWuC3wtksuueTYH//4x69rU57D3vjf6AEThv4IHtyKE/4/e98BL0dZtf9M2V5u29uTe9MbECAJSlUQFEGsCCpFQT4EUeyVTzE2/nZpggIfKEgREGkCEhCkBEgISUjvye19e532/513ZnZn9u4Nq0JIcmf4XXLv7uw7M+d9931Oec4580+J9Y48qCpKwB30oXFGOz53+/2oaZ5ScROiITOxKK7+yPsxsnM3c1M1zpqCiy/+DMLh0Pgr0oYpiuAbGvRmNmXAYhLzzBiq1SVd3AgtpWmLcf3ycSqQwcYBbQWL3sYdKPMKlMfei5thBdAoumIt7lpbqKKI5iZa2AFkXG55haIuRR5D2Xs2694AqUoeBbs8DQGWZQNYvQ7jAVx/CHv0vVz9KPlnStBht8iL6V6GSsbOo93VbAJjzLcNBMvT50z3fFHepeeZyEq3gvc4aLOMpysfZmXy8VwNG7mwkiepPPZPlj6rHFnQq+hRzpXZq94AWVZjvkL2Q1G6lrbPdpIddUBTMNjXb1j5BP4KRoZGMTI4pDPBo3FkqXWtrCBQE2CdJyndr3PGdARDIdQ11MEf8OsM/7J0PVuIi+OwcvkrePHpF5gojzx6Efp6+tC7qxv5bCEqeoQrZFG7a+kr2xNVbD379SkP3nbFOfWhzBmNEfencokB1Ie9aJ85F6rLDy6XhxobwUjPLnT1xPCH21fikgs+gK6hLNZu7seyV3cgqbihij62ZRTyKchKATK1RcgW8NGPfvQDt9xyy2P7tQAOoJtzgL6KyVpx720tf/nW/26Qcvl6KpgTaqrFZX95GJGOGRMCPZlg1555OrrXrmN9l8NtEXzxK5eihnrTm/aBdcOg4jnEvvd4wbEGD5Y8dHPHNchS41zSRbQeDy+2mKe1dry+U9vSyKxlZm3WnGUntcZ8zd9tsfAJCs8U49oGspnPoA+tv1janEt/W6enXOGx3781uFEKY1iB1BavLpNlpUJBJuhbFYJSWMFeKnccsFlKyerPYC+4Y1rYZnjGqgSVrw/9mroPwEr4K8/7Nz9nY+Rb/DfloY3yZjXWZ7Ow1YochqIsTcAnZj1Z5aoGlTHp9XK2rOKjS9QBkdYY8VKIHU8tSNk0GQqCOQ6tGXLnU4lcGjObpaoyrIR0SZkwVorJcZmAKFfOoh/Pqi+tLbL4R4eGERuLYWRohPWsZ78PDutMf01jsWPBJWLJMUtw6KLDGeBT/rfVnV9+jZt+fSMG+wfQ1NqIj55zFvbs2o3l/3wRYyNjyCZyr6kyPnftyMiqKrae/fqUe393WVDKxhpaptYurA8H/19bq7ejaWp7iLXRTaWRG+pDMjqCu+9ZhQXzmtFe70YumUI4MhV/fXYjXt5ewLZeqpBXg0y2gAI0pFUVLXX1Ww5bsGDhfffd58Tm36QV4AB9FYLse/WZyLWf+eyG7FiyiTYpX0MQ339hNfy1rHPthMezf/gt/v7L36KQzsDlc+PYE4/CqR8+gxUHsbJ9jS0cvMcDUPyKXPlsMzErgxnxwiIzWAeOiszxCWKuptfRGv8ukbCsQGt3ydqL0ZRSuWyvVyB2lVt7puu3BLZ2hnd5KpiO/7oiUt4HwOaur+Q+LiO4GTBbBEmb8lBkz9ur1Flj+OWft2YrVFIkis9elIuVQW88j6ngWBW6onJQFoYxbsAgeBdDO0XLslK9e4tcSqrUG8Tuy5SR4nOXN9AhHZRi6gTMRECTJKhU/pXug17nebaW2VpTFFYURqEiFF4fI9RRTryiqixrhRQE0e2BSuVyqUwuFY6icbMZBvRMeWDpdURiNVz6NovaWLtlhW6KylKRPFd2XpmiQM+RSWcY8G9Zv5mVtx0eGGJkMVmWkE1n0djahCPfuRjTZ01HLSnlhnVvVbAe++vDeO3l1eAFDseedCyOftdx7Lxbrr4JQ32D9OyFMz75kTuO+t5v/qeKreeAOGXp0rPcZx43d6bg4WeIwfqjp0bEr3LpscBIVzdSsQTuvOMVXHrBu6HmYoin4oimC9i8Mw1J8CCRLyCW9+LeR19FgQtBCPgwd87cK4499pmfL13K6uE6x5sgAQfoqxBiPB6v/+37jn492j3cphQULhAJ4gcvrYGvtn6vn+5avQK/P/8cpMdizOV35DGH46zzP8GKghQ3InP3JtwTRXBej14chQrpuGmzZLkp465ja+DCMpuMmuF0bgVmudXdaLWSbG55021vtborVYKzxYftedzWTc+qVNgJf2WAYy1wUzHXvJT2VkwBsxLdynPEywoGlXtAbB6ISs9sxk7KOBDs2QyLVP+95HUpD6eUKxPlYQKbIlPJC2IhPRYtRgJSS4E4q/JUvkAqubjHETqtmRgTZEDo+palemBRY6Q2sxK0bA5aPqe72mkMRWZCyuTzrEhMLpNFf3cfUokEqD851b1vntKOdCoFnhcgF/IIhkMo5POs3GljcxNTBGgJUr51wOdjBDoC3NK96E9blLnlwUrPXVJTbOcaMf9x34eysEQ0GsWubTtYvXay/Ne8vBq9Xf3M5T9j3nScfuYH0dAYYVX7rBb9/Xfcw1ICfQEfzjz3E6htamCK6vU//S369/QhUOPHYYuP+OSZtz3wlyq2ngPqlMeuvdzTsGBu0CuMvDfCc2dkoiMn/fWv/2xtCHu5972jAz6fC6mCjEeWbYA7KKCjrRZenkOB51A3fSH+8ujreGXD2O5DFx9/1E033bRfdOU7oCZgLzfrAH0VM6lpWv0Pjz5k7dieoXZVkjl3wINvPPk0WmbPL8ZMJxrm+4vnI947yDa1yIxWXHzZRairrdFjjeWpOlTqkyx5AjGy+kW9PzPncRcr5+nbV1mzGwPoKY9Z9xQYOx9Pfe0rbdRFxNI3TIvVXCyrW1QWrBQk+z2Xx0GLykuRnV+k6hXvo6gIGKhpjjHexWrPMi+5oyvkq5c9g03BsID2OFe/RTamd6Tk5Shd354JMF4GRUixkg1LGo+9SBITid0FXx5wsQchDPkXGWrMgW/Urh8vI5sCYbHQbc9gKBHlxM5yV35xTdvCEKW1x/Lks1m9WZORLjc2rPdyHxsdg1woYHRkFNvWb2YtXilO7vK4UFNfg8RYHLlcnrHjqVUpPQmVw6W/yRpmhfUkmRFZA2E/a4hD53i9XghUPc/nYeM1NjXongFVQ8eMDsw/7DD2vfKSd8wStyqWry12PDc4EcYS1b83lswGG/Br2LpxC1aveA1dO7tYil+4NoyTz3gfps2Yxlz7uXwB9992F6v25w34cMyJx+GQRYfDxe6Dx7U//AWGegbh8XuQi+dO/GXPwL+q2HoOyFMe+cPn/Id1dtYkY721dz7wr++c+b6jzm2r1XjIOW7jlj1Yt2UENXUuNNSKqKsT0dzSgJSiIMdFxp54NXb0T65dtr2M03lAymF/umkH6KuYDQL6Hx1z6Jpo19AUuSBznrAX5/z6V1j4gY9DdLn3OsIfPvNRbPrni2xjdvvdOO0j78NxJ76r8mdoc3GJej9sI3eY7dU+HzifX/8MKQPlFjVtUIYrlbk6TR+nSMoCeQ+ssfgS6YsBlNWqM0YuAUkJkEoAPT6H3PowpQI/htu9zFq1cwasCkdZjL68AIztPu2fG5dFUN6hblxuv0XdKDNzx4FuebqfLjQDT41+6xYBWC3pIlV+AjZ7qdhPybVv8hCKpMKylEE9emPnVowjVFYgv5UvuOI8WEIXprdi3HjmM5cXJSKWPLHliUjHCHQqoqNjyCSTyGQyLJadTCYRH40xtzgBO8XgZUVGKpFm5Di3y82q40n5AvI5iVnMdIhuEYUsFcUBS3szb4Eq5dHhC3oZkBcy5PLn4XaJCNaFWFYLeQQ8bjcURWUFq3x+LwNm1i2NWkNzPKupT0e4rgYuUa+nX06qq+SFee6pZ7Br6y5I9Oyagrap7SwPfOeWHUhEU8z7cNjiw3DKB09jrH36vnb1D+Dua29GKp6Cx+NCOpFb8uuu/gM+Rl/F1sld8alDmz5y0jGRVVs3f2zB7LYL1726bpomyVxDjYBgSMDMWXUI1YeQKrjk3ph4yU6l4Y5LLrnJ6OVdxRWcU6qSgAP0VYhJ07TIlUfNXZ3oG2tXJYUTPC6cctlnccqXvwePPzDhCLRRdK1+Gded/XFoZM34PTj9Q+/FMe8+vlQZz3SNmhaEwLNYJUstUo0KYmTdm+5+rxe8z2/LmWdbv6wQdRVagbJR9Ip7RIoC5e3T7+QdMJnaxq5ZdMmWFWvRUawEKMVFUgQF08q0u67LQcqmANjA1hLrt96LxV29N/a+3QtQCgMU4dtisY4DtHKmPntMI1ZRwcI3x7QR0crqwdue06qGWZ+5PCRhCtUCnrooSmmR5t+GVqE/KG90catQN6H8Pqx8CBuvoUxVtPsFSpwI6zqwETWLQtGgSVT9Ts+PZ+lx5Lq3tJwtcRj0D9E9xcaizMO16qUVLK1toG+AufhjYwlkUxlmxZNVT8CYzxVAPd6pwQ0VU0lRPnxBYuDvD/kRH03A6/Uw8hylyVGlPE3TG8jQZ2kpUO11YtK7qF4FT61SFUzp7ICqKqiLNLDXQ6Egkz0pJ6Q4hMO6YuDxedl3ka5NFd3o/imM0NfTi2efeBqJeIKx9pPRFLvnukgtLrz8c6ipq9G/hx4P7vvTndiw4nUWkcvFcw+GRN+FS3fvjlWx9Rwsp3DfPmtx+F3v7qzt6hn5oZbPH9MYUmYFvDJ/2PxWiF4fNvTxtxfS6ctP/9LjB3w2wv44aQ7QVzErqdRg8/Uf/sDy/k17pqsFmeNdAs757S+w6COfhOih4g8TH4nBPlxz5qmI942yjTrS2YyvfevLRde9SXs3XYdsczBL65rVw2i3MhUBiuOTe582LaoXbcRPmWJATXMoZkrWlWmtEyuaxf690MhTYIv3l9dJZ5+y1QHXX6mUPlWKVxcd9BNYv9Z4aCUrV7+GNURQcs+XS3Ycqc8C1EVyYhl5rPS6VUEpAU95OmLpTuz2vanIWBn25UBWKbVuXGy8Up35Cl6aSoRHXVczGrBUqHdQ9ARMkIZmK3BTsfJdSS7jFA2bgmBRsExiHoF9Pq+DPSme+q0aLnG9VKwZ4rdWnLOtD5DeIDMLnQh7tK4pDNDY1Mg8AYqkIBqNGex+vfMdnRMdi7GhqTtesKYGyXgMoVCYpdNROEH0uBEfHYMkyxAFUe+GR+fHEqxlKlXXI88CEWWJT9PS3sK8A3WRCOMVJOMJzF4wl31vfT4f8wxQGdeH73sAe7bvYbn5pCSc/IFTcMgRC/VKexyHeCqFG392LTKJFNx+D6Jd0Q8NRKOP3QcYAqpiAzqITvnTd09uSCayQaHGd0xnm+dXS+ZF2vIFmRtMN5y6Uxt4+uyz75uUcnmrp9gB+iokPLx7Y+vNnz3/+eHtPTOUvMyJfhdO/txncfLl34EnUCEv3jJmLpXELRedjd2rXodSkBGqD+OzX7gQ7VPa9X2wmA9tLYrCgXe5igVDWA1xs+OdmZpEVj65Bsn68XihEZhrGmMv02ZL7lRbyVWRUp5c5AfV2cIslE/brd2VbwXdcQBsyX22xbTN/Xucm97OZN9bfnnRwK0QTijF78ucykVWuz00YYs962hl8Wa8cR378ue2g3mlNDmr0lBZSbHFiMtc65Xi5zbSoRFrpzi0qRBW4ixYl7IthGAqQ5WIlRUIheVEz3Gxe6uCYVjpZhodqOStIusFcMyKd0aqGlt37BlK7HljenQF01IbwA7+Fq6H8Z0x3zefU693T04FiYE1xfeptj0BMIE0AW8iHmfWPL0vUfoegDjjCuTYPSUTKaSTKXY+8QzIQk9EE5AkBYLIo66hloUC6hrq4fV7MXvefOaq37B6LRYcfhg6Z0xjz8ezAjv6Qz7+wCN4/skXmVcim8w95JZw/i9GRvTi/ZP34JYuPdEzz+uZOxYrnDt91qxGzev98unnXedY82/RmnCAvgrBalq69XtHLFyeGU100k4relxYeOpJ+NiPr4a/rmGvI1Ajiz2rV+DmC89FLpFhGzVV3vrSd79cBPpxmzK9Y5CPWFqR5QrEwi+CBu1OlMrk9TILnwE5WTiUlkQEKbKIyLqiv2nrofx8ahJNSgEjCemfZ/+aoF/RjW8wqosUfSNVySQ2FQHXLgpbKp3dnLMVWzEJg/qmr1dbK4J7uTvdQngzr1bOMzCvOy6VUJeCPna5i7w02LjcbbOITHn8Xh/NXnpYH6Zy61zrc0742Uque1t7Wobaxpqwe19Mpa1U9KbkKrEqZtZr67+X/m+VDXu93Etj5SdYQi22uSaFk8CTwhLkzifF02xoY1jp+jClZj1MAWBhiRLFpNzSN6eoGEs3yKyl8yzNokwFxOqhmiAFz7pqU6k0Bnp6EY/FmLIwPDjMUuv0tEAjLZbjEB2NIpOimLuHcQFmzpuJaTNnYPb8ucXaFC/88194cdnziMdSmpTOPytL6s9uiMefrGLLmRSn3HvWWcKuUJ9/+pxD+LO+fVOC8ZOd4y2RgAP0VYhV07T2pe+c/1x6JDGd4zmO3IfHnXsWTvv2j+AL177hCInBflx39mkY3dXPQDhUE8SHPvUhHL5kUUUrhm1c5L6nfZD19q58iRIY6oDNuV3Ur5OBPSg+T5uqAfgMPU2SH22QLrdexITIhOTGJJIfb6YKmR7WMuLeBN3qSgS88mhvKeZc7v4vgXpZEZiSb7eMrT6eUGgjxZXF5YugYPxSkcBYBtTWEERR2dhbJTbL2NYZstuf1iyBklxLZDs7yJogbMFe3TLmqDsbxYf1KxV1LkvYw7wHm3ek+KIOqvZY/fhQhj52Wc8BE+yLKKwPylrRUnEbep+UR7owCyGVUkLNQjjsSrLe1Y7VtTeUCPvK1rvF2Wo+mA2HjAm0pQ1WaDCzty9jJcVhb2l2E51PoYP+7l6sXbkKO7fuhpQrKMmxdN/0BR1T2zvb0dLWikQ8iV3bdhIfQRnuGXtBU9QHJH/wlgOxS90bbnDOCfu9BBygr2KKNE3ruO9blzy6+omnF+RTGcHj9+KE88/BSZd9E94QkW72fmSio3j8lz/Ai3feDzknQXAJ6JzZgS9853IdzMxuWZZCIMU0L9r3jGpgNjApK8Npjeea5DvqcU9kKcbgJ4udSH6soIlecpejWCV5A8z3isBVAnjTWra5b8cBvg5PlazGUljXYOGXx+LLQMuEPevzm89dyue2s85LcilTTExPA0Mv+/WtsiyFji0ZBbaSwpazyyxaa46+ee/WkIkdkK3jF4Wt/1JevtYas7e6+lnfbnpT/+oW+QcVawcQ7mrIplPMZU0H9W13eyhFTWQ14amW+7hnsGY8mKTQXEb3BhGIG4DOZpwY9yaXkQo80Vo1iuawZ1IU5kkqtqk1Qd5EcwtnhOrcK+T6J86hRemkNWjz2pjeAEOENpf/OCvfrElvrNEJvm/jFA6LB0oH/NIaJ1n29Q3goTvvow51crQvtkYF4jyH1S63a0r7nLZPFnKSPLh7cKWmaVKhoFzFcdyKG+Px6BvtFc77jgTeCgk4QF+FVDVNm/7oT7754PJ7/nZoJprgvSEvjv/0OTj5C9+Gr2bv1fHYZqyqGNi2CTdf+EnEeoaYxdLW0YpPfPaTTPvX93kz/joeVHQQKBGwymhrxQ8wKCsSyI18a5PIx4Bd0K16suTJdW9x27PX2V5Wcp1bgUsHA4ulb2mTqu/0FnJW0R1s9wxYRV3JIi2ObwVoKwhayGB269v4q+hKnjhmb96D1QvBXrOa/Eb62kSeCnt4YXxM3ja2NbWujA+hj1NiAJgemnKOQdEKp3PNeTIfxCwcpFITlwzSsTjr2U7pYjQ8NVTZvPJVjA0OIxGNoa6pAYce/Q5MO/RQ5nYuPrp5G0TkNBvOyDJzwetWulIqEGRa2SZIG9Xr9Fsyn0lXXsjlLdOPJLHr0zpiOfKyzOLmbq8HxspjZLuxkVGdHW+kkY6NjiIZi7PPtXdORTqVht/vR8/uLoRraxgrnvL1R4ZHWS16irHTg/t8Xqbk0OEPBli3ummzZrA+9cTQJ0JetUeJI0JiUNC1uwsP3/MAhvtHIQpCNjaUeJhT1Ssbk8ntsdrasCJyV3AaWhRZ3uwpyHeMZbPDfwSoLZtzOBJ4WyTgAH0VYtc0bdazN/7s/qd+f+uhif4RQXCLOPoTH8YZV1yFQENjFSMAxL5/8jc/xsoHH0UhU0Aw6MMJp56Ak049pQTU5TFEhrkGbBhgr9daqVBsxwr3FrA3AYy9RJsn5el7POADQWbl63tziZRnArbN1V1GerMBvqFZWEHKbn2NdxnrlywBgn67FuKeAe5lNO1i7Lw8kmGNJZvx5vJYs+khKE8prDR5xVj3BPX3bTpB2QClz+qgZ2XB649VuvvxRVysg9k/a36OUsc4I5ZDhVtSsRgD+OG+QUSHhjGwcxcGe/sYaYxSzAhIM/EUXG4XIm3NWPCOJVh43LG6C9+0rulflhpnuNWNODoL/ciyba7YHZoV+si1QPPI4u+Gkmk8At3bADWRiSeQSqQY0I+NjLDfifxGgE3jeH1eULtZajNLMXFT7yFAzWVykAoKBOKhUOocMd3dIkuFo1i6qmjwhyjrhUMymmRLnZQFj8/D0uzyWYml05EHzh/wobGlGaFQiCkYVLmOiu+QXGgthmooB7+e5b7TdczDXKaUXkdyjsfjePiev6F/zwDdbyGfkTbw4P50fSx2DX3mLEBoCwQiaa+33s3z3TcMD6fLdOCq9gvnJEcCb6YEHKCvQpoE9Hdd/pkH1y17bn4+nebJUpj3rnfgU7+9GTUtbVWMACRHBvHCrdfjudv/jEI6h0DIj0XvPALv/eD79dr3NspdKdatF1Uxc6eNyl3WLl0WprJpPxdd6BamPhuGWWB6PJ4PBo3iPIJu4VusTRujW9cETMaW/qyVys9WZO+PtjApoQAAIABJREFUL65jWsMmMa1IBGPoOT6GXOm+7IpC6RpWF24RkIzZsVe3Mx6j7D1b6pnFLV60uSsU/ykKpixVrXxR2L5oluyFoh+kfOwyNrxKhWZkGcloFINdvQwsyZKNDg0xgN++fgsk6himqCCyaKC2Bv6aMGqamuERRTQ01rKc9alz5iDS2gKRrkeZGazQjaLXbGB94ul31ciKM0l/lqcpLz5UpvWYniliv3ft2o2uXXuQSaVZ+VvKd0/Gk+zeqdIdpcbprPik3k8+nWUKSi5LveUJ5AsMdKkKXjqdIdY6Y79T2IGiT8SqJ8ufKuQRS57mjxQECk+Q+Ki4jql00mv0Hr1O1yWAFwSRKRD0faZmNVM6p6K+sZ7l0OuFdnzwBQPIZ7IYGhzG+tVrsXvrLuSykpaOpSVF1gY54J+i2/3ta4aGBq1SWgpwS6mxunM4EtgPJOAAfRWToGnanGs+evKDvRu2zlNlmdMUDU2zpuJ//ngfGqZOq2IE/ZSuNatw82c/xXo0U8GPMIH9MYvxnve/t+oxJiYPFQOlxZh+0co2gJkBvWGdMwY+KRiBoO7CZ2Q8qpNfcoOPu1a5e94aO7aApklkM1SEkqJQLKVqVWT0s0rkNEsPeUvaXiXgtt6rTfko9w6YoZGK4YXKZX3L+QbmBNk8D9YKfMVrVChPbHgsSsGNCsqJhatAwBUbGcbgni6kYnHEx/TaKpRymRgZQ9f2HchmczpBT5IZIJKr3u3zIdTYjFBTExo7OlDT0oIZRx2LuvYO7Fm7Eqsfuo/N75S5c7FgznQEPSJYBXlmkTM/v86QN+o32NaPOb9mm1xWgVG/6YpZI2RdyzLLYydgramtLXJRrIudLlWQJCRjMbb+autqkUwkkYjFmBu/Y+Z0iLyIFS8uN0rl6gVwUskUs8h379yNod4heHxUDIdnuffUS4K6zrEuc0bKHTH6SZGgNZ1OppkyQKRa6klPZXdJc/B63bqSwHPsWjX1YTS1t2CwZ4C4A1oymswnE2lOVdR8Np7dDqiv5sH/7JZ4fFfVX2DnREcCb4MEHKCvQuiaps1+7qZf3/30zbcdEe8dFGh3bJ4zDZ+77V40dE6vYgT9lGw8ipV/vQtPXP1r1qWL3IkdrS34+Kc/URxjwspoJmraUq2szUb0IUqOYf099je55i0gr1dYI6AnVz6x7yl2L7CUO2vsu9zNXCl2XCrjWorTlzwC40Gv3J1dVCas5Lcyt77+6PaUNfM1U2WwprmVWO+lIIPt3s1YvrH6SyQ/uyelyIswZ8eWP16Mj9hLp07g2dib4kDWeioRR+/2HRju68NwzwBiQ2NIxePIZ7OsAYxSUEAtksklroGHy+NGuLmBWZuC6EHHwiNQ09yEue86Cc2z5yNQXwopyfkcejeuwbrHH8H6p5YhE4+zz886+micfMFFaJBjOshTVUVynxtWfdEdbxZuKmo7lji88dpEDHV9+ZW2mUqK6kSvWT9LMqIUPPYfpe+Rh0OSsH3bDrz24gr2O3kF8vkCA2py69N1qYqdpiETqAttCdcEHpJyUnZkYFh0ed1uyIo3OhqvzWTy9dRXxeUSayDwXuokxQt8raqqYZfbxaoByAVZjg8m9oBDSgDXr2rKc43x5K2O1V719uec+DZKwAH6KoSvadrMV/5845+fuP7GJWN7+kRO4DDlsDm48A9/RkNH9UBPl9ry/DP446UXMvClAjptrU04/eMfwPRZMw2gNgC6jJz3Rhup1foaFyNn6XNi0eVeJOSZZCqWmufWCXqWoxL5zvZ+Wc63RRcpY0mbiGpPv7O7002+gJ2YaFUEbJkIVnKglQlvZasbSk4lz4QFuy155ONr+xfBxsLaNxUqmyVraQJkzdW3eR3YB3WVI5dOY/u69ejaso3Fpkd6BliHt2wqjUwyjVwqpysQNDcCKWoc/OEgatpa0Tb/UHjDYXj9PqiygqZZ87Dow2e9YYOlfCqJHStfxiv33I3tL74ARSnAG/IjUF+DmsZGLDn5PTj8iAVGa1i6S8aaYyl0zM1v8fbov+txeStZrdLXyZR/+RouD7VM7K0aP6r5WVYWN5lkcf7enl68/upq1kCHKt5J1CCH51RBFLtFnl/f3zXyKA9VFkVu3TWjiVeWAvxofX1QUNV6WStEVE2MgOf9gqrmVWAaeH4Gp2kqx3EZBSrlsI5qmvbCjfH4a07cvYqN0zllv5GAA/RVTAWx7h/64VfvfvVvjy3JxBMCub1bZnfighvvQGSaDtDVHvGBXjx3y+/w7K23MaCnBhwz50zHu99/ImbMnjWh9VMEJpOwZ9jeRfJZJda+GWdmgGxY9maHPHLbG656zXzNKL1biWxmVR50QC8nz5VSvUoWtXnX5Za93dK2EtisxLzSp/XzK5LwLC5v6/sVn6FS6MHKN6hQP768cmC5dVq6R5uaU7Q8yaKkpiex0VFsXbkKe7ZuRSEvIRlNIB1LMFCnB8uTy5zjIHp1FzRZp+RWD0YaMeWQQ9E4YyZqW9oQampE69wFCDY2w/sGVRknWpPkFRjr7sLaRx/G6kceRP/mzSzcQ2l3vho/mjpasOiEozHz8IWorW9ANp2GoKrwUBdFkhcR96h/PD0lpcMxJn2FrBFLNonNO1SeVWElKZbxT6zytn4HigqY8VlaHQT28WiMZR2kkmnWYKe/uwfUcjYxFs+NDsQojp7Np3Ivqhz/kMrnXvv9aLZ3L99d7iyAr1sM/qZVcBqtVLvJOeftdxJwgL6KKaE8+pduv+H2ZdffeGx0YNBFQN95+Hycd83/oaFzRhUjlE6hDXX1I3/DXV/7EuRsnuUY19aGccL7TsAJp5xYzKsvVkQxzMdKG15x47O13qzudsy8es7vA+fx6lX1zFQ8NoS5NOypavrtlEIG5fBbma1vfso6aqkim42ZbstfL2OtG97ycaBhULUr3UuRSGjtvKajRNFCLSW42cvbmhRwXfYlMKtkmbKubLICqoRIBLH4yChW/+s5dO/YhVQ0jkwizdzN1LxFlVS9s5rXxeabYsUUx/YE/aifOhXTFx+F5lnzWLMPbzCAuvapqG1tg79271UYq5t5+1n5TBpdr72GFffejQ1PLkNqZBS8S4S/NoD61gjqmxqQSWYY8a2+uQH1zU2YNnc2mqdOgYtSNonMZ+lexyo3lpfItRBGJ1II9LsyK9tZ11/Jw7P3z1q+Y+Ta11QUcgUW66eYf/fubmxYvQ6jw1Epm8qMcCp25DP5e6Fxj8qKklZTqehNcMD8P1lDzmf2fwk4QF/FHFFlvEd++u27Vj7wyLGJgWGRNv5gYw0uu+chZl39u0c+lcBLd/4Rj/7y55AzeWbVT5vTieNPPgHzDztk3HBWF6ftd0txELPojtXqqWR9jiNOEd6Re5gsfAJ8cuETC9+I6Y8D7iKhrkTa0/foyrnrlUrE2lPdDNC1WHW26mfWrAJb+1lLPL2sKl7RxV9mrbOeAcU2voylpTPMrRwGclWTdWoS0sxGQCylTM9+kPJ51gCF2OFU65xix+R279m2HVtfX88aq5DFnkvnWKyYZENWOqVlKioBuwRPwIdI5xQ0Tp+BpplzUNs6FTWtbfCFaxBqbEI40gTB7XlDd/y/u/Yqna8rGxLi/X3Y+M+nsPaxR9G3eT3cPhfcPi9ifcOMlU9tlv2BAEvTCzfUs2yR2kgdWqe2o6mtlTWTITY/A36FuATQQZ/Y7qY/xtSqLPUDxt9TSfUqqogG6c967kSu/nKFgECfCHhdO3dh68Zt2LxuI6S8nMumcq/lk7lHVGBU4LhXr4vFVr8Z8nTGcCSwv0nAAfoqZkTTtLZdK5+/9f7vX3Fi3/otHtrYPTU+fOn+v6P9kMOqGMF+Cm1Eg1s3Ydl1v8Haxx8Dsfi9Pjdmz5uJd733REyd3lnBFWrf/CYCdOvruuFqWMWWjbIYMzU3X05vjcvS7EyAN2P2ZhzfYu2XHO8lkNax3rD0jVQ5W05eWfpcebpZqXKdPVZvPk+RjGfErfVrlcmVQFyjHx3EWboYHfRsRpU2/X2z1KpWbBxklhxmMWlFVwgyyRRz+1LqFsXRic1NVju5h3dv24Edm7axdC+5oDCrl6x0yvPWU7ZUBtKSJLM4OqWEBRvq0Hnk4Zj37vegbcFChOobmfVMbHnR44Xb59dbC79NB/NKFArIpVKs7kPv+tew+7UV6Fq7BhlKi0ulik2QVFmXEaWg1TVHUN/cjLqWRtae1U2tljUVjVPaEWlthagBoknTYMV1jJ9ykp/x3NVa7iUxVf5umGvSPI/mhJj8m9ZtRNfOPRgZHE5m47lNg73DfQBezblc197qNJx5m1afc9m3UgIO0FchXU3TWjKJ6B9uueic9+1ZudpLsXVPyIcLfn8LZh9/EkSqF/9vHrRJdq9bjadvuAYblj3FwIDAvm1KG97xrnfi0EWHM9doEbgr1PUuB2wGhmVFd95o07QRohjIm3nyVC+fB6igCAEQvUwbNLlqqb+921Nqp2soAeNy1YvsdmsKm9m1xLiOmaNvzaG3VeGzFJkhEKaSvmYdfyKJWdK8ijkHjCem6YBCN85c75albuSJ0/0SkYuamBCYMx+FqrFCLeSfoPzu7l0ECCMsF5yAO5/NM1e7Lldq+0ttgAWIbhdz2ZPMBI8IXziIUCTCXPBzjjuBeX58NfUQXC7WMlV0e/Xz99ODiu1IuSxyqQSSQ4OssuPmZ5Zh1+rXWOpZPp1BPpmGlC+AQJ/S2UgG1COeGP1EIGyb3omWadPg9Xjg83pY4ZoAq1IXYODvFkVWwY7mkKx+Pc+dM6r62Zn6utLK/q+zNfaS1lcu0nKPGPEhBnr70LOnG3t27omvf2XjzkI6t15VlBt/l0y+tJ9OiXNbjgT+Ywk4QF+F6DRNa4am3XDd2R88becrK32s3WykBpfeeT+mHn6kHUSqGK9oYSgKdq9eiaeuvxpbnn2WuYApVkvFOxYuWYglxx2F+kjDuGI65ZZKefyebWzFVG19iqthNFeKPTNLl34M4NTH1uvmM0uZBidWP1VJo9x8SwlUBvyUtsfeNy1141wj7s3uzZQgq7JGm7heZ4SleRnudWZpm5agvt8bLnbLAHQdGozGMN4nmVJ70pGhIaYqkQt9sLefFW2h36kL2cjgMDLpDANwVm2OCHJsDA6FAlWMUxmXQu8xrhMRRZ8X3mAQbr8f3powIp3tqJsyFc0z56LzyKNQP3U6eFHUQcwkqllqtv8by+RtP5WeIZ9JITk8xH5ICUhHR9D9+hrsWbMGsd5eJIdHUEhn2L2SAkP9HCisQcVoqL8DyZJatdY3R9DS0c7CVVS4Z9rsWRAonp5OIx4dg8ftRUNjhCkELNxhjGUWlLIpk2bzO2vWRbHwkJlkYiq/1ioG+locGxvFy88ux4pnV0RjI4nXNQ333BiP/8Fh1L/tS865gTdZAg7QVyFQBvTA9bdefO7pm/75rJ+A3lvjw6V3PoCOwxdVMcLEp7BSoVs34fnbbsbqhx9GPpVh7uCaxjpMm9mBwxctxKz5c+EmslwZYFf8+9+wdsqtf+t49pSpspipCfbmBmvmSjPL3ojXGxavSfAzCW06Uho/BlublAg9xGBY4gT0JkAa2QK6BHUeALs8cw+T611jPcijY1Fk0xnWS5zqoCcp5SpbAKVfSbKMbIpaBPMQ3QLSiTQKBaoip7GiLtYyp+SGJ2AjFzxVTyPXujcUYsVngg0NLGZNIY5AYyOaZ8xG67wFaJ17CDzB0H+1Dg60DytSAamRYYz19SBFpW1HR5EaHkZiaBCJgX5E+7qQGhmCUiggn8mxKnW6IkXy1Ul3Lq8Il9fNlCpa85ShoCsKVLlOTwclL8r0OTMwf+F8+INB1NTVwefzIRDwTyiy8V4sff2Wv0519F9+9kW89Mwr8dRYaocG7q7hWOzq+wCjvd6BNivO/ToSqCwBB+irWBmaprXG+ruv/8u3vnzazpWv+qRsAcGGEM7+xdWY+65T4CI39n9xkIVEm+Lrjz+C5Xf9GUPbtzMrmcp/NjVHcPiSI3DYkYehpk5viVupAIkVtK3EPP119qmiojDRGOYjmK5R8+9KHoNxufqmYW1a6pYcOwbMprWto7k+tKX9qdVSI+AmNy77oVCBYYnTpk+u9i3rN6G/p5fJgSxyypuWjXKnBCQUTyfjm6qk0VypBmAQgJCLWXdOqHB5XawuOh0UQ/eF6xCorYenpoZ1JXQH/HB5vSylbeohh6Fp9jz4a+sZSc457BJghL5CHtl4DPGBfux57WWsfOAviPX1I5/OaTV1Yc4XCCIdS7IwCOW4U4YCU6yMjng0By4PNePh2Wv0n5SV1EK2kA/VBrVgQ8hPtfHJG0CKb+esTsycMxuSVGBehLapU1jDm0oKrPVuzfd7u3vw3JPPYN3KDalcPLtc47gbro/FHjb8Qs4UOxI4aCTgAH0VU0lA37dx9Y1//f53T+16fZ2XLBNiTV9w4y2Yfdy7wf8bnbD2YoYgl06h6/XVeOUvd2HzM/9ENp5grvzauho0NjciFA7BF/BiyrSp6Jw1nbUYpTi+Lc5exfNUOsWWMlcsjKK7qfWjjPBkMPIqcQDKx2JKgelmLXolgHyuwDZpIrlRzfNUIsmY7Im4XjiGrPT+nh5W/ITOZUWGJIWVMmXEN2o+Qix4KmFKjd2oDjqFD1h9IGLD64BOLmSKG3v8HvhIZoEQ6tunoOPwI+GprWcseho7WFOLYCSCQKQR/voIA3vhP+Bf/IdTcNB8jFLsdr7yHJ687tcY2r4DuXRWq60JoL69mWlZqRi1zZUYF4LmVaXGNS4BNZFa1mwmHU8qPMdUMm5w92A6Hc/GAfjAcxme5xNU8A7g/B6vW6tpqAkFa/31NN/0faCYP707ZVoH5h06Xy+9WyGjg17btG4DnnpkWa57e8+YnJcf42Xltw2p1OalJS9/eemGg2aOnAeZXBJwgL6K+dY0bcrglnW/u+fbX39fz/qNXqov7q8L4aJb78S0Re+oYoTqT5ELeSSGhrB71Qqs/fsj2P7ScmSpTaeqspglgVukqQHt09pRF2lgRUxIAQjVBFk8lHYmIj9RC89gOMSah5Qf5YqBjaxUoZ93JWuoEsCTBV6QCpAlBcl4nHX7Ml3rpfg2j0I+z9joRICjWDm1F6UWpju37sDwwAjLf2agTu1SKT2N7onFyDn2jBQ6oUP0uZnngylefir2EoQ3EGClYn3hMKYediSa5yxghWWI2U49zsmqp7ECNbWobe+A6A/q4xtu4+pnyjlzbxLo3/w67v3uNzG0fRtNZUbgObc/FBD9oYCegRAMsg52u9buWKMq2qZISzOmHzp7qGP+zIQ36K0Z6umfsX3dhjkDO3uEsf7oMDRO5VR1GzSNCtw0aALXBg2zBJF3Cy6R+rxrPM/Xc0CQA/yhurDaOqV9uH1aq6exvWkqkVzJ7U/176mVbX9fP9atWpd67YVVvalYagfAPS9w3OMxT2x7bhC5e8FK4ZmHA/jOcj+gJeAAfRXTR0CvyPL1t33uvFO3vfiil8hFFLu96OZbMeeE9zDS1Zt5EIhK2Sxi/X3o37IRO15+iQH+0M6dUPJ5ZmOT5er2uRlZiZp7BIN+5qKmn3BtCM1trWhqbWakJkZoEgUWAyXLifqQs455lCPOcsg5phAQELJYKbUFJWY7xyFPDUfiCaSTCcRGo4iOjDILm6qQ0UGucgJf5npXNQakvCggk0ixam90XUmWSkx1AOlUhjUTIeuO7pf+pRguZR5oLHxPtdxd7F7ZvXu9rACK2V+cgJmu0zJ7BqYsOAQNU6ejZf5hqG2byhj55BKmw+Pzw+X3QxCN/uZmquCbOVnOWBUlMLJnO+762uXY89oaCDy3weP3NmeiyeVSTunlOG67S3Q/QTkRgqbt/tXgILH4KoEpd3k9Qkoh2A6Oq+N5vt8Vjw/EIxExpKTrJNFTz+XVNg1YDI5rAVDHcVwHB9SpmualjH5fyOtpaGoIR5oian1TY7w+UjeYz+Vyfd29+e5d3XuGeod3ySp2geO2cYIwUuC4RPKkkcx99zlxemdpHzwScIC+irkkoAdw3f9dfO77N/3zGa9Mfa5dAs666ioc+ZGz/uNSpFVcGnI+j+TIEMa6uzG4bSv6Nm1A38aNzCWazyTBixzknEzdtRipie7LH/YxlzvF/olURox4mmiKXZMXvaa+FoEweQAUBthU3IWA1hvwMvIaWdIE1mTTkBWtKwM8G48IbhQ3NwGa/mVOVhBog7nJCYQlcslSfYCglykS+ueocAqR6vUwAO/W09JoizeVBarhHmioRaCuFp6AH3WtVNt9PrPyQ5EmTF24CKHGFrh8AebloGdgyXPUevdtzEGvZi4n0zlDOzfj3u98HbtWrKI4+0ucwt3pU9VHMtHo4AAg31dq4VqttWyNIbHsurMBPgC4QsFgSHG7vZBlj8DzIUVViTx7LHgshIYAx3HE/hvVOGzkwK/nIEdVlU+rPD/s4vmxgbGxtEPAm0yrc/I9qwP0Vcw5FcyRs5lr7/jKxadvWPaMr0DV7HwenHP1tVj4/jNYsZN9cVBeM7Gao729GO3qQmKoH6mxYYx19zDSU3p0FIUMlVql3GaZdTwjZCfQJlCkvwlsWcza52avUYtOVvzEYLDTuYJbgGa8Rs9lWv3mOcVnZeli+vt6DNzNquyR0lHIUbtTDuGmerj9XhSyeagSEeUkePx+hBoaEGxqRri5WVciSAkROEQ6p7FqcZGOGaibMg0u38Ts6n0hc+ca/5kEcsk4bv3cZ7D1ueUZOVt4mNe4XyyPxdav2gdlZpcC7qH6+mZNUZoEXvUqmiZyKp8hYOddrpHh4eGsoWhUq2T8Z0JwPuVIYD+RgAP0VUyEpmmNqqpec8fln/3Q+sefDBRSeXjrAjj9G1/HkrPOQ+AtqEH+hrfFSrHmkE3EGcs5PjSA5NAQ0tFRJEdGkU+lGOhTi1JZyiETTyCfSiPPenKr1JUWuWQGUjanp6pRCjsr/wqIXpHVWCdTuUDFYzQ9v98TDELK5SDnC6wlqsfvY+/5QiE0z5yDUGMEvOiC4AkgE4uyVrzh5hZmtVMogkCe/vWGQ6hrbkXdlA7UTumA20vXcpbiG875AXRCPp3ETZ8+B9ueWz4EWf29UCj8/upMpv8AegTnVh0JHDQScHbXKqZS0zSi7v7yT5//9NnrnngqTG5pl9+N917+RRx73kUIRchTuP8cxDRXFR1UCexzyQSSI8PIJRJIjo2C44iOrmBodxdyiTirdUNKAzng2+bNZ/82zpyD9sOWIDU8yHKhfXUNrAIgnScXJCP3nK5DqWwCKx4jejzgOYEVk5FzeQhuNzyB0D6p177/SN+5E5IAkUpvu/h8bHjymR45U/i1pGl/vimZHHGk40jAkcC+l4AD9FXIXNO0AICf3f7FC89b/8Sy2nwqh0BjGO++6EIcc85FCDe1VTGKc4ojgcklgXu+eRnWPvZ4JjOa/C2vcL+7emRkwKk6N7nWgPO0+4cEHKCvYh40TaMg/E+ev/XaC/51y60NI7t7WRz7lMsuxfEXXIJQU2sVozinOBKYXBL4y7e/iLWP/B2pkcTftYKyNBKPr1kK6CkRzuFIwJHAPpOAA/RViNoA+h++/ui9F/3j6msaejZsYe7o4889C++5/BusrrlzOBJwJGCXwCNX/S9euvMeJAfGejRFu0NU1T/VJZM7HLB3VoojgX0rAQfoq5C3AfRXPnXtVRcvv/OuyGj3AEsOmn3cYnzkB1dhysLFVYzinOJIYHJJoH/zetx3xbewY/kKScnLuzRV+zsvCLcVZszYfNOqVUYP4cklE+dpHQm8HRJwgL4KqWuaRn1or3z8Vz+85OV7/hKJ9w+zT806+kh8+MqrMPXwJVWM4pziSGBySSA5MoCHfvw9vP7oE8hG05KqadRC8AlOVX/xu2Ry6+SShvO0jgTePgk4QF+F7DVNo8bhX3viV0u/9OoDf2sf7e7nqOnGMZ86C6d86eto6JxVxSjOKY4EJpcE8qkkXvjj7/D8H+/A6O5+RZMVqti0lQP3pcFY7HmnSM3kWg/O0759EnCAvgrZaxoVZsV5z/3f1d9acf/984e27xaovvo7z/4YTr7sq2iY5gB9FWJ0TpmEElh++414+sbfY2hbl6TKqgoOY5zGfSVdV/fwH3fvzk1CkTiP7Ehgn0vAAfoqRG4A/WkP/fibV677x7Il0b4hgeq7vOPMj+A9n/8qItNnVzGKc4ojgckngRduuw7/uvVWDG7tzqt6MyKZ03A1XK4brh8Z6Zt8EnGe2JHAvpeAA/RVyNwA+lNvvfhTP9r87AtL8uksRzXkjzrzwzj5C19D44y5VYzinOJIYPJJYNsLy/Doz3+G3SvWyEpeYZ0OwPEva6r6jRsSiZWTTyLOEzsS2PcScIC+CplrmsY/9tMrvrh22bKvDe7Y06lJCrxhPz7w3Svwjo+fC28oXMUozimOBCafBLKJGO7++uVY+/DjmlKQqbmMrHFcn6bh4hvj8acmn0ScJ3YksO8l4AB9FTK/7StfqR3Z/MqvxroHzslEUz4qGds4rR0f/dHPMf/E9zp12quQoXPK5JXA337wLbx0593IjCUVanuocVycE7iLGkdjjywtdbGbvAJyntyRwFssAQfo30DAtC3d8KnTz+zfsuN76dH4YUpB5t1+D07+4mU4/vz/QXA/q3P/Fq8XZ3hHAv+2BB780Xfw0p/vQmYkIauqRi0PMxy4z/wuFnvQKYn7b4vT+YAjgX9bAg7Qv4HIbjnrrPocF186uHX3pxNDYzWCKGD2sUtw6te/i2mLj2UtWp3DkYAjgYkl8I/f/gT/uvk2JPpHFWokD2jDULWLf5dM/t0BemflOBJ46yXgoNReZEzW/HUff98nh3Z1fScbTRyqKirvrwvio1f+BEd+6OPgRfGtnyHnCo4EDnAJPPST/8UwZVIxAAAgAElEQVSLt92BzFiCsfE0IKZy2uVqNPHXm/ZBf/oDXHzO7TsS+K8l4AD9XkT4vUM750uy9mMpL31QkxS3O+TDKZd9EceeeyH8dQ3/tfCdARwJHOwSUBUFD/zgm3j5znuQi2cUqFDAIceB+0oqFrv7j4CTS3+wLwLn+d52CThAP8EUkDX/s/cs+XxyZOwbuWR2uqZpaJ8/C2d850rMedd7HZf92750nRs4ECSgyDL++r9fx8t3/wWFVE7hVCgap41o4C8fjsUecqrjHQiz6NzjgS4BB+gnmMF7v3t548anlv08HUudp8qKS/S58cHvXomjP3EeBBeVvncORwKOBN5IAoos4f7//QZeufseFNIFYt1TnL5fU9XLb0gmH3mjzzvvOxJwJPDfS8AB+goyXHriiaKS7PuGlMl/RS5IzbzA45hzzsG7/+cy1LV3/vdSd0ZwJDBJJJAY6sPDP12K1/72MLPooaGgAWPQ8JUb4vG/OmS8SbIQnMd8WyXgAH2Z+Mll/6cvXTBj+wsv/jSXSH+c43mhtqURp33jChzxgY+BE6i/jXM4EnAkUI0E+jauxWO/+n/YsOwZSOm8BFVLcOC2QdOWRhKJZU4efTVSdM5xJPDfScAB+jL5/WHxYle8zv3ldHTsq5lEqg3gsORjH8F7LvmSU9P+v1trzqcnoQTW/+NBPHntNeheuxFytlBQFS3BA89pmvaL3yUSKxyLfhIuCueR97kEHKAvE/m35nV+jIP6XXDcETzPiU0zp+O9X/wa5r/ndPCONb/PF6hzwQNXAnI+hxdv/z2evekWjO3pV5WCIkPTRsDjfija75ye9Afu3Dp3fmBJwAF6y3wtnTbNK9eK3y5k8l9WJLnOFw7g3RdfgmPPuwj+mroDa2adu3Uk8DZLID7Qgyev/SVW3vsAMqNJldW5B/p5cD/jBOGu68bGEm/zLTqXdyQwKSTgAL1lms865BB389DAN10u4Wuci6uPdLbjtG98F4efcaaTTjcpvg7OQ76ZEnjl3jvwzxuux8CWHVDysgoV1NVmPcfj+9dHE49z0OvkOYcjAUcCb60EHKC3yPeCadO8vujo5RzHf0H0ulqCDSHPad++Aseec6Hjtn9r16Ez+kEmgf6Na/GPa3+F9f94GoVMHpqsKqqqFXgN/1A17SqnRe1BNuHO4+zXEnCA3j493BdqQt8Ax1/OiUKDyyv6F77/FLzvy19H26GL9uuJdG7OkcA+lQAVsmW7x/gtJN7fgxf//H9Y8Zd7Ee0dhCqpGhRV1jRtTOP4X7qB/7s6Fovt0/t1LuZIYBJLwAH6ssm/JBw+XeC4i8BjkcsntgWb6tzv/+q3cNy5F4ITnNr2k/i74jy6RQLZeBS8KMDjD41r07z+yYfx1HXXYM/qdVAlBaqiKZqi5jQNj6qc9PPfxzKrHWE6EnAksO8k4AB9mawvALyB5ubzNEW+lFOUTnfAHa6f1s7AfsnHPrnvZsa5kiOB/VgCQzs2Q8qk0dA5E95wbfFOtzz/NF647SbsWPEqsvEkWfN5OS/HwfNrNI6/UfGMPnlTHzL78aM5t+ZI4KCTgAP0Fab00qlTD+VE/lIIrtM1oMYnqv72WR3e9172ZSw87cMV3ZUH3cpwHsiRwF4k0Lv+NXSvXYlAfQRNs+Yh2NCEoe1b8Pwfb8amZ/6FfCYLVUVOhhBTNTzM5aV7NL9/zY1dXVFHsI4EHAnsWwk4QF9B3lQCty+ZPFUW/V8TcplDvGrO73FxoYbGOhxz9iew+MMfR7Ched/OlHM1RwL7kQT2rFqO7tdfRXpsDNlUGi6vD4PbtmHna2uQSmahKirR7xKyP7Rc8Qav5de8+qzTknY/mkDnViaVBBygn2C6L5h2ojczO/I1Xzb+BVc+6XFJeb9byvh8Lg7Hf+ITePfFn3fAflJ9VZyHNSWgShLWL3sY1NExPtCHV+65B7H+IeRlICu4oHoCeZkTopwsPanxwp/5yPQVNz11X9yRoCMBRwJvjwQcoN+L3M869az6cHr0Mk1VLxLlfJOgKn4un0NIlPGucz6Bd114KXNZOocjgUkjAU3D8M4t2PbC06yLY//WrXj14UcQG01DCjdACYY1jeP3gHc9orpwV8jnWn3d44/nJ418nAd1JLAfSsAB+r1PCnfB6ac3Z7Tw173Z5CW+1HBI4UW40nEE8wlMXTgf7/n85TjklDP2w6l1bsmRwJsrAU1VEe3ZjXVPPISBbZsg5/Po3rIDff1R5EUfpECdpopuFZr6sCJ4flXnKaxyQP7NnQNnNEcC/4kEHKB/Y6lx55x61lE8p10pStkPiPkMxEwCfDYFkdPg84ho7WjFog9+CId/4EyEW9rfeETnDEcCB5AEsokoxrp2YWDrJux+7VV0vb4G6WgUUk5CKpFFKtgAKVSPgjtQSHvDqazL+1AyEPrN8jt+tf4AekznVh0JHLQScIC+iqn92mXf+d9kMnVlMpV2U2MbT2wAYmIMvFyAe2wAbigINNagaXonIlOnYs7xJ2HeyafDFyqlHVVxGecURwL7jQRURUbv+tXYs2YVRru7MbxjO4Z37kJyeBiSJEEpyFA0DkqgBrlIOxI1rUgEGpSsOxDLa3hR5cXfrLzjx//abx7IuRFHApNYAg7Qv8Hkn3DeNxe5BddSvyp9kPPXINE6F970CJo2P4dA1yYIo4PgVAWiWwBPPTdVDZ6wHw0dbVj8kTOx5GPnOHH8SfwFO9AendzzXWtfxc4Vy9Gzbg16N25AaiyGQprS5TQo4KDSj8pB8QWRae5AqrYNyVATEp5ayKoqqYq0VtXUn6y5/UcPHWjP79yvI4GDUQIO0L/BrL7j/O+fo7lcP/CKrjmZttmItswDBw2tw9vQuflZ+Ls3wh0dAJ+IQsvlAU2D4BIgCBxcPg8CDTU4+pPn4rjzL4a/tv5gXEPOMx0EElCkAgP3na++jP5N69G97nVkEylIuQJAAN/SiUL7HGjJKPiRHsDlQT7UiLHG6RhrnIVUTQukTAp8dACaVOiCpv1w9Qz8EUuXqgeBeJxHcCRwQEvAAfq9TN+S8773Ibg839dE1yLBH+KzbXORrG1jnew4TQWvyqjLxjBz6zNoeH0Z+IFuaPk8OK8HvMCDGPqaJIHjeDTN6sDiD38Iiz/6KTRMm31ALxrn5g8OCUi5DMa6d6Nn/VoMbNuO3atWMpKdKiso5GTIBYmK3oAP12DwqA+iZ8HJqI92o25oB+KBCGKhJqR9NcgEIih4AhAHd8PTtxUo5Ec1RfmDS+SuW/nHpQMHh7Scp3AkcOBKwAH6CebuiAuuOIJXxQs4XvwIRFen1DID2bY5kEWP7RNk3XOqikguio7oLtRveR7eHaugxqLQMjlAUdiP4OLh9XvgCXhBfe7DzU045tyLcOSHz9Yr7XHOVBy4X6MD586TwwPo3bAGg9t3INbfj7E9ezCweTPGevsgKQp4jxuc2w3V7aV8eMAXRKGpE9sWvA872w5HTT6JjuEtKIgedEfmICe4oHA8azjrG9oJb88m8FK+AEV9UlHy/2/Nn3+6/MCRjnOnjgQOTgk46DLBvC46f+nHVEH4Ps/zCznRxWfb5yHbOmvCVcAEqWnM0p82sgWzX7gTrs0r9eZeqgotX2AKAVn69EOvuzwu+EM+zHznO3H8Zy9F5+JjmPU/UVewg3MJOk/1VkmALPbhXdswuG0LMvEYsvEURvbsRv/GDRjZtRuZeAKKTNlwAOcWgbp6KG0zEW+dg3htKwq+GiieAPs3HmpC0h0CDw2RZD+8+TSGQm3IeQK07Jme6k6OwNu7BWJiBFDk1yRV+eHrf1r68Fv1fM64jgQcCVQnAQfoK8jpiAu+fxQU/oucwJ3Bi576XNts0I/Ku2xn0wZHh2mMmxseWfm0+3XE92DO5qfh2/gC1P5eaAWJvQ6RYvg8eE1lioHL64Y34MEhRy/G8R86HZGFx4BvngGVo21V/4jGmAH0H+DiOfbjHI4ETAkQSz7W14WhHVsZM55APDUyiv7NmzC0YxtyyQSyyQzy6Sw0WWOkUfAcOJ8XXKQZ2akLMDr1EMSbZiJR246UNwyZFxnxzljmxqU4iKoETyYGmReQ99cVez8IUhbe/u1wDe0CpMI2TS78ypdL3fHSfb/NOjPlSMCRwNsnAQctKsh+yflLP6mJ/A84Tpir+oJcdspc5Bo6xoM8Sc+wZsw3TbC3gv6MgfWYu+ZBiLvWsxg+BB5aoQBIEiDLbCt1uwWE6sJw+7zgXS5k2+dizYxTMFzTgQLnwoi3FuCJ1w9ccngDvnR4HThV1r0IHO3ZHHhBZK1DmVfAOQ4uCWgacsk4qNd7fLAfqdFRZFMpqORuFwUoBQlDO7ehb/3riA8MIRNLIJfKQs4VdFCnRUKITQoiz+sA39iCdMchGJl2BKLNcxANtyEjeKCx9WPCu7HILdKkte2S0uAVBbInAJUXdIVXVeEd2gVP7xYglxnlFPlWwaVct/K2n3YfXJPhPI0jgQNLAg7Ql83XO//niuZCXvwyBOHz4IVapWkaclPmQXIHjDPt9o1h05dtjLRNkg1uP+iTXk3B7K5XMG3NI0DPdmi5HLhCHpokA4IAziUCbjc4lwucyw00T0G+fR62dx6DHY3ziwPO6lmFeZuegK+QRFPYgxmdrehc9A60H7YY4cYWcGStcTx4UYTgdoM3NuMDa3lOrrul1LbEYC+y8RhkqYDRrj3MMqfX5UIB6dERjHbtwlhPNxJDQ8il0mydCS6RrbV8roB8Og8lL0GTFKZQ0kGf52hteb1ATT2kyFRkWqYj3jwDo81zMRZuQ05w694jW29GjtWzt9JH2OonZ4CmgNMUgBOg8mLxu+Ed3AVvz0YIUl7iFfkVSeOuWn37Dx6fXDPpPK0jgf1LAg7Ql83Hws8s/ZAL3FLwwhGqKHL5qQuQbZmtO82L1rvVyjFFqBVjlVbwL984mQpgvEifnNW7CnPXPAyub6fO0Bd5cC4vNEGA5vEhN/1I7JxzErprpkLmdMuJjtl7XsK85XeCG+iCyGvgpAKUDJUU11DXEkH9lBb46uvRcfhizDvpVNRPmcbAn6x+weViP5wD/vv026jKEgq5DOR8jrnSVZmY7QUkhgZArnfq396zfg3SYyOQ8nkMbN2K5OgI9XSHIitsblVFhSwp7F9CYI6sc1LqeJ6tGRWCEUsiEogL+cYOjDTNQcJXizolhQZBxkjbIehpmo+4twY5suB1e9yirFrFor9uXce6t4oDr+TBaYAiuosf8Iz2MEKeK5uk+hLdBQU/XnPHD27ep4J2LuZIwJGATQIO0FvEsejTPzpP5HGlxmGmzAm80tiBXPtcSN6QvtmVuemZcWN5rRSzt2+adrA3Lzh+Y6Vtuq6QQl0+hgLvxrCnDhkby7+kVMzseRVzVt4PoW+nnsZHoYACuWlVxpwmLz+nkNWlwR/0oaaxFpH2FjTOmInIgiPRsXAJApEmfcPmefYjer1wef1OBsC/uUmQ1asU8ihk0zqIJ+KIDfQjm0yyBSJTJTlJhiJLyCVjyMXjSI0OQ8rlGNBHe/ZAlmWkx+JIjoyBF4mwKTAwJ5e8XFCYO13weZjXR6WxyB1PVrogghNdgNsDpbYZiaYZiIZbIItuBvyFhimQws3w5OII5JNQ3H70h9oQ99VB1Us8FUG+0vo2RVHpPV5V2POpgmnRA57kKLy9myDEhwFZGVVU+SZZlq9Zf/dVg/+mWJ3THQk4EniTJOAAvSHId567dIHE48saj7MBrlYL1yM/ZQFyda1FUZcDtjUez2yiitKsbP1Xmr/y+H75Odb3Q3IWjfkoGgc3oW7nCnAD3eBTCXCazO6DqvWBQgI5PcVP8HggunnwRAiEBpfXBdElwh/0o76xHuGGekw/4RTMOOFUZu0T8Aui7kEQTQ8AKQUuNziLBfcmrcO3bBiKYZO1zLgMBsdByuf0Wgi8AE0hqzrPQFjKElktXbyXfCbNcsoVWf+86PEwueQzGeSM82h26f18Ool0dJSBfGJwAAPbtiAxPEJ+cxSyecj5AgNvOuh3RdFYNgZHpEyKm3PkJgdURYPGccwdT6RNXYlQGCkOkRZokVbkXEFE/Y3IeAM0OQDNh9sNJRRBrH4aooEIZI6HT86jPtWP5lg3XJqMoZqpGKyZgozgZfdhepb0P3QrvRSbL02JacGb7xWj98zXr7LPmXF9QS7AN7AD4uAOuKS8JGjKvwqKetWq23/0zFs2yc7AjgQcCexVAg7QG+JZfOGP3lkncFcWwJ+WUDRObpuJ3JT5UCh2WXS1lzZC++Y3Hsxpgy6BfynWaWXql3sDKikKRXvL5k0Yfx90vebcKNrj3Qj3b4I32gNNykHo7wKfjFG1Mlabn0CfcbJEATyl/RUIgDi43C5wAgeP28XS/0L1tWhsbYbL40ZTx1Q0d3TA6/MhMHU2XG0zdXcxZQ4qesogKQOkOBAngFzSBFxuj07sIkzTiYIis3jJhU1/0z3TD/3NSGW8wGLTBLwEqMwKVoisyEH0uFlb1HwqBQJqGsvt9bKiLoVcFhpZv7LEPBp0bfo8jZ1Ppxh4qyrVMnAxcCXXOD2/y+eHlEkzgC6k08xNnhwc0EmPqorkyAgKuTyzvOkI1NWy+yAATwyNGqEQgV1ToWdRwe6Z3QO7vp5aScoCEeJIZuZr+hyQJay7xXmfD3wgCI0XkffWQg3UIOWvRTLQwMaQKA5e3wSlrhVZfx2iwRakRXK766z4oq/HQGGPJrG10D62AznBi+6GmRgLNkPiBN1VP847pWd1WMcx+XvWTWIc2dRY0KScmId3pAuenk3wFDLgFbkrKys/WXPHjxz3vQNGjgTeJgk4QA9g0aeWLlRc2sU8L34UothOJDY9b362xUo3YpUV4vT6RltJlCW3aNGCYuhv2Zitm7SNCFV5RUwUPjCVivL32+NdmBLvgXtkN7w7XwNSSUakclHV8kwKWiZj5O8xc5I9BXPJ8hwEUYTGAWpBBsGD26eDueh2wRf0QxAE5FIZBGpCaOmcgvrWFoTrapGMxhiots+ciYLoRVoCfLX1CNQ3YnTPdmTGRuAN1zJQVOUCcukkCpk0RI+PgWtyqB8ujweZBDHH0wwQa1vbEKirYznhsYEh+MIh1Le3M7JabGCAWdWFTIYpGZS1QAoK1WaXGVDn9VQyAkVD0aFnEz0uqASi2TwUintTHJxI6QaJTZVV1qGNKTMiD4GUIZ5n55FiolvAJDAemtsDjeLlpDzRayKRKUVdsXL7GHBTOiVdHxyPRDCCaH0nXBq55QHZFwT8IVZaVgpGIIfqEffUIBZoZOGXAkfZFPZQkXWFlNagjvRhKY3WZD9pHhgMtyHmrinWZzD5JtZ1aBurQojK0A3KFIFyhVO3+T3xIfgoTp8aI8/SWEGWf+PLJX/jpNm9Tbu8c9lJLwEH6AEcef7SS10CfsAJ7uYCL3BSy0yWN68IZt78REQlM8Jpvm//d28xT3Pl2c8pxeAnft+uPNhXcMkqs3oOTKKVea2W1AA6x3bAN7QdrpEuaJTil4xBoJ9sCpyUY2DEkIWY/2Qpx+PMahYI8HxeCG6B1fYnIGQ1ASitzwj5MkudWYd6ShcBojfsYwoCc4WTpc4sX3oT8IaDgCiikM4wUCaAJZc2jcDAl4Ua3CBEpB7odB9MsaHQAl2LXAbkVSBvBLm7CWzJZU/jiHRT+jgE/CRh5mpmNwYWiiA3uZzLQckUGOjybhcEj4uNK2fyusVM7nVyvbNrmn5vAnkB8Aeg1TQgU9sKyeNn9533BCC7vexetWAN1PpWcKZHRRAxGm5HX2Q2PMRch4qCpUaDlaxpnbuJFMTxRDoOXiUPjyojK7iR50SbW95UCuxeJ10Dtb5WmVuirzibN8qiBdCcu7Jx+Pq2QBztg0ianKo8lpeUq9bc+eOVk37HdQTgSOBtkMCkB/rF5y1dpPLqNzTwH+REVxDUdrN9LnL17cXNrLThlbvozWhluaVVAuzShmjdRMu9A/aZ35tL3+49sDltS7Sq8tx+YyPWDdBypUS/d69Krt4utO96Ce7RHmj+MAM9cr3z2TTE3ZsYB0AgYKK4rCoBBLhk/ROY0dXJZU3ji5TupbEaARov6IBM71D9f/qXzicwZj8aeKrKRi78gsTi0ywVjBQMD4G77v5mgG7UHdDdDgS6FJ8WWdMVYpjD69OtXlXT0xZlCXJ9M1S3j9UckIjYSM+aTzHlIeurQd5fwxQVdyYBjvoUaIqelUZcBFVGRghAFlzwKBIjneX8YRRYfTid6c4UoXAdpHATYpGZyPhq2LMm3QEUuBJJrTTD41PWikpd0aNTWh/me0w5KU91KyOCVnK1658fr6iaiiB710ixt28G5Z8xlcg3GotDsXDOwA64VIlIobtzmvrjtbf/+Na3YY9zLulIYNJLYNID/RHnX/kFkeOXguciZMHnps5Hrm2OzYk+EQnPatmUu06tgDrxBj0+1m5lQVsBoFJM1Z71PD4rYLxHodxjUHnTLucK+JQCItkxRGJ74E8Ns+5lwuBu3T1NhLZcBlw6xTwDqtvD8vZdxA/IZaD6gzoIE/CqCnhOA6eQNU92LAeN0v2o8I9UgEo52W4PA3qKVyuhOuREDyOoMX6BXIAsqzq403V9AXDk8iaXuMsLxR8Gp0jQeBe0XBp8Lo1M50LkA/UQFQlJXx0Dy8jYbgb0I3XTMBpohFcpIJyLw6UWIBQyEOUcA3JqWjRaPx05lw/BfIpVKhzz1jIruRpvzd7WwPidx74WdAAuKYclwDdIdEXy50TeJqtisHfFcm/3UlyDFp6KuZ4nkgFVe/T074CnewOInMdpSCqa9lvex/181U1LM5N+13UE4EhgH0tgUgP9Eed+/yhO4L8F4AyN4/4/e28CbslRnIlG1jnnnnP79r6p1ZvUkpBaa7fUgMFmbMYeL4xtbOY9eRFSowdYHgyywYARIMlXC5IQArHY2BaeAbRhW2M/f+PPwzyP7cc8s5hFSDJa0N7qfVPvdzvnVOX7TlVlZURkZFbdViN13y6+zzOte2rJjIyKP+KPyMgOzFsKk6vPh6m5SymFiRqLuYBrIqY8bHaajviidUqTmqy92GgnJw5M5CWPwR0HdkTK9Eo22hIz4T5pEN+O5OA4AMEh3Yelh3bA/Mn9MN6Zl6ZAmnEXWv0pGBoA6tQY9IbnpU2IBoxBa+IANHsT0B1eAL3WcFojEOk+HOzMhx2zl6etVoeSfsomTEX5ISqIPuYFi5hFyUZLnSBptwS9xzI1of3lZq0wFe40lzHxtNiDgcsyB+T8z3KEjRwC59n2eSFHhKYGChciZwzcvDsG+7Kzl8xatF/cBp0tj4EaOwAtgH6k4N5JgBse/tLowMuq/1dLoJbAyyiBkxboz3rT1e2RxfN+p6miD6uosWTQ17u7cm1K2+tBZTKpmkcGlBTeWQBxC/IwWBi4sUV4eI1dNgDH6tb4FyZYqJguGvEYkChWltLAdgsVfa51CqSovzD1WR6Xdf1zGA+nqNB3jwtsfoByUw7l3wl6vkBzmzkXz0FFkvg3mvLgYIqjZYHuTieUFWtmkbCfuseAmrptwtdJd3vglJEkH3c8uLWtFJmXs0DWMSi22zEnZqAPze4EdHY+A60Bfd/vQVPpb032kxu+f8+N/0/5utVX1BKoJXAsJXDSAv36y6//WVD6D7SKflw1h2apuYtgcvk5MDn/FFG+UnGbbyEwcNP7csAXq5pppIa78BWFbXkWnqcC5HFIkRlnEagDUhYFyvusKZhI0XL2lrI0QQiUZLlx0HPl4KO16ZXSGtF9EXb8pCpCbJaEki8e58K+XRqf6xQZ+Rnnk1bLc1pecKoqsQmyFhXryZw3WWZ0nTq7noPhzY9CszvoW5Bs6cb6ll85s3HX6OhoVk1Z/6+WQC2Bl0UCJy3QX3zF9e9oRtENoGBFr9mB7iA3v+ystBhs8D8vHevZekSqo1E0Jj3HNZLcWNu1p9EyN+I2irMMhAQUGFCkiN1lH/zaVwaeDPgDWwZ5YaFb5c3H7St+xKMNjU92fnxdDyUZhMbI19X336nbgL48UrBpdisUh8ogXRCKLLPH4M+YriVPa5inhYA6bHncnhCUsbB3t3c+C8MvPDo4n34A9AeTOLlTzWp+os7Tvyy2vX5JLYFCAicl0F/89hvX6X7yewDwqyqKFsDwHEh72i9eXdDSvq1FqRk1OXuxiY0LTm5UJAOYP0/OgZiDNY2kZP2m1C5nHdxoXQJs+14p3ZCKpijaMqOQo1apA5t1sAL7xZkoZMDkBWuSRGQGgefqgyyHGXCOtYaeL2Ze+nXJ65jdjwrxWEqhkDNxGKjT56ukx2yQ1WWZlcFSM+sqn/dA5Wtk1jq0F4a3PA7qwC5oat1XoL/WbyQ3P/TFm/53bYNrCdQSePkkUGqKXr6hvHxvunjj6Ns7Cm7QUbRyUNzVW3E2TAz2zefboSx45JG2sCnNCo4CqDHCZUVL/tnSd/LnSQ5IGRilT/TRzF6GwgVqTJVXcUpC4yqLGu1BKlK0yhkQ6ji5BY3Vonxbf+BeLzs2LsOC894mW+FrLevKwObxJZZBYghCOX+fM4bTKKGaCJ7DD6UtJH2P4h50tj8FQ9ueHHTIG2yT3BErffPDd9/0+Zfva6/fVEuglsBJB/QXXX7TOVHU+z0F6jdBRfN1ZwSmVp8Hk0tOf0nagHPTxujx6JBHSNShML8y6jX/z+KZ+WVFLIgBnBUKunlmuiFPjgyNUyA7OZIjQwAAEck8uvexJCYwtjS0Sz/7txe6TgyXP2ZhCimzQbtAFSogNCOWmAcfg2Hv4XKXwNZHuROQzh/Jxx52sFwWgTuBZU4quT6UmtEahvdvT9vhNo4cGJwrcCgG/ckFjcbtX/vSaNZXuP5fLYFaAj9yCZx0QL/+8tF3NiJ9g1KwfNBFXS89DSZXnQ/dzuxU2CRfakIoZ89yKJaR5L0AACAASURBVEIsWzNftMjvy7u3iYeNhCq3/XQwBYCjn4MLJJzVyGlngXKmRXkuG+I29JGidTp/G+ladU5rFkrebxyAgrsgXwOVI3fkZLDjMvWzPUEWBm3n5B+o5FBiF9G2YnYdRr71j7Ztpm6Y3PtB0jtZTmZMafX9tiez6vsk7kcR/M1YH276t3tGHy37UurfawnUEjg2EjipgP6SK0dflyTx+yNQPw8qmpNEDZhadT5MrlyLpImNM4vC2L5lMRLjBVMFUGdkNBW4S9PLy4qpagZ8pFsapbQN1U6NNjfW9nlFFMmicnd7mR03P/XM0MUYaDHlXNVJEA9UCUSPrtzKHBkqR14zwGlyzmSEABdfW1yHVMkfMVvQ9NHkJnePWYvBo3l6wMcS0PXK3lds+xNOprf6itMK9LvgsseyGfQ+6Ox4GoYGh9zoZHDOwg/H+4Mz6kfvPzYmrH5KLYFaAmUSOKmA/uKN1719drN5gwa1cmzQyXXhKTC56jyYmr24OJ4zRKNaYcoRNc5h0yhLXga5sA8b39SEkzPDyxY0+70M5PBTql9bJhs+fwxyBYQFjkOtNjd6lQXE6vPA65j9O4t+ZcfIXi2tb7HOJfMixY/CVrXwXv2wZHzsQJjCRztLikp/DuDICWQpJK5n/F1mXQYH8rT3vgDtLY9Dc3JscEDPwVirO1VH19X3R6Pw9T21BI5CAicN0F982UdPU83me5oK3q5VtLAXNSA+9UyYWL4W+s128GQwAvAkKsfiy5rnpDAbkCrKBhTXlQEMBRMf0OWQxWjfKiDgi7JDwGaB0YxH6MUuROCE8i4tBKyq0TRVkMo4b1JDgDyvYeAMh/8MdnR3YKxu9E2ZlWL9vPLA9QACw4L0ijAEAeaFrqnUP8E6kPx4WkmHQ/UVeGuptAuivX8HdDY/CurIAWhH0Fda/+OEjm9++Ms3faPqCtfX1RKoJXD0EjhpgH795aNvVCr+EID6KaXU8ODQlkE0P7nktCKmS00f4q9xsZwv50sNIM1XYgNPGuAgtHcpWAucGZgOuqkxcBc6kWWXyO/Hd5dHwDJIpWMJtFzNXZz8VTg/7GsAg+eJOgyWNJkRWROajhblZfP1tLKdOizUcXMdLCubDAwR1c4ieu7QuQWL4bXiQC06I8RxkBiNsloO1zmVHUM/WyKle6i2KmgOTrPb9iQ09myGocEhB1rvmNLJx+efEf3x10ZH+0dvvuo7awnUEqgigZMC6C+64gMjkR5+V6fR+GDUiJZODQ5am7MoA/p5WSc8nFc0EY1IVYt76DnIHg2NbJ7BUCuwihy0i+KyogjN43h4OvOZXK2B9LKWrZTBoJEorZKn8nBoXo9MfVEknrfvgBWXJQmtSQDIvE1q+MK4z8B0vb2aO1LVWuLiXRdZEZ2rJ3jOhRuVq0BYlja6d9va4nm6RZDyuOj4BocZdXZvgqEtT0DUHR8cQjSVAPyFhuiWR+4efaqKoaqvqSVQS+DoJXBSAP36t173EzqCa1qR+lmlGu1+qw3J4pUwsexV0Buek0sPAVWwZSinWU2sm5tIIVeLAVEyuL78Jo0osfEUQAWBpXFUqubqRSfHU/jmo/Ol4rEiqkXV7z6Qd1W4HJjdVAmio/O+8mKRndDTXmJNMAsQ6p6H5edr4OP7RH0MC5+bJDdD4LjV89nbCM1fpDPc36zjUP4N2HFlpkNux+yyOO0DO7NDbg7tGxwF3Eu0fliDvu2Re27+m6M3X/WdtQRqCVSRwMkB9Fdc/24AuB5ALVSRasLQcHoc7cSys4oudxLQpGesc5rcYzCnZ8h9oF0NzH05UWkMFiCEqI2V+pUrjHv0qQWUsPNBgZRG/1YJ6RjlsVvHqpBD/qey2ghTme6mW3h0nEfd3hw4cu5yx47nuWmkK/QvqDDmwtEj17o6wusejKMnMlLCnLBD4LIF2ERYOckUf/rmzAHAFfwaoD1xEDpbHwe1d9ugS14MOtkWa3XrQ/eM/mm53tVX1BKoJfBSJDDjgX79r753PozM/4NWE35fAbR7GqB36hkwtfoC6Lc6pEKdRlfGmHMA80WaNBoy0SCOgN1oHu+Vp21bjUmVF6jcIQh1ZZPrEORGOVi5qkTz2fUWKN12weV5Y/5Odz+867SEPwITYYblZp/B1hL1UTDOHwdTKar3ytkD8mXMjnGq5P4AVu7YQSj7wIl+oq2g+JS77L22VoTrscusmBFYOaZd8gbb7LY9lZ5RDwAH+1p/oRWpT373S6M7X4oRq++tJVBLoMwCznAJrXvrtb+koujDjQg2RBC146iZNsiZWLmW7Ws3JpGdXR6gsI2xLwwrqXinDoE1qMaBQICI6P4izy5U7xvg8OVopXHwfe4GLNJ96oitsBEp6rGeDzGdCWMyXAdAvsZHa0v347FxtfQBqbwtLXc0xJ4GLgjZ97K5szXgOXeXceCjlsfBu9tR6tzVD5+sfI6Jmz7w904gzy50nY6b6AkrDqUykRwp+7f2/u0wvPmxtPpeQzylE/j/VAIff+i+G/9phpuhenq1BF5RCZQ5/K/o4F7qyzf88uis/pz+b0eN6H1aqVOUUkOwYFlWhDdnMSnAw8Dni1zpeKxj4J7RTk/4oq1uWUW6UFXvy61TitWVThFB5tvIijPqxQ5xNILnIBsCaF9h19GsF6edZfpdbtZSJQJ2x+TpgSA6dD72xjppHGxd3aHsQCiHj50840S60TJzIL1NhOSx8+r/bCZYl8tWkaVXmHOQ3e0+bzCPVnccOtufhObO50An8RQkyRYAuP3he278Qtlb699rCdQSOHoJzGigH+yd183me9qRevsgP99VUXZK3cpzS5vKhKlzKnBjoKt0J6PAYP4rM79y57wswuPRoz9HSncQkB75uGCv2GeOZ+rmqmklfkjRpk+nuxXeZSAWAl4LvlJhoOukUYerbC+9cYQMAGergg+IrXAgTbAlL3IInDw6BU7q0FGnAzMvZnwStS7T7TiSl9bTdVrKWQ0kJw3Q2f0cdDY/BtCd6OkkOawT/UcLWo1b6973R2/E6ztrCZRJYGYD/duu/xmV6A80osZPaKXmJLPmpkA/vmhVKhcXLH3nvVsxYgMp3Z9d6W59KiC9ZLtWaBsUpuENZVpsL/NGdmUqgAAyHzamw3FkT0CObIkrA2AqFb/S8edwsMmBCDEW2ZMlypg5Y4GdFL7Kd+yU+ZvshOeOn22fIVHp2KGbToTtrm+5o2PXw0TzaZ8IIV1kHFAjZZ/DRJkM2WEbXNM5vCc95EYd2J2oJO7qRH81SvTHvn//TQ9W0dT6mloCtQSmL4GZC/RXXdW6ZGLZLyjQV6uo8Vqlonnx4hUwvvI8mJo1P5dUEfPYRjlCU5iCUiX702kunwKOG4FJ4FmcOc72vXPw9kVfxjgbA02jK+xwSADJG8fYMctsAY72JBDFoOxzduw1zqEpjqOCZehnC+QUAwMaVF8QShVUddycYjQ2dhxJ87QNp875BzidtAiJ3r1nLLBUUd7ulrJHPFJH61RUz/MdF2aNXVlLqSozima/C+0dg6NrnwLd7/VB62e1ho8/cu+NX5y++arvqCVQS6CKBGYs0F/8to/+pE6iDwKoH1dRYyRqttrdFWfD+PJzYHCYDf+fL98rgR79m7vlDBcoWZD2A2VqMomhlqJEN8rDz5Yizmr5byMJ37GskhqVU7hmbHKUaN9J2Q8+RxfgeQ7cLzdXhqF0hy9SNX/n60gdO1rYmEEgP8Co2pG21vXMeYpgTwfmcAWcJYlil5wkojM5c8LTN67MqVNZlu7p7HoOOi/8AKA71dU6GVTm/UlvKrrjsQdGj1QxWvU1tQRqCUxPAjMX6Dfe8CbQ8YcbKnq1ajSGo2YTJlashUOnnkNapMoRVJgK9gEoibDEIiUfwGV/n0405zoHYUCmwCRFYaHIrLpSuRGrANZOARgvXiwfi62LyGUnNgySwJVuY/S1DXZZnHIZ+B0JXxtg5DCVpF7klJGP6ZCdHD4D30E6xV74dEK4DkEu4LTnCmRxO3Ug3LG0921Lm+fA2OEpiPsTAPq7dfV9uX7VV9QSOFoJzEigv/TSSxvPtte+Syv1oYaCxe1IdRoLlsLBlefBoTmDlrcuDUn2CQv91jmwlAOzYGwFY+5Gipxmx2+yhhRHyjh65kaXOgQSUxByMuQGOVzZypgDDv64PW4BqPlDce9/324F2aFyYCxYK+HMweOYFaDF6XmHgcFRrX26n9mQWRs3Gs57LaDxhdIe1VgL7sjysZc7gq7+Y8bKx6Zkf2+N7U/PqG/s2xFDvzcoytsHKvrEw/eMfvpoDVl9Xy2BWgJ+CcxIoF9/+fU/qxS8H7Te0IhgTrvZao+vOh/2Lx9U21uLjScfAiMqPoFC9+Rozcs4jYvpZwxaR9PxTiq8wqkDM3aJpqVOgNvCNwQaEriHIlpPbzjidPnud3Li6A9lPQVCH79EU+NUQvn8w8yPz5mQwd/WTIQPMmJORD4E/xZOpPBOkaicruGOmM9ITN+pyKQb9XswoO+Htj8FqjvZgyQ+olV0x8N3j95SG+taArUEjr0EZh7Qa61e89br3qKj5BqA6AKIouHO8AiMrzoP9i890545LuRQQ4bZ3d9NDTO+N9SK1QFXzB6QQkDXocD30kiznD2g4G+jrxQGBC3AOV25nzkFnLJDV6QcsX2C/7AULi/rqeEiM75yoWNZzbUube4CMF0DfxFeVQqeRcp5WBzWl2qsiuuMcvn42RxXxr7uhWieYoFjuR6acQ4OuRkcXasnx3tK6zGt4M97E+rWxx4Y3XfszVz9xFoCJ7cEZhzQb7h0dHUynFyjEn1lU+vWXD3Z7K84G3ac8VroNoaK1aaV0ZkYHEoUGTPexCYEXDzSkfOrCCgJbZxbf1Evaec2SnNj6tSCmcMm5D8VECbkti2gccNt/juQAhBOohOjf2F3gwVxKwOJnTCzk9dAkgNxwzyUvr9Nrhv5p+5RpdQAdshoO2DZkcPODzoYuGA+0t+FvLlx2Ay846dLh9Zgh4mzPaSYtHBGbAqBnkzoyoKvdzY2yh60X9ya5emPHOwqnRxUKvrbKOl/8nv33vzkyW2S69nXEjj2Eph5QH/FjT8WQ3yt0vrnhiBuLIrixthpF8DmVZc4TWkkA45z8b78KgbuEN1evbhuOtFWpgS+vLhEpwYpaCE37RbU5e8MFoyxaNXDVBhACsotRyvS7MfJUVsok+onfJ+KlMIoK8gMpyQyB5G4Et6vynWc0ns5cBeeDGVbCudUdAypg+M6l9UcE+vA5M8rgJ7rnXX63OOMJRaCvr81OORm0Pd+z5Yp6E8d0RA9qZL4zofuu/m/HXszVz+xlsDJLYEZBfTnvPkP5syaP/Re0NHVoKLZTQXDatkaGFt1AYy1hh2KWsr9pq1wmXEz8aVfWGXRGT0y1D6Hxl00grOK6QP1Ag+ErXmU2pciUFTpXlLxjaNMf9MXCwTpvzxtdxGGZTExOdYXUcO+vemMCSggtnR7IpJn5fm66+aCvqelLjuuOJy64GPzMyeuo8KvnT4Lgx3HsHOKn52zS6jDoo8JkvR3cEb98K7noL3liTjpTkwpDeNa6T/qTUQD+j499ab+Xy2BWgLHRgIzCugvftvom5Mk+QgAvCpS0fBs3RtOTj0D9q7ZQGh7LLpyw+kCRChC5kBGl4lFvdOIkOXldgFBShuktGneU5/+Lhvrwi1gTVjkDnQInJ3r5e1tRP4VQbcqO+LMv7RanvIXroMkbXuUomMbAVsHxufg0dVMo2/kGMlrKGmAPA7fDhID6NLJiu7TZaeLM170cCR3vaUUmTnEtvPiNpi15THQYwf7MOh9D+qvE6U+9sjdo08dG/NWP6WWQC0BY89niiTU+itGf0tB8lENenEToD0feo2JVefB9tNfnc+RGuMClD3Rl4/aN4Y8FWDqKsldw/y53dTk0jGRk++QcxEEWwpCNDq2+8XtOLPnyo5KiNqV94GbXK5crOeLLPMxpFKjEWLR+94L/i5zgulsN3fsB55qOfYwUxNMiQhOD//QKAjyNc91VWyYY/1z6fhYmlrib2XOJkmThHSAjs/RqYBDxZ1Ls85DYwP6/nGI9myNIY67EME3IW7c+tB9f1ifZjdTrHI9j+NCAjMmoj/9ytH58xN4LyTxeyOlRppKNYfmL4SxlefD/nnLxcpyCvR4PfwGT6Inq0ZgNhpyny89Ix0RO3wmzCZYYHKpYrcSnQKCLzIPV31LOW8rSaxeNI9dpLXzSNY6Kezsc+QAYd+IcBmsADCcc8cA6jIi5AhZiaHwFhG6dRMGDH1Al8nJjZz9xZBVbQZ1zJwUleNIUZlILZjp9j3sqPrG5PuGrD4NzqXvbH8KWluf1BD3JjWof4Ioue3hL9/0jaozra+rJVBLoFwCMwbo17/1utdEDbhGa/Vzc/qTnblDUfPF0zfAzhUX5FGsBRp+FrsvN44NsZTPL4tqnAhOPP/dRrjG7BcOCDLIFFD9eWEOLhjM6Rx8W6go3SxFycbMu8rj6wCHokGEEbYzm7zjgZ8G6JenlaGs0DINXf55mCtk0KKUe7k806kXEbTrWGGOx8rYslD4UCM8dikHblkmuyYS41P1xEVfSkPec89YA6bHRkeV1tDZ+Ux6mp3udSe0Tv5VKfjEQ3ff+NXqa1NfWUuglkCZBGYG0I+ORpc8k/xWAvr6SMHCWUnc7Cxc3Nx3+sWwf84pHqoaiwZvrbJI5EbFZeKkv1fJ5ZedvCYBQ7mRx5Q+jlo5RA8231l3xgCRcYSwIyODCZdHCV3vaVNrR+BG/aY4Mn1ynmKh9QYyvS6mXbx94+UUApEzSjUU48gPiAmdVihpjI+yDzsynMp3nyyyQmILW+vApBoQqK3ADibWB9+X4GN4XJYl++YGefrhtB3uwQmdxFsirT+nZu36swfvuqs3va+tvrqWQC0BnwRmBNBfdMW1axqq+T5I4o1NgJGRBjQHDXL2rF6XzlvKWZr8sikMMkCSGTOJxpaiFEprmz3rUu66DLC94I3I3WyxKLBVz7dboCjMPFl9Tu27wBIqiOMgLIOWFPXa+bjr5IvEPTUDmDFJiw/xBGlNhB2ftNZGztTxkD8iH0VtwbSs2x6PtH26YP5udTfVbtLvjsw46FhlT+NpBf9hPLhws6pBRX0f8oFxg9M+tAeGBxH9wT1jKon3Aqgvj8RTn/76/bftr/qW+rpaArUEwhKYEUB/yRWjP621/qhS+scjBUNzhprR5KrzYeepectbJgNOYafGMlA8hSN7t/CsnK4mhrtilTk39gbj6YLxSDQz/O7/cFTPo3jpuNrsGVIU5isi9M0RO1QuuHK2IQcuB7ApKIUcggIM2XoWzlcRhVtZlUehLivi6gt1GPh6kcgYLRvOfUsNm0q7LIr6hHWS6ojtpU91RZaB7MRw+fucTc4WEOc6X5+hQd/7LY9DtH9nN9J6f9yP/zoCdef37x19pjbetQRqCRwbCZzwQL/hqqtaycTydyiVfAS0XjKs+0MjC5dE+0+/BPaMLPXsnafAl4lSjuwofe8DUrMYLMLPLSI9JcwXAfIIOrQ/mx+LKlPeXEXKUgnFU3KEt8pBWQRJ9Vw6mkXqRUSXd1gTOuhJIC3S0fmFlnmR1q5szFK0b2eGc9K0ox2fPWvfy/f548ZBRK5UD3iUzh290O6O6ZuCUItb7OJVYTSyb0dygH0pDcxgNLvjWUHerk2g4vhwEne/HWn16QfvvfHvpz+v+o5aArUEJAmc8EB/4cbrXt+A6PcV6Ne3dTx3SdSf011+Nmxe/WqYiFoI6CmQ0qjEAn/4HHEJpDGg0P3qqQkcNOBhzVxMJzUcraUmlYNCsX2PRrQi0Dr55zJKOXQ+ut8ZKet7nxr9/BwBHs2HGALOmhjZSeDv/5T5uLnzxFkK5owweadLIuT1faCM15BGyK7TwWUh5+3z8RdRO30OdkbkD9l1JoxL699eyO7hzEggHeCsd+4nED1nW1kHjXMGB9y0t/4QoDs5qZNkJ2j96YfuueGzSqmqnkZt3WsJ1BIISOAEB3qt1m/8wzerBD7YAL1mYTI+MnvOnHm7Tn81bF90Bpp2Nk25aYwLojxnio0yBm0pQg7lW7M3SWwCI8T5djFWrV88xdl7LwMdXX8X/PC4HIdD2IpFwV56Xpi1oAAacjjwyO17MidAdqrMs42Yy6hv+wbECqCo3Pweek6odoGuebnDJo6HOYp4l4jDePD97HkRoeTA2rFlmf5UAkT3uEwk5sTqtJtSsW6F/P7su2zveSHtex9NHkkgSY5orf94KIlu+/Z9o4dq611LoJbAS5fACQ30G37z/YuT5uyrQel3DiVxc9ZQa+TIaReN7D11bSEZyRCabUq4natLM9JorwwwygA+5CBUyTn7nIRykBHAktPLnroBiY4PnYVuxpgZdQz29N+u0T86BgHLjcq/jHlxPxxcqocdEc7GhCrsQ9fKgOxG+mZk0rq686XzwCCdOUPy73z27rhTCThCkiJ2erCSZJDCzNLg3e2DO2B4y+PQOHIAIInHYg1/FUdw+w++NPrDl27i6ifUEqglcEID/cVvu/5ndAzvb0ByyXDcnz9v7kj70GnrYOvis4pK+8zg+Qy/Ne/llLSNXMq6qpmo2G9saYU7j6IN0OCotDRyC+S8JTX3sRTGxOMTz6QtWL7cua10L9wEIYfro5RlRoLKJwwceK6+VIEEyGUgSp4rdCsMp3zs3XZM0tG8rkNk8JaCdjl4hs6n54DNnYty/cXfQna3xG6FZWbvSQ+42fpDaOzdBpAkY5D0v55E0ace+fLoP9QmupZALYGXLoETFujPuvqz7TkH97w1AvWeobh7ytz+xLzh+YtGdp/xGtix4DRRMmXGyN6U08S4RA8FOGXRvbws9pms+y2hod17ZaOeAlPZwTFCIVhhor17yvkIyoGVRJLFmKRDc3xRvgwWPEJ1HSd3bJR69n0gfKeBfF1IXwhDQxgRv7zCrA+N7s215ayTVcziXxXWdjrfgnVifCwXpfTtOrmMhfTeKO5De9dz0Nn2JMDUxCTo5AUN0eeXzX/xz776uc9NvXQzVz+hlsDJLYETFejVureO/mIUxe/vJN21s6fGOvOTyVn7z7hk6JlXvdHJ30oFcXxvM8/pyrlK6gAUkbdYdGcUqwwouTHM3yEWQSGDivQ2e4IcDZfvJvCDoZ++ld5n/+YDETmHS9/PgVoG+2zGNIpGIOSpK7DthPPd56xYTBo3L7yT0hl0eyZma/yOSDZrfzc96nRmszX34Pf5WAujm9WYANkBo+tVZazhwlPzPOMIGGd1MLXOgQF9/xjAoX1dAH0kieGvmiPq1gfvGt18cpvoeva1BF66BE5IoB8cRzt77qzfAoh/v5NMzV12eEdrYf9IZ/N5Pw1PnfMzhVTKoztu4IxBlQyfj24uA0p/RF6eUpCcBY9R9uynDoG1n37P3usCnw+4MPC6zhCXkMsASDS2HUMhBaStbvSK3yLJPNz/3czXgBBvTITlIVH/5nq7T930ZigfCx55AYb5bb4cuKzbNLKukqPnjpTrFJvSP87QuNE6dk54v3wrv3x7JdPXofEDaUQfvbgtgX5/UuvkGyqCjz/05RvrA25eup2vn3CSS+CEBPpLrrj2pyMN728l/VeP9Cda85OJ1sRpF8zedNYbYCzqkCIka5QxANGIkOSrnU50GGxxZOWCsFwYF47oy6JfmZ6v0qWsjElwwdwf0fKvpDxSDbeFDTk/Vb5IP/Xu5sAZC1ISxRfAF3CcOAVvawgEubDCR3fXhdXL1MnAle+8gp6la/A47L9DOiodUMQjdb/ekPflr6HOKuuEh1NH6HrjDGGnKIp70Nn9PLS3Pw16crwLSbwlAfhjDeN3/ds9d4xV0Yr6mloCtQRkCZyAQK/VJRuv+0WA6IPt/tT5Cyf3N+Z0Ou2d5/zE8AunXlgpCnWjtxz0PLnWcGQrgY7PeBojKnUuo46I6V9nDL+NNMtVeXqV+O7zqgO+fEiLeaIU+XLHywAfvhaDtZ8WL2DRIxCXWSiKzJzaBr/j4TpanmsFx0CsnEfXmbQA76tQtYhQ7NKYtv51nVAcbeO2z/Tv1kmQWYsy3bP6zd8hFSHyVE5733YY3vo4wOEDXdD9I1rDP2kV3fHI3aPfKXtz/XstgVoCfgmccEC//srR+TqJ/7PS6t3tuDd0Su/grGj5mbM3nf2TcLA1IrRtpYBAgcYYNmqgJPBxRcgNfriTne9+seI+3/tctpULg7+PGcAzzMbg0rsisLNCPi+FXGGsGEyk3Q3Y4Ju8rVXMsujfDy5U5i7wY3q+GrhWMSVhR4DuRbAOpm2WhJxBAtoUvEPr7c470wL+bs5MUF1x9aRst4nk4FEwx0waPVVvcO/Q+H4YTun77VO6351SSj8PWn3yoXtuvKeK5OtragnUEpAlcKIBvVq38YY3Rjr+kNb6dSP9icayIWgcWLNh+LkV6/MZWoNmDTkHdGo0qxgwtwiLP4OCaPpG1NDG/Epzv9XodenMcrycxmBjECURsrcBTw40nu5nZWezO3NEXc/8QOQ6SMXBLIzq9e/Fx7OXAMm/NnxcFojKj5m1TkjuNOTzpVXpqAqepwk8/QqwI4Sb4dC/m4ZPofnShjepzrEv3K/HVhcwi1HolueUO25WuC4W34BnbY1MB49vJD3o7HwW2lufinVvsgs62aNB3/mqyQs/98ADvxbXRryWQC2Bo5PACQX05186OrvTSX5bK3i/0nrenO6RxsJZnejFs17b2rzkHFECPsDhUSSlO41jID0SR5D2OkwL23PDrXGmbWGRUSUV+8iIC/lZKaqmhpUCkAGNlBpO6WoPyDr7wt0T/6Toz5WO67iE0gj+inGjlhQ08ZG19N1+h4mDs+sg8VnQyJ+O0WUFpN/9nyJeH+sYWtlm+sT/Wxozp73NNbzexITxZu1NusCwRcH1tBDMxwAAIABJREFUEfoFcJaJfEfCbgeyQ0DQM+IsptX329PT7ODIgT4k8REA/c+g4I6H7r7pW0dn4uq7agnUEjiRgF6tv3z09aqRXBNp+MmRqcN62cTe1sEzNow8e+5/gFhF6WpKVLi0zDyycR0CieoNKwyNXlywopXZ7rOqR8H4XulQFQnQjXT4cbQS0CEHhrXZlQCmmhNQ3lTFbDdLITAVHyrusriYDji0bWz6zp1vXbEcXUrdzw5YPTRPLjvYSNLHbKK0QM+OtMp2N6oHskNhn+hfW7N2nE2wOm5lwd7pKSg0Hyut8lfQmDoCne1PQ2vX872kNxUrgL0a4FPN4Z1/VJ9RXwNWLYGjk8AJA/RvetPV7Z2L5r1dg/pIW/cXnbJv8/jiZr+xef0vzX9m5YYCGGjEgaNv9yhaXAxFO7pRYeIoCNPxWHgm9nQFyiJET1STvdHkLeXIO4VfQxeL+VtktC1WF50BqSGnjohE9ZunScBpnmVAl17jjp+nFTAAyvdKFLVUNV4FpCmYUdClTpNMnWfXONGwc8ALjdixruAcvHSokR/Ay6vice6dHIxEdMDOzJWY5JT6vwGsh+HdFfLauHpIeYj2i1uhs+kHXT1+oKdUNKVAf0FH0W0Pf2n0wNGZufquWgIntwROGKB/zdtHz4h78dWg4bJO0uvM7U9MTp5+fmvXmtcumGwMFatYBji88UhZ0xJSGY2qtUPAyCPTAhRLOtlZA0qj3wLcnR7yOQDldtK/mNkvFmAQiErV4k4+dXofic8Zwk+RGRSpCU42uVCLYmktfBGmBHL+A1+mN+/s6rCTw5+Y6oZHL6gc6e4OHJ3bFsVSCsOf1vCNl+qK1bFQestl0mQ2pEgZFPUcmTeCwb81eRg6W54Yi3Y+NwkADaXgW0ond3z/npv/+WhWpL6nlsDJLoETAugHZ87HE6dcqkB9qKHj1SPd8XhkwaLO/rNeO7Jz3sp8DV3DIuUfq0SuNnLD4GhVBRslygqEDL1scP10vauaheH3Fs+xKMwD2GFnKPRJ4IgVsw+0UExiN0jMxk7j40oYKhijwOhjPiiTIzkYYbmXgaN5osQ6+NZA4n+4rN3ncbrdvzq0IRB2jnyMjNTKGdea0Ly+pNvH2nxm81c6gfb2p/a1n3t4QgHMAQX7QOs7H7rnps8e6zfWz6slcDJI4IQA+guuuPbcJqirGlq9OdLxoiVju7u9lWvbz1/4c3Nj1RCiqMwoScepOhFVFlAUgZildc0PfmNMf5HgCl9BHRHnFDhUsW7uquao2PeayE6qmrbbqywIEjq9iOynA3I8As+jv2DTIborQhpzMX/eq9+4dPmUp8sc4Cjft82vyjkGPoer0Jjc0/EXD1JHwXU+/VQ6pumpxtHOdekbKjqEYUeIOxDlgB9yovhvMo0P0N67eWz4+UfG9cRYUwFMQASfPWvigjvq6vuTAZbqOR5rCRz/QK+12rDxD//PBOCjkU7OaMc9tbClm2OnXdTZtOqS0lOzfLRvsNrYAAqT9nSib+s/SLSzZMgpwNpILqc181vsgtmIWj74xA8W6dh8FdBi0yAcIXMHyO8YhKhnLB9O3WZit+OvBoQSVYx8OAS+PmBL3+p8EXS/t2+7GnmmuGOifPuenbfhRFwnU3YQcf4dOXLkjHlXnv70BnUeuUNh3bn8XyT9kL2f1zPguWFHqSg2ZI5mc/zgoCXu9uau5w8pgLmNOP77IdX95Dfuvf3JY20E6+fVEpjpEjjugf4n3v7xOUf6R34rSuD9DaXnz+mOdUcWL2vsOet1c3aPLGUHm8jL5TNoFuxlkDDGyW5Ps8+vEm3byBoDJTfibtW8icQsTR2Ost38aLnaYkdCutpH73NZmjHiMeO2qD7a2GC5xINwt4KDqN2+iGUpy1iKICWwFovYAhXvUtEnXS+TzsCj5+uIQZE6N2XUe+FueY4npvpJizzDVL7/+FyqZ7ww0jqAjo6wboB2y5/0PWUaoZIYhnY++/zwsw/tBUiWt3TyfJTEd/7r/bf+Tbl211fUEqglwC3P8SwRte5t153XSNTvRVq/pd2fmrVYTTUPnb5uaNOa16M9x2YKueH0dHUjgEEiWnfL2dHnw+0YUoPldaX8wGTuM7SmCW7JHWJELgGJTK9jJ8ZHMbuAwA6GQZFcMdbAnI1zwVMqxQEo4rrRNS0ci6IjnwEYd2z+A1rCrXtx9Mk/Dlkv3Cg6HZWXws8PdmE6KO1Rd3eDuDpu3oV1jYKtBWE6n/L0FneGZSbIOixSusD3HVhnkzsJ2fPau54/PPz8Q3t1r9tqAIyDhk8/eO+Nf3I8G6x6bLUEjkcJHNcR/RuvHO0c6sM7tUo+0E76c+dPHRwamTe3ufNVb2hvW7hGaABDAd8K3NKW5m+0YMyNTqQK9fIFpO8hlLPQTIQe7lH+dDz28oWTHAkeQdJ3cpaiKMxC4I2jOgrceO5l2+BchoLLKgUHMjyZdXEL9+iz8e9ewBHSFZzR8HUddFfNvj8cOZsZYk102R7ccKZYf6nBEU8X5BdjGWLHw3UOmNwCjqTLBvnSEkgWYkrI/V6xDqa97zf/4CAc3j8OChoRwBeH+92Pf/3+2/ZX/1rqK2sJ1BIox4tXUEbrNn50hVKtd6kkeVsziWcvjceGJ1af137+rH9Honk3h5sN2lKp+X+LuVNucMPgR42t4EAI3cRwDr1sK5ePMreGWWYC/Mvkgqp/Dr5r/U4Df6/kLEhKJjkR1DGT8tQuY4H3pHvTBMFtjRyY+ZrKR+hK6RJOWTuyEYoLqxT/SbrsdzAwOyVH/1jOXB/lb8l1XrjT4G8j7X4jIYe1YEwAoDU1lm6za+58Zhy0bjZ18rVO0rvtX+6/vT7k5hW0y/WrTzwJHLdA/8Y3jjb3rYo3RCr6/ShJ/mNb96Iluts4fNqF7U1rXmd64FlAZ5QxpwVlytFt9SoZLNlhcCNMfwSXibnaXnDaDY6fWR+mjrkCuhRxldoCTgGnrlD6Rwu+cjGj1KVP/ii4rKyMLTBgo1+8nRTVuScH8ty03NBFakwkg5lv3n6HrPxwI6xPPr2UwBDPrcypoGcq2DVwx51qpmfniuwwyw6M36H0jSXs2CmIdB86W5/stTY/Oglx3G/p5IW27t/59fs/fveJZ2rrEdcSeOUkcNwC/forrzldxe13aNBvHUriZQuT8aHmKasb2858PRxozy0kRvKgnp7tRY/4YHMYK4oQIONoGC8bb8kafgYFlQxI/UrgRk8+w23+7uuwl76JNCiRe+BbNgQXvsngLo2Fv98FAQlwnONavfSxASep25tlH/wd6MI0tS9aldMA1pnyr6PMCmSSkwrl/OOjDhFlPVxK3QK1tJuApwXKnA5ZQ12WxU03oDURmz65TnN6MkMSQ2fXM9B+4dFJ3Z0aa2h9pJHEn/3OV2791CtnMus31xI48SRwfAL96Gi07tn+rwJEH420PqcTd/sLO83o4Onr52w79XwiZdm4BZqH4ArgIjp0ozBjUH0V3uEcvhsdUtXwvK8M8HHcVRTCYXpWMpjy1qujaV2KYz8DUiTKR41wpOf7QUoGCywzC76+yFGiiKv0gzfOj3Ue/J8x32qHmZoQTe7qIwZDH0AXThnrS+DWJVQ3PFVYAb9DJ+2pz52VfIEGDIi/9qSc2eJr3tm7CYZfeKynJ8cmIx0fiGJ95/fuv/nO6jOur6wlUEvguAT6Cy+7ZkEzGroKFLw30nre7N7YvqGVZ+pdZ/zYysOtWemqeal4IWrnAOXQxmz7T2qySU/5kPHCSuSjhPEIEP1NDozhNDQF7coMgdD4huRd86FIDARtxRqOevmnUzhG7PkcxDgdTx0GCtYu4NjIsNxRcYHXScGQNICZUX5fXtXvl7vsrPn66NuSOzwHqxflLJLkyIQNWChFIKeAmC6n5ylQBoikdQIFdlVSC3JDK6p37X3bstPsxg72VBK/CKDvfPOZjTtGR0eT2nzXEqglUE0Cxx3QD3Lz+1fDGZHW7wad/PqQ7rcWNPTw2OoLhreu3sCO8ZSrlH2OgD+vao18cZys1Kmu5EAat48+NZy2kUj54mQgFwJbzhrkuX1yHC0GLftOnJE9GgVwnSwpmsXRH92+iOfGwVdqcCQ5dRRIuCNVzqi4eWmJKaCOBXZaOMPAI+U0zhWFKzMS3BkLrQt2lor+BYIDJ+k7lhvuD+EUURaMURax+2odsE7TlIef4bByNOuW6aa0zu2Du2F4y+MAB/f2QPfHVJL8360Ebv32/Tc/Xf4V1VfUEqglYL7g40oS6zbevELrqf+jAerXB53whnVXN5eeNrz/jA3zD7XniQ1ywgaNGpEQJe8FMEb3+3qEc+NsjScCnorbxsyi2EjQdRrchZMcA5ludWVmTHbmYBj6NTPAg8iORrzUMPujTRFA2HY9fLcjQ8R6+Fq6+kCSgzEGLH9RImVSpO1t5DmV9sK7K8XBTnIcSBMfxD6EqHU/IGNQtQ4gqcFAzi0F7SpHDMtmRFp/fjQtd7rwPUPjB2F46xOg9m6NVZJ0Qcf/2oj1Ld+9/+Z/PK4MVz2YWgLHsQSOJqD7kU5n3cbRNyjQHwSAN7SSfnvuUKs52FK3Y/kFBZ3uy//KDUPocKX8pmR0fcfWllOS7tndBWgLW+/kKN+XC/UBRu7MCCkI7DDYxabATKNqKRrOri/YDk96hI4OswkCzS3s+6bKaMcoOUzZu9x3mOJCadtdGUD62IX0Tflw5NSDdYKk7ZMkAs8vzR4XYkI8kX+O15LjZeVP+xiUFSVyneYgP90PnrJR3I3jLBx1YIvmSfmfh7oT0Nn+JDR2PAsq7vdVEj8agbr1u/fe9FfTHVd9fS2Bk1UCxxXQn3/p6FC7k7wtAXWtAljciXtqeNGSxsE1Fw+9OLJUpEJ5FE4jIwxzyBjnF/GtUxY8cDc5Hq1aOtd/MIqP6swBGYXpFHyzHwi9mvcrl0AUG3YL9ZIqY0CkhtU4TRzkML3PI2kjJ5zmQK3p03UKsyNWhjZiDsssx7cCHuncad0DBmbSM19Ih3C5yn0OAoyF78wAVphYgH3ZzpAicqcskLwGVFfwWppaAXc+5XKuYgzTYYrtd6f/fMpaoe8LNDSSPnR2PA1Dmx8HHfcSpZMXmwB3nj7Z/OQDD4x2q4y1vqaWwMkugeMK6C+54qZzExW/R4H+Twr0yIJkqtVfflZn81k/Uez0DS2YjcwtYFKj7wE5TyV+KI/r5tDlqNVsPcfgRyMoDmHZITa+w1Ok32gOVQLRVAroPHqpf4CVTRnd7gNZml93KXCe67VggaJ3LxXuAohfFpKDJ2tO6Bm4Na97IiB1Zkj6gIA8Xl+6HdBNOXiieFIY6nfk3HXxOXjmSnfbn/fkQ8+OijDDUcW8yltBzfc1+LW9ZxN0XngU9MS4jiCZUpB8YU5/4savfeWTe6u8ob6mlsDJLoHjB+gHW+qeTn4litRHAPRZDZ1ESxv91uSqc4efX/2adJ1EACRFQ9lyhqInvOC+54UqpzkRWa5A1NjiyNlPJWfATPPDHAztc83V7lhoQRxPeeCojN6L3+3bDZCNB0eMMmgycKtE+yOno4T98MlfYhT8FDbWGz9lns24PA3Bx8RTD/5UhDSOcD96s4bpyAZMitEcz3fh65tgvpviOagmwMxH1pdcD/I6Dip3v6NR7rBaZ6R9aDd0tjwO6sDuwd76roLkHxpK3fKdu2/6Vvn3V19RS6CWwHED9Gs3fnhRR7f+Myh4l9LQngvd4fbSVSO717wWDg6N5CtFjTCP4B0DGyiU4nlIyUDJzkVZ/jxEXfqi3AwyC4MqFKBJcw07CtwxcrvIyUxADjYIMHzNgMoLrazDQjvXu3laPD+S02bbHAt6mgEadXYQ7S3Sy3hc4UIzntLAoMdXk6+fqz+YbaFFjpYhorrgL/yjc7C6Txmd6Zg4n3OEt9gZZso4BNIcy7cKyqMqnBbWsrjRm4TOtqegufMZaPR7k5D0n1OJ+tT37r/5v0xnfvW1tQROVgkcN0B/8cbR/wAA14BO1jcgaSxuqfbUynOHN61cj9YGRbVi4ZmNLrAhMsYo+1vZARz0GWZnka+zGFWcsr3VmRE3oFbdIGIewWMkWQSHc+zE9JcAXzE2VBsg51AxtJrzx/3UtAUs5qyJEb4EViFaG8uk3NEKpUYMzE6fuaHycNu+IucjuPOCrq/DBgiRNh4zTyEU572X1BLITjNlduQdCNm8CbNTwtr46jfod4rSSzl9n26zm5roRXFvHyTxZ2Bk7x0P3nVX72Q13vW8awlUlcBxAfRnvenq9uwli38DdPxhpWDZMMTtOQuWdPafth72zF4qzoXmyENGNLvdF/3ifLmvcMkX7eNoxjIEmK6kkWU6EHLGuQRKEhVaPUoLjRUL0p8fxsbd3CFEyKgxj3vMrG+8tLMcgedcE6tQujw1g+lqaetWiPnAv2FdsFojpYLytresuA+PizYfsjPlesIdRbsLw+09IHVp5Oud6bC/I6AvXWWcYDxv/uFRZ8Cnu7Y+hu5UoDrBx1FG+bdf3ArDWx4FGD8CKkkOge791+Fe7xPf+Ivbt1c1dvV1tQROVgkcF0C/buPo2UonH9AAvxGBbs6HXrO34pzW1jU/JlfaI5Bx8s4s4qEOQTh/HwYZfyTqGC0v7W2B07c3HUc1mfFF95AKfNwgBwNy5tZIkSDO4VqFt8BujL3vRDic7vCBqyxD6mxRhiDzfkzzFgNm1dgOKX9t3DriRngavuTjElM8LosipSos48OcOufEPAZ0nt4MPCIXezYgHecOm63ODzEb1Ny5DNN076XuQXq3Z3cBZcj4e3zvVTB0YEfaOEcd3jd42VQU977aTnq3fPO+2757shrvet61BKpK4LgA+osvH30zRMkNSutzhpKkNa/TbI6vOg+2Lr/QmYcLEhhEPPRu/hRsgHhUaIusrEGuBjYZUMmNSmQmAQOmb6F89CYptjLzYifLZX/mJ9dZ4Erf7wWictXhaxACd+O4+Ld7uaDgRKmoYY/vXb5o3MzGxwLg36ljhfshGB3LomW8G4MwAo4DyihtT4Gcr4Oeq3+C81E0uckdvCo1Cbkv5D/siTqR7rcS0hH8LVB2yEkncafc2V1g72+P74fO1icg2rcjXZhGkjyqet2bvvuVW+r99OWfbH3FSS6BVxzoT79ytDMvjq9UoD7a0vGCBarfVMtOb+88bQMcGpqNlsc1cjw3KBUuhUGoPHIpjBwz4r7IC4OoRAvj58kH5siOg0tt5tbaUeDwnLiTYf4bg5xEozoHrLCIzT43fJCML9LjDWl8zpNEw7trQdXaAqYdmyn88tdsWMH6dag8IvWmjBjrQ6+jzkR1Z1C6kjFRwTbO8puKIrm8xsU6te6zccQeSplgBxDrju/ZjbRxzlPQ3PXcgLof/N8m6Me3fP++G/88SNec5Aa+nn4tAYMor6gk1l85uh7i5AOg4JdaiW7NHZkVjZ92QWfHojPdveTISPmiDArMEui5VDU3LobKxPF4teY46PAbsdGNx5CiEJm2n8Wxs/k3fkYFUM9739MTxdy9y9QBCIODN6ouTVmEKtxdcJPWEq87cU6EdA4fJ3EIcjFalodGn9nP/G/YgTDpkSqgnD9HiPjlzohlnySqdUDzwODpOzMgk1mVMfMxSPKZXioMp5NChwVl87Btl8197d2bYHjLYwC9KWgA7I2S/t3Nbu+z37z/Yy+USaz+vZbAySyBVzqiV+s2XvdW0HCLAnVKB3SjuWx149Dp6+BQazYhxO1ALQjRPDH9u6+TGF5sPxDIFKmvwMplFtytbWT7HKlKRlFmSbQlRX2uw0Pbn7pNfyRHwZWpvSqTRdkedLlZjgUUUyQmdm8jvfSx/2mdG15rwdfRgH5Z9O0yNNmT5OiTtZJlZ6nzdMF0Ks+p0ZEcK7QmhI6XWYRCUp42y9zIhZmuXCacWmfV9Hj+5fphR4AdaX/Uj3Qn14/2vu1p33uYOAxNrSGC+MG4273xe/fe/N9PZiNez72WQJkEXlGgP+utV8+dE83/Xa3Vh0BBNA/6zXjl2UPb1ryWjVuOJriBliln8yhcxcyjeklM9vqqBVdlVKWJuNK3OTlyDDg+Z8aAoBTdly01kgPeOufrv1/kk11ZcQMv55j5ePyOmJ+Ox6BGaXd+sl9o9jidkl3nZ3qk3+Q8fPacagDnFg3icwP8KRz/rFwnV46Cjc7hJlAkshaYJ998pTQPfb483uI+JHbefhpzV2aN+C6Y1vgh6Gz7ITRf3AZKJwPp71P9+I96hw/e+fDffvpA1S+gvq6WwMkmgVcU6C++4rqfAoiuB9A/3tA6WdRuRN1V53Y2Lb8oX4fs86eRE4ryMJWfo3410KHGnuSXB1Y30ILWDxRUdWzUYg2wG0W5kVzICaBvqBYFmnvcPLZ9Go+WvXllFuHx8RSV856KcvfjEhyafB35/m+cWnDH5zIw3hx/aY7aPosAnlOZj4HVUvPTZZJcliYTAE2lGH3FEsTfBpej/axxfYLLppjnUYdKYoFcIM7u5ekQyryZxXSvLfSy2KLIHBVeAwIAUdyH9q7nUrCHuD/okjf4v/+3kfT+8Dv33vovJ5vxrudbS6CqBF4xoN9w1VWtZOKUd2hQNwDA7GEdN+fNnz908LT1sHPeinz8bkSXmrx81K4x5NOWI0KfcDCtKx2JWpjF4tAWLD43DvIfKGKBIf0Xqz2w0T4HMCkS5XnSULSaG9xgkxrJYbFAQyNYzrT43+3N6xfOA64boABhR1Q9zZHdgwAwAPA0/cHfQZ8R3B/vYWnwWNLpCpXxXJex80XqEtg7JKcHnzNv323bFZMIm/UCKDMcQYcRdXTkeo3TW1KtBHZlQt91a3A+/bYfQnRoL+gB2Gu9PUr6d8LBPZ9/8O/uGi8bf/17LYGTUQKvGNBf9JYPLI1Ght8JCq6KAObNa8Cs/oqzh3asvgRiFYktYbnB9A1ejjJ8fd+zp0gHmMhMAn2rfNpZ4RI4BcHGgEtOgO9ZmHHgLWBpZFSmwjKDIDU2kaPZcicCjyCUSnHXKFytXzYz+XepXbGZA/+N6gF/XnlO2ycb6rRgoMcOjNT7wNxpQDMFQ+TkOq2JJRqeMRH8xMHClazAdGTlhwPIlh1OvvbSATlucyXqkPEOilwPG3EX2jufhfa2p0D3p0AluttUyT804v5t/3rfrd+sK/CP7kup75rZEnjlgP7ya89pqOa7tU7eMgLx/AUj7dmHVl8EmxefzartqxmVogc3iXjKIjockVoAkLb4SJGMm7OUn8GNm6X1OSFKc+/cyGFDj50et8LaE/kX0SQDfESfVt8jbj8MP6BLhYG++/CHxpkC+SP0phjy+Yhnw4tsht8xM3L2VYn7HYBwO2TLjBw9S4EdAUlCkqOa6iz6RuTxY/1gjAZp4uQ/wS9znt1TGGUHyq53sRKOZbLXtAfNczY/CnDkAEQD50bDjkj3P5dM7v78gw/cdXBmm+x6drUEpi+BVwjotVp/+bWXATSuUwrmzU0mRxbOmz9n75mvha1zVhQFTi6wVZ0gnhYGU/rvspw571fOc9nW0PJCMd84uQE1T5CBppKh9ACXcSbk0+Xc8VrnA4/JY/Dz4WK3xsxAYh9csJSid/ouqVkMrdyXnTj8/jQC9RyvSh2lqnqFnBRB7j59orJFFHrheKWaXgSjLrVu3K8qDlB+jbDdkINviHGxM7XPw0cu4/XGjXdCNQouSxR24rmjYv473VO/81lo7XwOoD8FEOsjraT7v2Z1xz71tQc+8/Xpr2Z9Ry2BmS2BVwToL7zs1gWNaPxdoNT7IoDmoni81Vh22siWs94A4812YaIwzWjatxqTiI0WN1i0ACmzpsbIuNF09kT+Lm4UMVjRPK0foJwit6KLGY3cXRXzROTC/Xg+lRwDlke1zkp1RfdF0hY8pcIqznaUMzV8ROUMB76j6vPNJ2AOG6JvFZ07Tz+HVJPYF+VbE7cIz9UJueiQXxdiDrg8sBPnrrd1ksK6IF1nx8rYoqIGo7p+cYbKpjus09Ee5Oq3PgHq0IsAcdxv6u6OVr//iW9+5eOfm86b6mtrCZwMEnhFgP7iKz78UxraHwUFr+sk/fac4c7Q4dXnw86l59De7p4zrqVDVKTqYskZoHR7NTBwKfpMNYwR5/+/X3HkCBlf7wdRCSgNoCKw8la887lWmzvOmZIOc0U+2I5LXgO5OQ8GRAocdi5GLvh3Y/Q5qIrg43Gs3PdZ8OTJFLvOVeTljl1qXIOdq3Lq3K9N/F43/5+NJ5R2wHIMAT1/dnotOaApfRJhJaR6Avwcl/3B8gvJW0GjNwGDg26GBlH9+KFB9f1kFPcfaKvex75x7+1PngzGu55jLYGqEnjZgT49qW7xgo1KwXWgYdEciJtq+ZlDu9ZsgMmolY67+MQF2rVahBTqny4ZYyMuaxiNAcTvI4BDxhbaQldlKeSojIMZcQhIrhU7ARmMBI12QW/kx/b6thQKbW7xITukCVBJUxeaLw+tgXWiOAhJRwXL9Q9YUqgfQh5xhxkJ9H5e4c7z20hX8YfkALC3/7wdJ6Hrna18OIq3ZxhgoM1kVeaM5BGxSwoU3x3XVhyp85qHMIMkO6a5dB39lGUWns/QkX3ZQTf7d4CO4zjSyXNNFX/8O/fcWp9TX8Xs1NecNBJ42YH+oiuuXdOMGr+baL2xofXQgha0esvPaW9efUkefVjZ+07uomBDc56paahcBCStszWGfsOJIhcnF8qj9gx46b5u2yrXgHKVnuvmSfiEN7wVD+ekXSo1HCH5WRJusC0QhnoWcDAlDhPLb/N0Cqe1i7Ghim8fWLupmekWu1GdwJFrNavgRrVUH11WR2IR6LuwThpX2Oo91y2sU4XTl3/p3CHJ9Mcdk3m/kScuHsQOXjWZSDojsx927NRZkwpkW5OHYXjrDyHa/QLoJE4U6MOQJJ986N6bb66r76ezMvX8EhpLAAAgAElEQVS1M10CLzvQv3bjda/vQXSN1sm/G1LQWTA8NDyxci1sOeV8IusQWPtyhL5CIGr88VnirlHHHcTcxacAnQJvFafCW+lNwVfO27JrGMvhAKq4/ckFec5UcJqVy0yK3pFLVrAI9Dz4l/75SDlyCQTdtZDl5oJu4T5VGqwFfpmVsM+XHStJX+g9/vGY67jzUUUH5cn5AF7alkjBmjsneGxOnYJnS57kDKZuDLNK+Do810bcg/aOZ6C99Yeg+32tIBmDpP+nLX3opm/f97lDlRa0vqiWwEkggZcV6DdcNTornoTLAJI/UFovnw1JK15x1tCOM36sEHUR+5Z0pyuoTnG7j41C5X27Niqya5yZLtloSueec/4TPalCysFH72Kdk6LWwqDyqJgwC25eFgO3D+T5LgMfOJQf30sjUAxk9F7MFliAw+BO5ysBkz8alcYv6RcBEsO9CK2B7T5y6ck86pbOO+AgTuLroLmRnUB8i8y8ZFfkYxMdTu6QuOyB3e0QcopoQStnmlxDw8fL1xF/T/Zb447koFPe8KYfgOp3ByfaHYl0/D+aSfeT37r/9u+cBPa7nmItgUoSeFmB/uLLr1sHSr1fAbwpgmR44VCz1V193tALp16QgazP88+/cznapgbDF92QXCMq8qMRRDWal0cYqR3NJ+A/45sW79Hud5TalxgL4gDkRWZ861w2F2swLbj7DXQqWtZKOJuOHJFi4HDHVIghF0n2JF+hpP8dmDlB9Q8IhC3lnE0AS9Cn1D4njrAVRB5+8OSOpi+V4H6FVibmt7K2zea7kHaG+HsocNnnswzm/4sRMeabjpmnzkJ9J4LMHFJLmQmSnRAs0/Sgm2JPPUxCkvxQJb1Pfe/+W++pZAHri2oJnAQSeNmA/o2jo81Dm5I36QQ+ogDOm6V77VkLlrb3n3EJ7J21hInaBSt6zKq9fHq0pRx1cYMrU4WhLmsZiFOg9QGla7xCETIHfZka9kVsXI4ZgNOct60gODp9t+9291nTKG16TWfctSofnytzSjH7x+NSzzzCdBkfmt7gcsROQu6MCP3b/V3m7PwzvSqfve8KNzVgEDasH2Vv5MxQNcfF70A6TqdTxOh2txwaPwidrU9AtHcrNLSOIYn3xkp/+vCeA3c+89XPTZXNof69lsDJIIGXYD6mJ57XXDm6rNdPfhsUvCsCPWuk2Wj1Vp7T2blqXREQ8yfSXCQFWhfgQxEojWYk8DTGtOy5xrjbaFoylvZ9PPKUpEbHY6uqJXbAofwJC4KoBSciD8vHjiuvUq/Qt92di9wIx21cg0I5cwJc8b4yBwnPUdbBsPPnb7XLwd4Ff/o+Dkzm1yppGTdNYuUerjXJ3iLNMVzU5560F2JBpPw53xIZLMb07DSQ9bdwEUitB5andXaofgzy9J1dz0Fr25PQ6A1a4sa9vtb/Mwb42L/dc9O3p2el6qtrCcxMCbxcQK8uuezGS5Jm/Aeg9S+0dNyYvWBxc3zN+vbu2acwybrRaYiOLw4IETuBhak/bKj9eWR34Ukkk/+cvgml7Um3sByMpban1dQqEAWRtIYFgfRf+eryRSbz9hYKVhtZmWOEn1KWkqBA6WufiyNlCm2+7V/lY/SxBx6GwGFvjLDxeGgNx/SYJwp8ZiG5c+mmC/A86Jx8+h1iMixjIZ8sh9NhtBK/zFnDDJjrPMlGSVr3TO6dFzfD8As/AD1xBEAnCWi9VWv9qd5U808ee2C0W02T66tqCcxcCbwsQH/6laOd+TH8NIB+t1L6khHdnzuycOmsvWs2wIvDi3JakhqHwgAJQIRz+dhQ+TvW5QCYhkISDeqhaQNb5+T3eubg7DGX991LFKvcwjbsfOTTLC7CTgg/CMU10HjbFn9P+OCZIkKUKNe8LoIDP6278EfrBZOSPsfHOsjrmMrD6WZH32XZI9fRDNcrWOdK3A5KdE4GQKJLuc9g1kzutCcAOvpOXD3CTocdgysTuzoO68XqZ4q6gWJdM3nSNsXcYXFBXTrJL7vK3eHiM8ODLnmdLY8CHNgLCpIYNLwIkPyX6MDEpx78u0/unbnmu55ZLYFqEnhZgH79Zde+SjUaGwH0zzd1sniBihdNrlo7d8vprylGiSnx3NblxpmBJy4TEyqjDXBxw22Mhy/ycKMToaMbAn589rrZ1168uzDuvigEL44f3GRQlIBF2hXA4T4ESGHGgBT4OakCGrlSOVebG1dVvhblVDgFZ2kt89l7vgqpBXIYlN0HsapzVhjJT2Wj99P1w46s9B4Ex87PGKBtRM7b+3Kw9zEaUorA6jSvucDvI7orOiEhfZSXSWYlFDS749DZ/iQ0dzw3OKc+UTqZAND/s5H0Pv7d+277bjVTWF9VS2DmSuBHD/Raq3Ub//DnIoD3A8CadtKDhcOteUdOX7dk89Jz8wibRmLlx7W6C+JSkBRMsVHCFLtJZadRYt7W1ToJwnu8DAO/1o3uUwdmcJZ94QigSnzPjoP0Uqm3umcbmDR2GuHJ0Z3XMHuNdBgsKDhLQCIBqb0udO67vLPBH83LDpP0rgCjEHBwuO6F89uy4xpiDejzPXUQnnbRkmMbZjfQugbTOtiJzRTa71iUG1C5XoCOxVfsqZIE2ntegOFtT4CaHAed9HuQ6E1RpD/5vbtvugsG59vV/6slcBJL4EcO9Gs33rKorScuVaDeoRSsHIKk119xfmvfmnXLaPRnPXyzHuHin7Jo0QVaX6c9DPbhxjDVgN+nT5wODV0XptipE4NZDJcKlw9rkbqpmadyKtk8M7x/nubUeT0CXlMeoUt6wGXDwYluT8w9p/wm6srI6QbXIeIAF9Yvupau0+KutT9qLt9myL4NoXDRdXS5I1asAOtHz8eF2RF3zH6nETukKOovzkTI51DBcTT64HPOubM8kN/Q4T3pITeNA7sB4l4caz2uFPxls9+79bv33/bcSWzj66nXEvAWvB8z0ay77Pp/Dw14X6RgPYCe25y9YGhq1fnDhxauIvaN7qO1+blQwxu5+Qre5iTTr/ygFhNpu5OuZugKI+tEQBlYyBSnNd6+6uVQDjUEhPg3H52ajcvmQeQxlDlT9k0SeIfe7YIbjhDtVja7NhaAeGSHGRretthXGV84NWLUSv1fs7XTQpX/85CdmLBOmjHa4knezwHXJHA5MdpfYH/saH3fA3ccqeNkdEXunujqMa/VkPXRvsNhREyfCMNSsDWSZNzoTUJn+1PQ2v40QNJPIIGuguQR1e/f9uBXbv3bY2bQ6gfVEjgBJfAjjehff+n7hidmzb5CaXWNBrUgSpJdU6dfAOOrLzzHFNu4IEvBxa0slvZ9u41ueMTldxjs80LRCjV2/ujMR9tK8yjTFwmksFNRXlgYBmJjatPZiADhq1OwayRR9D6HiezhZwWK4vnzqIBP1APPoTucQk7H45y0lv8RNdvhgITTB+aZ4jhZ1ErnL4OrXVvXmeJA5nUeiup/+kafrLAcyFyR18Md7kzvBwWQkra6TgevkbE6GmI0+LPDDonEjA3uaO/eBJ0XfgAwNaGV1rGCZIsGuO379wzo+/p/tQROXgn8SIH+go0fuagJrasB9JuU1h3ozHlofO2PJ905i34OwSsm81CpnW97VXixXOCxkUN2JzasPnrTXmf2gPOcsW9rUQEI6EQ4/zYkPBc0FrQdLxTtZ06STBsbg813IpA6BFMzEDx5DjkLPLLKf+KHouCGPLRQUWY4+IpWd4oseGSyqHb2QAZe9q2FrPJnFLgXOua2Yp+BEEjTCNllNMoofTNnebxuYySE54zKq9bb3hoLy65wA+KuHXPckUzlSN49/tmsl11fOR3T3r8Dhrc+DtHh/QBJnCQaDkUAfxHFU5+o6fuTF+TqmVvUO+ayOP/S0aHmUPxrUaQ+qJWa39Dxzu7qC5tjqy+4JBmcl8UAitK8FLwKatMDbBbAbT4aGxwnwssfb/PZCMxyBMBG2BrUskiejVsEColq9UR9/AAboYc+XTjZuPNoPQSKhs7HIypMdS7U7L9ZAyORXg1HZm771mw25fQ3K2hEuyFovYIbLVNQPLqugCFq2rce+O++9cBjc0DcU6zpRrcUhLGTaeomfIWOZUagGnuT6QZvi8tBna8D/oa5g0OdB/fZ5lnNqXGYtevZNLLXU5NxP9GDBvjPqFjf/v37brq3bH7177UEZqoEfmQR/cWXffQ0aDTfCaB/AwA6jaGhRybPfp0eW7D8l1Jj7qnorfZR42Hb0AwbE7NgUhQg5Y65M8ALATPDK0fP9KhPP7iUKREBgFxIOErNZOM6QelfHKdCdkrk6mY+sjKAxsacMiTSjgki28LCh08pCwF+mRzNvRwspfuwY2P1UgYTWWdllsKh39F6YiCzQC2fs8DHVxxQg5wu9xp3ppJ+F19OhRMY8XpQhspIzdUh2hEx+5044MGqfulQIETDiA6hguF9W2Bk82OQjB3qJ0ncAwUHtYbPNoZX3PHgXb/dq6I79TW1BGaaBH5kQL/+8tE3qki/D7S+CLQehiUrh6dOv2juxPA8FLFxet5nNKzYzafuUIYeYyXlzA0ASDlwDBLFdQFDWEYz43dIuUU7sxC4VmEKckPqoZtlxfVTsGFFl8aD7xCKyXj1NaNw5Rw6dij8I+KpEaoj4SY/biony0m7ToKZM5aZwDxJ2y8JE8N1nB7ggyNhemqcWV9fvlyWD3ceMTtjqtfttyTpIJ53+fdpRuF1WvML+DikNIWcBuCuAp1358UtMPzCowATY3Gi+30F8GIEyZ92DnQ//Y3/fvvhmWbA6/nUEqgigR8J0G+46s9a8dS2X4NYXaMULIVmE6ZWnTc0vuLc+SRSJkbRzclzGlkySA6Q57YIR/K4kY2Nfj1FfQiQfBQyF6wUURXsAp+jCHjIkfHQ8y71SXviy2OlUb2XRTE5+pIIK6RQEkvCjb4dowUU/jfOymQsCgUYKVom6xroO5A9q3q/exJ9CzUK2ehcVgP/lcpBYIVI6sHMlToWruzdA17K1sftHBkCbjqnrOednOvzploEp9NH4fvWhTvHPsclnYkG6BzaDZ2tj4M6uBdUHPdBJ5uGVP/LsyYnv/jPD9y5rYpRrK+pJTDTJPAjAfqLL7v5NGh1r9YJvA0AmnrR8mb3tAtmT44sLKJ5ahz8Rs0x6iIQsmhLiMD9kTcCHZNdJLlovuRuFIcdEImuxDsMpPyoFOlLTg4GRSnqDDkmPOq1s5LaycpNWWgBpeSclDtPPH8rt0x1PzNpbr45hZwO+QO2oFaeOvLpquuQ4HdJ+sdBT0rNYCeBnl3gL6ALd+HL3SbsDCG99xV/UrlxZ6Vk7jnFwrfncUcQ6yRt9OPS+PJ3BhB1J6Gz4ylobXsaov4gok+2NyD++0aUfOFbd9/20Ewz4PV8aglUkcAxB/rBlrqpzrw3JSr5PaXhbNVoJt2Va0fGV50/T6dfeogeFIxQERXYSEfa7mOMpAEOqdkGz7ubnLsvHWCiBMn4kciTNDDJxilH9GZJJGfBjaD4AlIgYM5NgDL2RfvBLYclUX6R668UtfEIXtIB+VAgHn0T4jawZ7wYn2cHA/7dd1qcJP/B33wfjTS2qu+xKR45V89B0DiCeOzeyDq/mWtYqBsf1n2vzIvnyuuZ/UxZpTKjJDtpqK8G6l5ZOA7IUWkkfejsfBqGNj8BetAOF5JJ0PqxCODTc7Y0/uprXxvtl42h/r2WwEyTwDEH+kuuuPbcRDXeo0D/MmilYd6SoanVa5dNzF/OqqkFClOoMvdFwLwqPjUpwmyCUW4o986AzkbdHLS4SpRRrvj6kIEMGcnceE6Dag/Rq2REQsFhKNLi1fdFlMYKBwnlyve/k4jSHy1yFijkqBz9h+rblmYBy9U1POZwdFt1XL76kWnd70TqaA6mr4A3HUHr5g1oEwcaue1Y6wsdIE66vB+f17CI37Co59J6KIjiLnR2Pw9D258B6E4MttnFOokPRVp/5tWzVt1yV12QV1WF6utmkASONdCrdW8b/dlI649qgAtUFHW7K9c2J1adv1irSIgreHxkYuvsUgOubuMSf0WuiQh8FLohl223M/vOghVAJ6SV73W2Yy2nPX0gUA0c/JR0mcMgNQWyjgSOvKav2+5hLhgIZYC388Vzqk65u86UU6uBnEapyQ1mXeicaQTqT/mEtuZJzgrWbVpf4b4/1X70vWT/5tR+NSeWOyHsG+MOmQdUxe/Fof/zeQULEiUNc53nsly8Nw0waJxzeC/M2vkMNA7uhWRyvJ/oZBwA/nJWHH/sm/d/7IXp63h9Ry2BE1sCxxToN/zm6OKkkbwDIv3uBNSInr2w1V113pypRSsLKRXgbcxYHkH66GXexz0Umbrb31wjx+lv2t7UGljZwIdoSIGhELbDYVCVwSnPmecMhVyjIMyL5UEl8KoC6LRewA8SBKBZwSEHUVJbYAAsj/Z8BxgROZGGPrljFSxgw7OvQCuXRKZuQV6okt/tJug3EdUcPHM/ZpX4WQLUyXR7NZhnuMWw7hh47YBYEV9hSx7VpWoOsfvdSY2zaDTPWb9BO9zhvS/A0I7nIJociwfb7GKtv9eE6Nbv3TP6P05sk12PvpbA9CVwbIH+bdf/YqLV9QD6TFCN3uSqte3J1RcusNGI/2N3PfhsaAaIMU07+LtUVY+njx0KfDKdvUY+GtRGf+FIKBsbTxdUiKzJPW4kY3PS5e93wTzfGuZ0bQs5KPQEvVS2Jp4s3bLoFoTJjolPMcvlJa0pz81WUXuqDwE9dGro3XWWAIyP0wKq4AASxwUDrY300+ehdbSOlXVGfbrMdbMAbuR4YudLZjck1iWvvWeRvK/GwYK2pMuclcl1VHAaXT2nrARxhHKZtXc9B51NP4BW3B0sYK+XJE+DgtsfvvvGL1fRl/qaWgIzSQLHDOjXXzk6X+l4o9bN31GgZ+uRucNTK89dOLnktEJekreem1xBpuUtcOnzwqDDr7XGge9LlsAXA0PIaEkneNmpYYOb2XEZ6NyIiouHG0lXfLKssy1SBsyl/DrNDZftQcfvpc5EUYTGHJvQEcRSQyIMZnjN0jkURwvTNSNHDwt92sWoMS3yws6lK3PJ2cSgGk6tcICmelS0Ji5hgSiIU/0JpRloCSEpERTtWerMeBzGYh14fh85MGZ9ilQZki9Nn9Hvw/wXT4NVS1tYebT3bobOC49CNDUOEKen3OxTGj710FnRJ2B0NJlJRryeSy2BMgkcG6DXWl30f1338w0dfUAnao3Seqy/4lWzJlefd2a/NVycv559/C7wUeMVBq1qeckw4BaVwIj+DR3cET6elVaL++dYBTQZYHkKDMOLyow/Cn6KXQaeavVwWqSKKsmRloG4bOmlyM3KEHcCtC6J/7kurezOP1w74WNOcKRtx210la8zHms44qeRMj1uF9WLCKkYXu9QODvpD/7dAGXUe9gBl3WSAy/fNpnJiTrR+D2SI4EdXFm+dB2oRtLdCp3De6Cz5TGAg3sBEq2VjieVgrtmjQzf8PU/+fD+Mm2uf68lMJMkcEyAfv2Vd86HeP+7QcHvgoYx3RnZMXnmxXO6C1deSPf0GpNPC+2yz5cb1kzM3DhILWGLHt7ckRDzuHj5QqyBj3IV/i4WMAkOi48KZ8DrN3JhQ0f3HvNx4qW2EZ0flGiE7s5Gej7aViikKLghrzZPf2MYXwSNWQnJecG5bqplOePBd38EKG/OitD3uc5dVUc1JG85ZZR9LdL3Yp/F17TaGrqgXt6eVjKS3FGR2lNzpwQ7BDzdELq2OTkG7R1PQXP3JlD9PoBOBhz+P6lE3/r9e2/6l5lkxOu51BIok8BLBvo3jo429z0LPxmp5ANK69eCUtu7y9c2p1afd27cbHuPuLTGw4I/BnY3J0kjIR+1R+jVYJSTm3hPcx13f3JZRI6NKI2C3IjSdRayCIjlZZkDFAIJn2E1fy+jxd3GNXY+bi9/HGGHGrdQx4QY+nyxJZaBz0XKrzuNd3j0KOzvl5gc7ByVU9848UFlwLsv2vg6e6pc+W9m6jIWTvSeq79N9zDq30lRyDpmv7Fwwx06XlxNLzvkRn992+PoKYbWvTLfmSR7ru/cieJrZ7TNSLW954X02FqVbrNLuqD1ZgD9ue5k408fe2C0W2Yc699rCcwUCbxkoL/w7aNnNHrJe5SCtwBAL2nP3je5Zt28qcWr1vIiHZ4ZLExRhQpeudtXOaDS3Ke7bGXg6ebLAwYUgYuco7bvJ1GnhxFw6U1GSxsiHAnWpb4p2JZFWgaU0rucY18lIy/tEpDp3uzd0+m655e1eZaJYqmu8XdQp8UUKtCCOQ66yLEsnJKjK8Asnozo+EKvGFtg5M7vsXUH9gAjOaXkY6KqH+HrT4eEWZ7ppH4cpzaQqjBOv6kwMc6OlMrA8hs6uBuGNz8GcGgvRFrHGvRBDeoe1YXbH/qL0e0zxYjX86glUCaBlwT0G666qpVMLPsNDXCtAmjrRnN3f+XaxZMr166Jo6a3NzYelN9Lz4ZGafnc0AQNrwWT4qAUL7UedhTkCJsCJ49SzRMLY5RPlhDnJdX6FATs+3jUgx2nopAscHgMBkefYhgHJDOY+MAVS8vzaJW5L8V/GvmZGWTrmTsQaA39+mB+cQHGR9vjd8hz9K85ds444JZ9SKE8t48pKAAs/YdNX7kFi+WFqQVbEXSaaRokfGwtZQxoUR2VhgTw1EG23639DqyDaGQtr6m7VVBK39H2zNn7BtvsOtufgtaOp0ElyUD5puI4+Tro6NMLWvCPX/vS6GTZuta/1xKYCRJ4SUC/buPNKyLVuwoSuFKDbsHcRUNTq85bNLFwhc24kw5z1GD7CnqkXJx8oli2BJTatVCLc5b4mU6RkEPzypGkeY8xNP4T1zBA5YiW/omNLdSZD0Xr8lYtN7r2sxNy2kGWGwVXCupI3kJaxF03/qz8/kBNgzsHKjPsrPiuxYAhghByMkIOQ6Fb6CsJO2ySY8LYBKYFdj7mXuxQuSYGfzMYTGl6RTJNGGxLInOx8t863r7iRr/+yVsUy4okQ9+8lRZ3O+m3296zKTvNrjeV0vdax9sh0V9o68Yfffu+0UMzwYjXc6glUCaBlwL0at3GG94Y6f5HNETrodno9k99VXty5dpFg9y8MZK8g1VZHrToVS+cIicVBbkfvHvsJ6f4eF7YG0GzRi0YGAuTziQYGqOViexI+BcLdZ8jBYYUFLihdedtgTpblzLjLUVidJQ0cuMzoPN0QdXvUKXOFN++JTgI9BopCrXgKzt4yHkhxZwBByN/JP94LAMkzUt6np9Ol5xdqZ7At8b8+3OcTCJLX/2Jrx0w7tKXudPp7FiNiVTtL6XgSAGhs8b+b4XrHnVc89Ps9m2F4UH1/cSRAdD3kiR+Uenoz3pTcMdjD4weKTOQ9e+1BGaCBI4a6NduvGVRByZ+G0C9G7Rq6nlL21Orz5s3Nf8UgbKnBji07YZTkNYIyBFsClfCLMIOBQc8X+REIzRTYY1zvDjXLka/qcXFRXbuPHBeXGr3a0eHosNi3qF2qgyUQ7UAfMeCVKToZSAsiPGaCClidsrYTJc8VFDmc878spCj1FCUWU5342fK9HmIKcrG6nOWMPAbJeHOTTjyxvrmm6fsiGEHz+/Q2PHbFBp2EH0nzJU5zoVzLuqT5BzaVcesGtcFySC39++A4a2PAxw+kPW91/owgH6gHyUff/TLNz87E4x4PYdaAmUSOCqgH1Ta7386+WWI4EMK1BpoNie6q84bnlhx7tIMdd3q5CoG1z9YN0p3DD6LULgRkqNXauTC0akx2oWZYikDFBlWqPbH47cV79bg221bPkOMr/VJDjkGJWNyjXM231B/Adye2DhcsiHmDlMuq5wi9vWiN0BT7KQIUP5YAr6UUCqxouhL2PpmxlM0d8kuxvdQ3cad4pCzk98gs1n2+6AyL49cOUB6nagK2ziN9hSROCq+NP4Jbujk+zaooyvsHBF3P8jA7bIYrt5I4+D3YWZhsM1ucGxtc9cLAPGg8B6mVJI8lKjkE4/cc/PflBnI+vdaAjNBAkcF9Bddce0agMbvRqAvU1FT6fmL25Mrz507Oe8U7xGeHJj9IOI3eMboVmuq4mMRXENrIyNi/pCBtyAfZiMYgBXpB5m2DSmQQ1uzNAKWhfwcWY4YiL1FYmKOlr6FggyLwhAgVwWIAsRE6tbSwwb8XUcOgQen/Cvt6gg7Nr714LIP09DuSnHHyBexyl35LDtECzP5eyirIDvdrr5w54+zLKnE8iG4z7SsQQHXzNrQe/LrWTGp+SIxK4aBnNoR2THt5NvsdHcCVKLjRCd7QMOnm7N2furBu+7qzQRDXs+hlkBIAtMG+g1Xjc6KJ+JfA1DvVQBLYWh4pLvynLnjK9LddDnQ+yhHGvXgPCwGDgJGAsDhCZH7SqP6HIi9Ve9hJ6NcldD8nBoDDvb8XYE8qeMwWFDCxtY3PmKg84uyhS8bkw88+foGQKIyyKKKfE/nPurc+HSs2hr7GCauw+admZwl/XB3JvAudV6nrXCoCjhLB1/sfEBHyZrVKhwilg5KC9eKyn2poC8E9laWuPpf7oFvx2dpfJqMoedF0Lll46cys1rmNkdynQEn8VPcLq3p4G/tI3theOsToA7sBp3ECcTJYa3g7qgX3VZvsyu3avUVJ74Epg30l2z8yEUJNK5WoH5eq2hEz1vSmVp57qyp+csQhOCP0RWSz8j6xekHEhf06VMk2lWk+sRcvwvGFPrwuyjw4KgDR7USMMtRHAZi8x6fIxKSDx4XbZLCo0Bf9C3JmDtmcmtjCYyxc4HbpE4HuOV98mW6UPa5UpbCJ3PpdDoq/3L9ttfjJBd1ZPho2TtQ2sOAMz8r3m36xL4Ng8G5FfCdvWDA2af7si5UW8/yWhrapwHLyOusMecy3Wa34xlobX8adJx3ydPqf4NOPpOoOV/7t3s+OFamG8Hb0fwAABChSURBVPXvtQROZAlMG+jXXzH6H5VKrgUNr4LO8MjUirXDk6eeDTq19D6Dx19jHQGe48NUnM9Dz8DSZ0jkqNpvROUoLbOBWTWxuTf9h4myWJtUXNjlA3MJDCWngxYX8miL9YX35q39TWOK7YGCHG1+O5eAUCiH8cEPaq6TxLdL8Xs581BVOTlYmg9Sigbl8eZgwuoYRP0TWSM8Urc+hTgg+X+Uz406A/wNYtMYUvNAe79LnSStIxBqYlRu3iTanndaLPuW7bfmL3rETYPoqHwOcPbBRnEXOns3Q2vbU2n1vQKYgiTeqkH9NTSaf/7wl657unyW9RW1BE5cCZTbGzS31186unCqE79Tg/odiBojyfxTZk2uXDurO28pzsoWwCgBlk9UbjTpOg0Y4P3ALb+heD5LLxSgwPO6OZoRcCb34jtRuw5MOwsgXAY+JjqyVKwtcCpqHEX2wYynWqte7JThd1p6unBxHIFyWTqAjaPN3DnCoGIfWAKKQr98GcSlrV182BJw4tau2fUh5wP/Xh6JolmWNLGRileNMyUfASswOIW+4t/cNfSzNrJ8cqkQYUpzN6yUfLgOHYd7P2Z5/P36q8jcN7+h8QNp85xo3w6AXndCJ8lhAPhmq6k+8d0vjn7zxDXh9chrCZRLYDpAr9ZfMfomgORaUNFZanhk1tSKc0fGTzkDbW8LRO6kcY5vYOWHgLiA7RpUKcIw+UbfKV8hI0KNh2BkPTl/uTCLGjV5r3H5woWvkKNp7nhhZ0ICUClfzd9bHtGHI0v/PDBjE3Zeipy2qRwvrc6noCZR3IRdIOyNgWDqJBRpEKYLYRrfx4BZpy1UdBiWnR2nvAMFJ24yb8yJwgNy9H1juO6jyo6NKnrsY2GsEyI5NzQtFMVT0HlxKwxtfwZg4nAX4nhC6+SpSMNn1Kydf1UX5b1Um1PffzxLoDLQn3/p6LKhTnyVBvUOaDQXJAuXzemuPBemZi8ikZDN1xXQkf+DH4yRFQxR4GWeveMchCg6KmapACo1Z2TGVUHbGA2XVpQidN+C+6+tOq9q1/mNcFgV7dqFu7NlT7FrRVu2yoel2DG5Tggt+pLnKAOpXUz5nPsyecljsVKSgBg5CahQtIDmYkgcfDL2wg9avrqW0BxspIxTYEV0XaRm+K6FHCJLCiXNc0jLWXG7HHbK5GcTpxc9oxzEsc6i+QZlz+/JZNs5sBM6W58AOHIAIO53QSebIq2/1Oz3/+u3v3LLruPZUNdjqyXwUiRQCejPv3R0aKiT/LoG/WFQjWXQ7syaWrG2Pbn8bG8/e2wknNjCQ29zY+BG37xTV25giuplGkNzcCgiv5JcbCgK4/OShe+CAb6OGmL+BLwkFBwwEPtBgzk8rIIdOzv0eX5ACV1X1YDjOeMTiYvtWWwPAJcXrfAuAeDg7gs5iq7CTEw/umbvInpa9tmWgyd3SJzCPvPhFQ6u7KSkZxoMvmSBmSrrJsjXD3/r2CG03w2dF3YASTGhwIwY3cWsnnQqnk+yQ0f2wfD2p0Dt3zmg7web6p8DSP5bSzXu+c7do0+VrUj9ey2BE1UClYB+w9tuOrOf9N6lAH4Fmq2FeuEpCyeXnwPdOUuceXODycHJ3EABs1rkVQ1kadREI3sOosjwOTRloCgIRUrFYR+sqxsGVAzKMh1uHRa/4fKdy14G0Pa0Mxs5S/fIzgmNxFG7UwPMTlGi77hd9xOxhX82mi1jSMJOkts2t9C3iuAfcvIK3MyHa5yPDKDCzh2dvW/NJIYheyt2Wo2j5Pt4QykX3/foZ2jkbn3VDB5nNSwzhqpanG25klPs369P9c2f/wdoTh6B4V3PQXPPC6CnJnuQxC8CwP8CiD770D2j36s2p/qqWgInngRKgX5wQl1//JS3NBRcozUs1+3OULxk9bypU8+OesNzUec081G7UbZk0An4Sc1gnOjHf3429vALco8YYwFkKu3vlg2yBAacOpX3GJeDHQdWp82oA7AuuEn1Bo4D5hQWUrAtoicWaYtzryTL9Im5vpQwHrmYJOXE7zegxYE23GMd7VNHqZwyCrnMAbH67OqMO2Z0EFPBLlVxdnPQ99WEsOJFVy7SeyWjVa1WJtORbJWkd+FvHDv4zg4Ab98En57Ijqp06h92kqKkB+19O6C94+kBfd/X/f6kAv1DpeCO799941+eeOa7HnEtgWoSKAX68y8dXd3qxO+OlNqYaD0CUVPB/CWNyQF1P29ZxCNX97Xl9CWh4pCRL/5eAUgkYyoZfJ/Hb5wRa7CK+M0rSQlQSTQisARFUaC3ct5SmxRsmRx92/sCuwqkyneeX5ebpJSBUDZrzLjgyFGibY2cpHMKbGEYZiNwcRWWMt5nzR0JmcHx6ZXMRtHlt04rVws3B8/ZB1lH2fMFp5cDpj9ilxgBU29Rlb3K11JgbMy34QN1H5i7TlQ19gM7z/jZZSf1FewH+hbMmFvdMejsfBaau54H6E71dBJvU6A/c+bkDz//wAMPdKuZzfqqWgInlgSCQD86Ohr97bP9XwBofBggWadV1IJWB9Ti5cnkqa9qTM2a3+YtKKvSjD6QJMawiOqLzxxJt2wbWQqT9kQZtDfNF50RcEKvtMVI06C8PSBvJ8Ca1xQMhDxm6rRYZ4C3A56O8xECHswsmOp8I1GfQc/+TlMetEuaZQ3MtbhfvgV9P3vDHSmaV8ZyKWNjBFpZODHRuHvEZciFXOols74SstzyiFho/YrfnToNBV2VS29wwl+wyr8au+AzWWVpEsfV8TjknKXC7XxlR88+uUyfsWVIZ1sU+uECRCuHKIlheM8maG99AvTkRC9Kejsbif780pE9n/27u+4aP7HMdz3aWgLVJBC0Va/deMuiKT3xrgjUe7WC2Xpo+ADMWdxLFixZMrlgVavfnhX5t9Cgj7U0IqcePh56kOYTCrhkCpYKIxRhcMOBjXMKY6ZRD0ot+HPNKDonBYD+iMYY9MKmCzsPpApzakzz6FKg+X0gzaNct8jOOk7Sb+XpAkzxckPuqdQnzpZFOZyvljvyueyC2+go/IHwaFKSbwrEQmGpn+anSC3L2A9yIVAPj8M6j3LBG/MgkHtMHCvkjOKjaf1pKrplj+sI1nXsZLs9HrJRSI5p2BFwg4FmvwudPZuguf1pgMmxbjPuH2glvbsWHd5/69/9XQ301WCjvupEk4AX6C+99NLGM50L35BA/8Og1E9FWkMyZ8HW/spzx/sj806LW7Nmxc2hpo0zLHXJt8yVnz7GgF6oik8Fi3p5y4LmURrNO9PiKQoG3KBxAJH230tOBQX9HOjzhw+6mfmiY2k+stPij1oNOGUOiTWOVG4SY+C2GaXj4ZGhz1HB0WnJ3nceiSKnBI8fO174UMTsTXLUzu8hhXIO0yJJ3vdcn5zo9aUALswdH31sR+Tp2MeCe/sR+xxLFyhJJ0dPj3zReUsRF+mXx5k0X57UVtemcuSvWHII+DkDZQCfOQaDIknkOGmAhk7SLnntrY+DHj/SjZL+gXbS/eKK3oFbH3jgroMnmgGvx1tLoIoEvEB/8aUfXpIMN38dtHoPKDg9GrjwUWOqv2T12PjpF+mkNWshKBguqFdqQLPesen/649euZeOc7OyB+8HGLM9SAIJbNT8VCF6Nstzi5GEwFJIkRwGfikiM4skbVPKbSpJQJi/8SYv/oNUKFjQyB1Hcn4wz8bobsGixhY7IBhY5Eg+XD/hAi2N+JAT46l1cK/HDo6VLG9zXEYlm9SEzxnhDkg5w8ScBKkwtZQRK7Qo/4fL6Mjfhc9E8G2sFCzT7XgFiLpsTPmc6U4QPgrJSfAxTv53CbqtNTS7E2lEP7TrOdCT41Mq6e9u9ft/tuDAI3d89atfnapiNOtragmcaBLwAv0ll4+elaj+vwfVeDNo/QalVEeDnlLNzlj3lDOiyeWvmpe0h4cxICMqjjjtVT58LLjioxaiL8fbFyO08gjLAAH1+i0YhLp6laUr/JF+Bpg5TKEpUweGg7+9kG/5M7/w3DcyzGLE5b4P58dpHX9BlIs9EyiNjqnaDEzt3TQSLEZeCcQkkK7yqUkMCop6vQWRHNgwkGJZS5E/ZTLshyBfi4sf8UdT1bmUvhtZMliGVF8kJwprls9ISGMkZ1VI3y+m//MJ8zoTafx4jG4072d2BvdFgxilPwWNicMwdHA3NA/sTLfaQXfqAMT9R4Z0/0++cd9tddV9lU+qvuaElIAX6AezOf/S0dlpoxwFvwtaLVOgG6DVFLQ7cXflOY2JZWfO///bu36fKIIo/HbvbuFWj4MgJBKOaNCKiDGYGEOisbDwT7CytLK0MLG2sMFCE/8BTQwFLYWVFhYmxsbOwsQYjZAAh3B7HLtr9vZ25703b+b2SsjSwewuM9/Mft/7NbORW/OpNyp73SQfh+UOn5JlCavScJ9MWooAZC8pnSGpzUyCdtLUW3WRl4Rdvo9/tMNObgNzQdjHXkRECUkPbiAoGA41woaKSZgk7z+VfXQ3KpqiBXl20tY9bjkSoRuLdB5UDt7mkZqKAqWvABabZ2y06dEwPfohG8l8vRbHzGZE61EWhplxGxxei9yTzma+qPGEd9gP7tHWCqYt2cjNxulGx1A5PgKvvQW1rZ/gBP+gEvbAhxCqUfg1ODxcd8PO5sd3L76cSAYvO10iUAABq9An9688eLoYRc5dAPd2DPENAGg6DhzE/uROd2HJ707NtSK3MqZ7hFyI1P5lvYp94GXhAjcpND7Ee6f5cZMXpvdL9CCsuVz5MB0lYzq58fSBFPaWREAmX+Rlk1AvDa/raQNz3hwLHxag1DSSxbQ/Smu+Vv5oTGZvUUng+W9LX3OvMDPcUryl3G7/ClJAaXor7AZDbjyRCIlZCPW5tBgNLJdcxFDjaa70Ho6ZHUNTHUrxCBwfkzJA6Ba8USIyoxrdZpZzwx54nTbUOm1wd7egsvcX3DgCv1qBxSkfZv3Km8/fvj+fCDq/NjZeJYfnlD8lAqcSgaFCn4z60r1HY2dnJ6/HkfPQAbjjANRjgCBqzra7F640eo1z52PHSer1svMzCFg454Y/R8n3bHOCKUY4Zm8mk1sqVJRIJKHCnVftA2NEq4LPxCaVGfkoUb52pD7rf6NRDGq4KGFWz+Z95UKciYGhrqLfbMJcxml0L7bIh07kYjaMv33OKdpcfHCrMi5ydDOjgB0+k7az3DeKD+VIMK+3vzryt4yuIbFOgRlOWS2GuR5CYZF761rfebqBrPDBL+bnZGstHYsag8KMIo6jdxJr0ufh9wev8RRvxR1qBnTS0tdD5bgL3v42eO1tcA/3wAkOoBaF0Bz3YKZxJlxpTe0vzzdevn6/+Wx9ba1zKtm9HFSJAHq7i4LhXLv/5FZcrT0GgJsQgweusxvPtIKgtTR9VG/WwQEPkpQY8QApgXBC1ULphaqiGVnn53TTyIC4DU3IWes5P/p8fjodB8yYW9XGQgkJi7VI5Fp19bCzA7iQ2KeWk6hN6LM2Klw6+Zq9akzicrh12P+no9GxlKxWHKpOJSW9arjBoWPJI0a6YaWejXHC10k1IabwvPyhngHmKOWV4SIZhlIqqcg+dpw2ws/naTqpsp2uETxPKgLAU3G2upeRHICk4K7XgfGdP+Dt/k6+VJecaw9VB2B+wg8vz80cNOr1HwsN99PVi9Nvl1dXPxQlwPK6EoGTisB/jGgOwf/2PHUAAAAASUVORK5CYII=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10" name="Bùi Liễu"/>
          <p:cNvSpPr/>
          <p:nvPr/>
        </p:nvSpPr>
        <p:spPr>
          <a:xfrm>
            <a:off x="990600" y="340197"/>
            <a:ext cx="5293519" cy="759638"/>
          </a:xfrm>
          <a:prstGeom prst="ribbon2">
            <a:avLst>
              <a:gd name="adj1" fmla="val 16667"/>
              <a:gd name="adj2" fmla="val 75000"/>
            </a:avLst>
          </a:prstGeom>
          <a:solidFill>
            <a:schemeClr val="accent6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II/ Model sentence</a:t>
            </a:r>
            <a:endParaRPr lang="vi-VN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0968142780"/>
          <p:cNvSpPr/>
          <p:nvPr/>
        </p:nvSpPr>
        <p:spPr>
          <a:xfrm>
            <a:off x="7086600" y="3409950"/>
            <a:ext cx="1447800" cy="1004388"/>
          </a:xfrm>
          <a:prstGeom prst="roundRect">
            <a:avLst/>
          </a:prstGeom>
          <a:solidFill>
            <a:schemeClr val="bg1"/>
          </a:solidFill>
          <a:ln w="19050"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</a:t>
            </a:r>
            <a:r>
              <a:rPr lang="vi-VN" sz="24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t’s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= it is</a:t>
            </a:r>
          </a:p>
          <a:p>
            <a:pPr algn="ctr">
              <a:lnSpc>
                <a:spcPct val="107000"/>
              </a:lnSpc>
              <a:spcAft>
                <a:spcPts val="600"/>
              </a:spcAft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8130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19;p38"/>
          <p:cNvSpPr txBox="1">
            <a:spLocks/>
          </p:cNvSpPr>
          <p:nvPr/>
        </p:nvSpPr>
        <p:spPr>
          <a:xfrm>
            <a:off x="838200" y="223738"/>
            <a:ext cx="4004384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9" name="Bùi Liễu">
            <a:extLst>
              <a:ext uri="{FF2B5EF4-FFF2-40B4-BE49-F238E27FC236}">
                <a16:creationId xmlns:a16="http://schemas.microsoft.com/office/drawing/2014/main" id="{EF0D6FD5-BAE9-41A2-A039-ECAB4097996D}"/>
              </a:ext>
            </a:extLst>
          </p:cNvPr>
          <p:cNvSpPr txBox="1"/>
          <p:nvPr/>
        </p:nvSpPr>
        <p:spPr>
          <a:xfrm>
            <a:off x="471930" y="1909762"/>
            <a:ext cx="2606559" cy="681038"/>
          </a:xfrm>
          <a:prstGeom prst="wedgeRoundRectCallout">
            <a:avLst>
              <a:gd name="adj1" fmla="val -1490"/>
              <a:gd name="adj2" fmla="val 64798"/>
              <a:gd name="adj3" fmla="val 16667"/>
            </a:avLst>
          </a:prstGeom>
          <a:solidFill>
            <a:srgbClr val="FED773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0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What’s</a:t>
            </a:r>
            <a:r>
              <a:rPr lang="vi-VN" sz="20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0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your</a:t>
            </a:r>
            <a:r>
              <a:rPr lang="vi-VN" sz="20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0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favourite</a:t>
            </a:r>
            <a:r>
              <a:rPr lang="vi-VN" sz="20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0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subject</a:t>
            </a:r>
            <a:r>
              <a:rPr lang="vi-VN" sz="20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?</a:t>
            </a:r>
            <a:endParaRPr lang="en-US" sz="2000" b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Facebook: Bùi Liễu">
            <a:extLst>
              <a:ext uri="{FF2B5EF4-FFF2-40B4-BE49-F238E27FC236}">
                <a16:creationId xmlns:a16="http://schemas.microsoft.com/office/drawing/2014/main" id="{5C2EE695-3F0C-4FF9-A7C2-626E9F6B4865}"/>
              </a:ext>
            </a:extLst>
          </p:cNvPr>
          <p:cNvSpPr txBox="1"/>
          <p:nvPr/>
        </p:nvSpPr>
        <p:spPr>
          <a:xfrm>
            <a:off x="873341" y="2789131"/>
            <a:ext cx="1681872" cy="340519"/>
          </a:xfrm>
          <a:prstGeom prst="wedgeRoundRectCallout">
            <a:avLst>
              <a:gd name="adj1" fmla="val -43080"/>
              <a:gd name="adj2" fmla="val 95867"/>
              <a:gd name="adj3" fmla="val 16667"/>
            </a:avLst>
          </a:prstGeom>
          <a:solidFill>
            <a:srgbClr val="FED773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0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It’s</a:t>
            </a:r>
            <a:r>
              <a:rPr lang="vi-VN" sz="20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20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______.</a:t>
            </a:r>
          </a:p>
        </p:txBody>
      </p:sp>
      <p:pic>
        <p:nvPicPr>
          <p:cNvPr id="2" name="Track 78">
            <a:hlinkClick r:id="" action="ppaction://media"/>
            <a:extLst>
              <a:ext uri="{FF2B5EF4-FFF2-40B4-BE49-F238E27FC236}">
                <a16:creationId xmlns:a16="http://schemas.microsoft.com/office/drawing/2014/main" id="{8D4D67F6-FBB1-4F78-9366-8B818A6F17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4308" y="361198"/>
            <a:ext cx="319922" cy="25646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3EE9094-2918-422B-92C3-EFA1C79256A5}"/>
              </a:ext>
            </a:extLst>
          </p:cNvPr>
          <p:cNvGrpSpPr/>
          <p:nvPr/>
        </p:nvGrpSpPr>
        <p:grpSpPr>
          <a:xfrm>
            <a:off x="3131198" y="834467"/>
            <a:ext cx="5381193" cy="3888351"/>
            <a:chOff x="3391297" y="971550"/>
            <a:chExt cx="5280850" cy="381215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7546891-65D0-4142-97E7-3FE8E2578A84}"/>
                </a:ext>
              </a:extLst>
            </p:cNvPr>
            <p:cNvGrpSpPr/>
            <p:nvPr/>
          </p:nvGrpSpPr>
          <p:grpSpPr>
            <a:xfrm>
              <a:off x="3391297" y="971550"/>
              <a:ext cx="5280850" cy="3650772"/>
              <a:chOff x="4243454" y="1122201"/>
              <a:chExt cx="7299201" cy="4955526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F859EDBE-2131-4FC6-AAB3-F8A874566A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81" r="4381"/>
              <a:stretch/>
            </p:blipFill>
            <p:spPr>
              <a:xfrm>
                <a:off x="4414815" y="1199731"/>
                <a:ext cx="3395352" cy="2205272"/>
              </a:xfrm>
              <a:prstGeom prst="flowChartAlternateProcess">
                <a:avLst/>
              </a:prstGeom>
              <a:ln w="12700">
                <a:solidFill>
                  <a:schemeClr val="tx2">
                    <a:lumMod val="60000"/>
                    <a:lumOff val="40000"/>
                  </a:schemeClr>
                </a:solidFill>
                <a:prstDash val="dash"/>
              </a:ln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57508E7F-243B-47F4-A037-66B0A84770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38" r="4438"/>
              <a:stretch/>
            </p:blipFill>
            <p:spPr>
              <a:xfrm>
                <a:off x="4414815" y="3872455"/>
                <a:ext cx="3391084" cy="2205272"/>
              </a:xfrm>
              <a:prstGeom prst="flowChartAlternateProcess">
                <a:avLst/>
              </a:prstGeom>
              <a:ln w="12700">
                <a:solidFill>
                  <a:schemeClr val="tx2">
                    <a:lumMod val="60000"/>
                    <a:lumOff val="40000"/>
                  </a:schemeClr>
                </a:solidFill>
                <a:prstDash val="dash"/>
              </a:ln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7AC0551E-F577-4681-AEC2-EDEF7D30E1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38" r="4438"/>
              <a:stretch/>
            </p:blipFill>
            <p:spPr>
              <a:xfrm>
                <a:off x="8148646" y="1211929"/>
                <a:ext cx="3391084" cy="2205272"/>
              </a:xfrm>
              <a:prstGeom prst="flowChartAlternateProcess">
                <a:avLst/>
              </a:prstGeom>
              <a:ln w="12700">
                <a:solidFill>
                  <a:schemeClr val="tx2">
                    <a:lumMod val="60000"/>
                    <a:lumOff val="40000"/>
                  </a:schemeClr>
                </a:solidFill>
                <a:prstDash val="dash"/>
              </a:ln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DBDB94DC-CE5E-44B4-97AB-5567A71B5B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81" r="4381"/>
              <a:stretch/>
            </p:blipFill>
            <p:spPr>
              <a:xfrm>
                <a:off x="8147303" y="3860403"/>
                <a:ext cx="3395352" cy="2205271"/>
              </a:xfrm>
              <a:prstGeom prst="flowChartAlternateProcess">
                <a:avLst/>
              </a:prstGeom>
              <a:ln w="12700">
                <a:solidFill>
                  <a:schemeClr val="tx2">
                    <a:lumMod val="60000"/>
                    <a:lumOff val="40000"/>
                  </a:schemeClr>
                </a:solidFill>
                <a:prstDash val="dash"/>
              </a:ln>
            </p:spPr>
          </p:pic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A21C9734-E8FA-4381-969D-C4EF77FC8900}"/>
                  </a:ext>
                </a:extLst>
              </p:cNvPr>
              <p:cNvSpPr/>
              <p:nvPr/>
            </p:nvSpPr>
            <p:spPr>
              <a:xfrm>
                <a:off x="4243454" y="1122201"/>
                <a:ext cx="426059" cy="40567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F76DF645-7114-40B7-B303-313CE3C74BE7}"/>
                  </a:ext>
                </a:extLst>
              </p:cNvPr>
              <p:cNvSpPr/>
              <p:nvPr/>
            </p:nvSpPr>
            <p:spPr>
              <a:xfrm>
                <a:off x="8053026" y="1122201"/>
                <a:ext cx="426059" cy="40567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19C89FF8-11AB-4F0F-902B-8D361B8918E7}"/>
                  </a:ext>
                </a:extLst>
              </p:cNvPr>
              <p:cNvSpPr/>
              <p:nvPr/>
            </p:nvSpPr>
            <p:spPr>
              <a:xfrm>
                <a:off x="4244403" y="3747193"/>
                <a:ext cx="426059" cy="40567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58AC363E-4C53-4989-8D7E-B1A784B862B0}"/>
                  </a:ext>
                </a:extLst>
              </p:cNvPr>
              <p:cNvSpPr/>
              <p:nvPr/>
            </p:nvSpPr>
            <p:spPr>
              <a:xfrm>
                <a:off x="8053026" y="3747193"/>
                <a:ext cx="426059" cy="40567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</a:p>
            </p:txBody>
          </p:sp>
        </p:grp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2ABFC5E7-AA3B-4420-A507-90102E5F7FAF}"/>
                </a:ext>
              </a:extLst>
            </p:cNvPr>
            <p:cNvSpPr/>
            <p:nvPr/>
          </p:nvSpPr>
          <p:spPr>
            <a:xfrm>
              <a:off x="4240868" y="2515274"/>
              <a:ext cx="895073" cy="340519"/>
            </a:xfrm>
            <a:prstGeom prst="roundRect">
              <a:avLst/>
            </a:prstGeom>
            <a:solidFill>
              <a:srgbClr val="FED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art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9369B06B-A2C0-4B72-A2FF-AAEC549A40E0}"/>
                </a:ext>
              </a:extLst>
            </p:cNvPr>
            <p:cNvSpPr/>
            <p:nvPr/>
          </p:nvSpPr>
          <p:spPr>
            <a:xfrm>
              <a:off x="7053836" y="2510215"/>
              <a:ext cx="999726" cy="340519"/>
            </a:xfrm>
            <a:prstGeom prst="roundRect">
              <a:avLst/>
            </a:prstGeom>
            <a:solidFill>
              <a:srgbClr val="FED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music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1FEF1B2C-0285-4DAB-A55B-9576DDFCFA5C}"/>
                </a:ext>
              </a:extLst>
            </p:cNvPr>
            <p:cNvSpPr/>
            <p:nvPr/>
          </p:nvSpPr>
          <p:spPr>
            <a:xfrm>
              <a:off x="4332750" y="4419464"/>
              <a:ext cx="798517" cy="340519"/>
            </a:xfrm>
            <a:prstGeom prst="roundRect">
              <a:avLst/>
            </a:prstGeom>
            <a:solidFill>
              <a:srgbClr val="FED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</a:t>
              </a: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6AD397AC-4F15-4F88-9D8E-0C08E356DC8A}"/>
                </a:ext>
              </a:extLst>
            </p:cNvPr>
            <p:cNvSpPr/>
            <p:nvPr/>
          </p:nvSpPr>
          <p:spPr>
            <a:xfrm>
              <a:off x="7203393" y="4443182"/>
              <a:ext cx="700610" cy="340519"/>
            </a:xfrm>
            <a:prstGeom prst="roundRect">
              <a:avLst/>
            </a:prstGeom>
            <a:solidFill>
              <a:srgbClr val="FED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32523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677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" y="3178808"/>
            <a:ext cx="439867" cy="439867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3" name="Bùi Liễu 0968142780">
            <a:extLst>
              <a:ext uri="{FF2B5EF4-FFF2-40B4-BE49-F238E27FC236}">
                <a16:creationId xmlns:a16="http://schemas.microsoft.com/office/drawing/2014/main" id="{F3E35415-D77A-4DE0-BF0F-9C70D43CE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86400" y="3923193"/>
            <a:ext cx="460945" cy="463506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17E9F0F3-E489-446D-98AA-62CDBA6C0DB9}"/>
              </a:ext>
            </a:extLst>
          </p:cNvPr>
          <p:cNvSpPr txBox="1">
            <a:spLocks/>
          </p:cNvSpPr>
          <p:nvPr/>
        </p:nvSpPr>
        <p:spPr>
          <a:xfrm>
            <a:off x="1885950" y="3195477"/>
            <a:ext cx="5372100" cy="536552"/>
          </a:xfrm>
          <a:prstGeom prst="wedgeRoundRectCallout">
            <a:avLst>
              <a:gd name="adj1" fmla="val -55445"/>
              <a:gd name="adj2" fmla="val -1545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What’s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your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favourite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subject?</a:t>
            </a: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4D4172B6-8576-41D8-B286-CCEDCA0473A5}"/>
              </a:ext>
            </a:extLst>
          </p:cNvPr>
          <p:cNvSpPr txBox="1">
            <a:spLocks/>
          </p:cNvSpPr>
          <p:nvPr/>
        </p:nvSpPr>
        <p:spPr>
          <a:xfrm>
            <a:off x="3719506" y="3886670"/>
            <a:ext cx="1407069" cy="536553"/>
          </a:xfrm>
          <a:prstGeom prst="wedgeRoundRectCallout">
            <a:avLst>
              <a:gd name="adj1" fmla="val 58397"/>
              <a:gd name="adj2" fmla="val 27028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It’s 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art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BE3B15-830A-4EAB-82D2-CA6A2BD305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" r="22"/>
          <a:stretch/>
        </p:blipFill>
        <p:spPr>
          <a:xfrm>
            <a:off x="3124200" y="962231"/>
            <a:ext cx="3052776" cy="1810329"/>
          </a:xfrm>
          <a:prstGeom prst="roundRect">
            <a:avLst/>
          </a:prstGeom>
          <a:ln w="12700">
            <a:solidFill>
              <a:schemeClr val="accent1"/>
            </a:solidFill>
            <a:prstDash val="dash"/>
          </a:ln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47E3B6E-D305-4AA8-AB50-5634FC28E8D9}"/>
              </a:ext>
            </a:extLst>
          </p:cNvPr>
          <p:cNvSpPr/>
          <p:nvPr/>
        </p:nvSpPr>
        <p:spPr>
          <a:xfrm>
            <a:off x="4319592" y="2571750"/>
            <a:ext cx="695315" cy="412671"/>
          </a:xfrm>
          <a:prstGeom prst="roundRect">
            <a:avLst/>
          </a:prstGeom>
          <a:solidFill>
            <a:srgbClr val="FED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</a:t>
            </a:r>
            <a:endParaRPr lang="en-US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Google Shape;719;p38">
            <a:extLst>
              <a:ext uri="{FF2B5EF4-FFF2-40B4-BE49-F238E27FC236}">
                <a16:creationId xmlns:a16="http://schemas.microsoft.com/office/drawing/2014/main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572772" y="235506"/>
            <a:ext cx="4004384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</p:spTree>
    <p:extLst>
      <p:ext uri="{BB962C8B-B14F-4D97-AF65-F5344CB8AC3E}">
        <p14:creationId xmlns:p14="http://schemas.microsoft.com/office/powerpoint/2010/main" val="1432883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8a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8a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8a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8a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38800" y="4019217"/>
            <a:ext cx="439867" cy="439867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3" name="Bùi Liễu 0968142780">
            <a:extLst>
              <a:ext uri="{FF2B5EF4-FFF2-40B4-BE49-F238E27FC236}">
                <a16:creationId xmlns:a16="http://schemas.microsoft.com/office/drawing/2014/main" id="{F3E35415-D77A-4DE0-BF0F-9C70D43CE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066800" y="3195477"/>
            <a:ext cx="460945" cy="463506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17E9F0F3-E489-446D-98AA-62CDBA6C0DB9}"/>
              </a:ext>
            </a:extLst>
          </p:cNvPr>
          <p:cNvSpPr txBox="1">
            <a:spLocks/>
          </p:cNvSpPr>
          <p:nvPr/>
        </p:nvSpPr>
        <p:spPr>
          <a:xfrm>
            <a:off x="1885950" y="3195477"/>
            <a:ext cx="5372100" cy="536552"/>
          </a:xfrm>
          <a:prstGeom prst="wedgeRoundRectCallout">
            <a:avLst>
              <a:gd name="adj1" fmla="val -55445"/>
              <a:gd name="adj2" fmla="val -1545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What’s your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favourite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subject?</a:t>
            </a: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4D4172B6-8576-41D8-B286-CCEDCA0473A5}"/>
              </a:ext>
            </a:extLst>
          </p:cNvPr>
          <p:cNvSpPr txBox="1">
            <a:spLocks/>
          </p:cNvSpPr>
          <p:nvPr/>
        </p:nvSpPr>
        <p:spPr>
          <a:xfrm>
            <a:off x="3456039" y="3922531"/>
            <a:ext cx="1907125" cy="536553"/>
          </a:xfrm>
          <a:prstGeom prst="wedgeRoundRectCallout">
            <a:avLst>
              <a:gd name="adj1" fmla="val 62143"/>
              <a:gd name="adj2" fmla="val 23034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It’s 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music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BE3B15-830A-4EAB-82D2-CA6A2BD305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" r="22"/>
          <a:stretch/>
        </p:blipFill>
        <p:spPr>
          <a:xfrm>
            <a:off x="3124200" y="962231"/>
            <a:ext cx="3052776" cy="1810329"/>
          </a:xfrm>
          <a:prstGeom prst="roundRect">
            <a:avLst/>
          </a:prstGeom>
          <a:ln w="12700">
            <a:solidFill>
              <a:schemeClr val="accent1"/>
            </a:solidFill>
            <a:prstDash val="dash"/>
          </a:ln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47E3B6E-D305-4AA8-AB50-5634FC28E8D9}"/>
              </a:ext>
            </a:extLst>
          </p:cNvPr>
          <p:cNvSpPr/>
          <p:nvPr/>
        </p:nvSpPr>
        <p:spPr>
          <a:xfrm>
            <a:off x="4086234" y="2589923"/>
            <a:ext cx="1128707" cy="412671"/>
          </a:xfrm>
          <a:prstGeom prst="roundRect">
            <a:avLst/>
          </a:prstGeom>
          <a:solidFill>
            <a:srgbClr val="FED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music</a:t>
            </a:r>
          </a:p>
        </p:txBody>
      </p:sp>
      <p:sp>
        <p:nvSpPr>
          <p:cNvPr id="8" name="Google Shape;719;p38">
            <a:extLst>
              <a:ext uri="{FF2B5EF4-FFF2-40B4-BE49-F238E27FC236}">
                <a16:creationId xmlns:a16="http://schemas.microsoft.com/office/drawing/2014/main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572772" y="235506"/>
            <a:ext cx="4004384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</p:spTree>
    <p:extLst>
      <p:ext uri="{BB962C8B-B14F-4D97-AF65-F5344CB8AC3E}">
        <p14:creationId xmlns:p14="http://schemas.microsoft.com/office/powerpoint/2010/main" val="3306053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8b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8b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8b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8b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" y="3178808"/>
            <a:ext cx="439867" cy="439867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3" name="Bùi Liễu 0968142780">
            <a:extLst>
              <a:ext uri="{FF2B5EF4-FFF2-40B4-BE49-F238E27FC236}">
                <a16:creationId xmlns:a16="http://schemas.microsoft.com/office/drawing/2014/main" id="{F3E35415-D77A-4DE0-BF0F-9C70D43CE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10200" y="3949516"/>
            <a:ext cx="460945" cy="463506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17E9F0F3-E489-446D-98AA-62CDBA6C0DB9}"/>
              </a:ext>
            </a:extLst>
          </p:cNvPr>
          <p:cNvSpPr txBox="1">
            <a:spLocks/>
          </p:cNvSpPr>
          <p:nvPr/>
        </p:nvSpPr>
        <p:spPr>
          <a:xfrm>
            <a:off x="1885950" y="3195477"/>
            <a:ext cx="5372100" cy="536552"/>
          </a:xfrm>
          <a:prstGeom prst="wedgeRoundRectCallout">
            <a:avLst>
              <a:gd name="adj1" fmla="val -55445"/>
              <a:gd name="adj2" fmla="val -1545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What’s your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favourite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subject?</a:t>
            </a: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4D4172B6-8576-41D8-B286-CCEDCA0473A5}"/>
              </a:ext>
            </a:extLst>
          </p:cNvPr>
          <p:cNvSpPr txBox="1">
            <a:spLocks/>
          </p:cNvSpPr>
          <p:nvPr/>
        </p:nvSpPr>
        <p:spPr>
          <a:xfrm>
            <a:off x="3676650" y="3912993"/>
            <a:ext cx="1373725" cy="536553"/>
          </a:xfrm>
          <a:prstGeom prst="wedgeRoundRectCallout">
            <a:avLst>
              <a:gd name="adj1" fmla="val 72958"/>
              <a:gd name="adj2" fmla="val 3102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It’s 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PE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BE3B15-830A-4EAB-82D2-CA6A2BD305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" r="22"/>
          <a:stretch/>
        </p:blipFill>
        <p:spPr>
          <a:xfrm>
            <a:off x="3124200" y="962231"/>
            <a:ext cx="3052776" cy="1810329"/>
          </a:xfrm>
          <a:prstGeom prst="roundRect">
            <a:avLst/>
          </a:prstGeom>
          <a:ln w="12700">
            <a:solidFill>
              <a:schemeClr val="accent1"/>
            </a:solidFill>
            <a:prstDash val="dash"/>
          </a:ln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47E3B6E-D305-4AA8-AB50-5634FC28E8D9}"/>
              </a:ext>
            </a:extLst>
          </p:cNvPr>
          <p:cNvSpPr/>
          <p:nvPr/>
        </p:nvSpPr>
        <p:spPr>
          <a:xfrm>
            <a:off x="4291017" y="2586929"/>
            <a:ext cx="719141" cy="412671"/>
          </a:xfrm>
          <a:prstGeom prst="roundRect">
            <a:avLst/>
          </a:prstGeom>
          <a:solidFill>
            <a:srgbClr val="FED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</a:t>
            </a:r>
          </a:p>
        </p:txBody>
      </p:sp>
      <p:sp>
        <p:nvSpPr>
          <p:cNvPr id="8" name="Google Shape;719;p38">
            <a:extLst>
              <a:ext uri="{FF2B5EF4-FFF2-40B4-BE49-F238E27FC236}">
                <a16:creationId xmlns:a16="http://schemas.microsoft.com/office/drawing/2014/main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572772" y="235506"/>
            <a:ext cx="4004384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</p:spTree>
    <p:extLst>
      <p:ext uri="{BB962C8B-B14F-4D97-AF65-F5344CB8AC3E}">
        <p14:creationId xmlns:p14="http://schemas.microsoft.com/office/powerpoint/2010/main" val="1340568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8c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8c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8c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8c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62600" y="4019550"/>
            <a:ext cx="439867" cy="439867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3" name="Bùi Liễu 0968142780">
            <a:extLst>
              <a:ext uri="{FF2B5EF4-FFF2-40B4-BE49-F238E27FC236}">
                <a16:creationId xmlns:a16="http://schemas.microsoft.com/office/drawing/2014/main" id="{F3E35415-D77A-4DE0-BF0F-9C70D43CE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066800" y="3195477"/>
            <a:ext cx="460945" cy="463506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17E9F0F3-E489-446D-98AA-62CDBA6C0DB9}"/>
              </a:ext>
            </a:extLst>
          </p:cNvPr>
          <p:cNvSpPr txBox="1">
            <a:spLocks/>
          </p:cNvSpPr>
          <p:nvPr/>
        </p:nvSpPr>
        <p:spPr>
          <a:xfrm>
            <a:off x="1885950" y="3195477"/>
            <a:ext cx="5372100" cy="536552"/>
          </a:xfrm>
          <a:prstGeom prst="wedgeRoundRectCallout">
            <a:avLst>
              <a:gd name="adj1" fmla="val -55445"/>
              <a:gd name="adj2" fmla="val -1545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What’s your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favourite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subject?</a:t>
            </a: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4D4172B6-8576-41D8-B286-CCEDCA0473A5}"/>
              </a:ext>
            </a:extLst>
          </p:cNvPr>
          <p:cNvSpPr txBox="1">
            <a:spLocks/>
          </p:cNvSpPr>
          <p:nvPr/>
        </p:nvSpPr>
        <p:spPr>
          <a:xfrm>
            <a:off x="3752850" y="3922864"/>
            <a:ext cx="1373725" cy="536553"/>
          </a:xfrm>
          <a:prstGeom prst="wedgeRoundRectCallout">
            <a:avLst>
              <a:gd name="adj1" fmla="val 77118"/>
              <a:gd name="adj2" fmla="val 27028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It’s 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BE3B15-830A-4EAB-82D2-CA6A2BD305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" r="22"/>
          <a:stretch/>
        </p:blipFill>
        <p:spPr>
          <a:xfrm>
            <a:off x="3045612" y="967073"/>
            <a:ext cx="3052776" cy="1810329"/>
          </a:xfrm>
          <a:prstGeom prst="roundRect">
            <a:avLst/>
          </a:prstGeom>
          <a:ln w="12700">
            <a:solidFill>
              <a:schemeClr val="accent1"/>
            </a:solidFill>
            <a:prstDash val="dash"/>
          </a:ln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47E3B6E-D305-4AA8-AB50-5634FC28E8D9}"/>
              </a:ext>
            </a:extLst>
          </p:cNvPr>
          <p:cNvSpPr/>
          <p:nvPr/>
        </p:nvSpPr>
        <p:spPr>
          <a:xfrm>
            <a:off x="4212429" y="2591771"/>
            <a:ext cx="719141" cy="412671"/>
          </a:xfrm>
          <a:prstGeom prst="roundRect">
            <a:avLst/>
          </a:prstGeom>
          <a:solidFill>
            <a:srgbClr val="FED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endParaRPr lang="en-US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Google Shape;719;p38">
            <a:extLst>
              <a:ext uri="{FF2B5EF4-FFF2-40B4-BE49-F238E27FC236}">
                <a16:creationId xmlns:a16="http://schemas.microsoft.com/office/drawing/2014/main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572772" y="235506"/>
            <a:ext cx="4004384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</p:spTree>
    <p:extLst>
      <p:ext uri="{BB962C8B-B14F-4D97-AF65-F5344CB8AC3E}">
        <p14:creationId xmlns:p14="http://schemas.microsoft.com/office/powerpoint/2010/main" val="83151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8d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8d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8d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8d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68391" y="3920878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sp>
        <p:nvSpPr>
          <p:cNvPr id="3" name="Google Shape;712;p38"/>
          <p:cNvSpPr txBox="1">
            <a:spLocks/>
          </p:cNvSpPr>
          <p:nvPr/>
        </p:nvSpPr>
        <p:spPr>
          <a:xfrm>
            <a:off x="533400" y="285750"/>
            <a:ext cx="230505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7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5972C4-722F-474C-8039-4326D2A544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r="5833"/>
          <a:stretch/>
        </p:blipFill>
        <p:spPr>
          <a:xfrm>
            <a:off x="304800" y="895350"/>
            <a:ext cx="8458200" cy="374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7420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857500" y="1028701"/>
            <a:ext cx="4441570" cy="244041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7200" dirty="0" smtClean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Let’s play!</a:t>
            </a:r>
            <a:r>
              <a:rPr lang="en-US" sz="7200" dirty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3" name="Facebook: Bùi Liễu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44" b="14035"/>
          <a:stretch/>
        </p:blipFill>
        <p:spPr>
          <a:xfrm>
            <a:off x="3048000" y="2343150"/>
            <a:ext cx="3112938" cy="219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4443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4" name="TextBox 3"/>
          <p:cNvSpPr txBox="1"/>
          <p:nvPr/>
        </p:nvSpPr>
        <p:spPr>
          <a:xfrm>
            <a:off x="2057400" y="1828800"/>
            <a:ext cx="26289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DORAEMON</a:t>
            </a:r>
          </a:p>
        </p:txBody>
      </p:sp>
      <p:pic>
        <p:nvPicPr>
          <p:cNvPr id="8" name="Picture 7">
            <a:hlinkClick r:id="" action="ppaction://noaction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985">
                        <a14:foregroundMark x1="31472" y1="4000" x2="40102" y2="16000"/>
                        <a14:foregroundMark x1="55838" y1="6400" x2="24873" y2="18400"/>
                        <a14:foregroundMark x1="28934" y1="12800" x2="60406" y2="11600"/>
                        <a14:foregroundMark x1="28934" y1="9200" x2="51269" y2="5600"/>
                        <a14:foregroundMark x1="30457" y1="7600" x2="60406" y2="4400"/>
                        <a14:foregroundMark x1="57360" y1="4000" x2="57868" y2="36000"/>
                        <a14:foregroundMark x1="67513" y1="18000" x2="42640" y2="42400"/>
                        <a14:foregroundMark x1="27919" y1="23600" x2="62437" y2="33200"/>
                        <a14:foregroundMark x1="63959" y1="20400" x2="23858" y2="39600"/>
                        <a14:foregroundMark x1="28426" y1="20400" x2="26904" y2="42400"/>
                        <a14:foregroundMark x1="48223" y1="18000" x2="32995" y2="47600"/>
                        <a14:foregroundMark x1="36041" y1="20800" x2="29949" y2="46800"/>
                        <a14:foregroundMark x1="15736" y1="19200" x2="16751" y2="48800"/>
                        <a14:foregroundMark x1="18782" y1="20400" x2="18274" y2="64000"/>
                        <a14:foregroundMark x1="20812" y1="27200" x2="26396" y2="64400"/>
                        <a14:foregroundMark x1="47716" y1="10800" x2="28934" y2="66000"/>
                        <a14:foregroundMark x1="58883" y1="13200" x2="54822" y2="56800"/>
                        <a14:foregroundMark x1="67513" y1="17200" x2="61421" y2="54000"/>
                        <a14:foregroundMark x1="82234" y1="22000" x2="30457" y2="50000"/>
                        <a14:foregroundMark x1="62944" y1="13200" x2="83756" y2="22000"/>
                        <a14:foregroundMark x1="80711" y1="22000" x2="70558" y2="41600"/>
                        <a14:foregroundMark x1="65482" y1="15600" x2="44670" y2="42400"/>
                        <a14:foregroundMark x1="80203" y1="32000" x2="60914" y2="60400"/>
                        <a14:foregroundMark x1="72589" y1="51200" x2="49746" y2="72000"/>
                        <a14:foregroundMark x1="33503" y1="52400" x2="54315" y2="80800"/>
                        <a14:foregroundMark x1="46193" y1="55600" x2="49746" y2="82400"/>
                        <a14:foregroundMark x1="41624" y1="50400" x2="47716" y2="80800"/>
                        <a14:foregroundMark x1="41117" y1="67200" x2="45178" y2="89600"/>
                        <a14:foregroundMark x1="54315" y1="65200" x2="54315" y2="90000"/>
                        <a14:foregroundMark x1="61421" y1="68000" x2="61421" y2="91200"/>
                        <a14:foregroundMark x1="67005" y1="64000" x2="65990" y2="87600"/>
                        <a14:foregroundMark x1="69543" y1="66000" x2="65482" y2="90000"/>
                        <a14:foregroundMark x1="54315" y1="94000" x2="63959" y2="92800"/>
                        <a14:foregroundMark x1="49746" y1="96400" x2="73604" y2="90000"/>
                        <a14:foregroundMark x1="60914" y1="96400" x2="67513" y2="95200"/>
                        <a14:foregroundMark x1="91878" y1="43600" x2="69543" y2="78000"/>
                        <a14:foregroundMark x1="85279" y1="47600" x2="75127" y2="73200"/>
                        <a14:foregroundMark x1="83249" y1="47600" x2="74112" y2="63200"/>
                        <a14:foregroundMark x1="91878" y1="50400" x2="77157" y2="64400"/>
                        <a14:foregroundMark x1="85787" y1="60800" x2="95431" y2="52400"/>
                        <a14:foregroundMark x1="65990" y1="57600" x2="80203" y2="50400"/>
                        <a14:foregroundMark x1="77665" y1="18400" x2="83756" y2="20800"/>
                        <a14:foregroundMark x1="82234" y1="30800" x2="83249" y2="21200"/>
                        <a14:foregroundMark x1="83249" y1="90800" x2="81726" y2="80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72000" y="1371600"/>
            <a:ext cx="2000250" cy="2538389"/>
          </a:xfrm>
          <a:prstGeom prst="rect">
            <a:avLst/>
          </a:prstGeom>
        </p:spPr>
      </p:pic>
      <p:pic>
        <p:nvPicPr>
          <p:cNvPr id="9" name="Doremon-Beat_vy4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5800" y="1143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6494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528" numSld="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44" y="1497858"/>
            <a:ext cx="2197713" cy="23720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33" y="1497858"/>
            <a:ext cx="2163554" cy="23351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67" y="3247387"/>
            <a:ext cx="464024" cy="9328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08" y="3346922"/>
            <a:ext cx="618699" cy="10102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938" y="3346921"/>
            <a:ext cx="493026" cy="9763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112" y="3253201"/>
            <a:ext cx="473692" cy="94254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472" y="-1864138"/>
            <a:ext cx="7543800" cy="1624976"/>
          </a:xfrm>
          <a:prstGeom prst="rect">
            <a:avLst/>
          </a:prstGeom>
        </p:spPr>
      </p:pic>
      <p:sp>
        <p:nvSpPr>
          <p:cNvPr id="16" name="Rounded Rectangle 15">
            <a:hlinkClick r:id="" action="ppaction://hlinkshowjump?jump=nextslide"/>
          </p:cNvPr>
          <p:cNvSpPr/>
          <p:nvPr/>
        </p:nvSpPr>
        <p:spPr>
          <a:xfrm>
            <a:off x="3875933" y="3538702"/>
            <a:ext cx="2304184" cy="641567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35C83B-8550-4918-92BD-7FDA5A9A0681}"/>
              </a:ext>
            </a:extLst>
          </p:cNvPr>
          <p:cNvSpPr txBox="1"/>
          <p:nvPr/>
        </p:nvSpPr>
        <p:spPr>
          <a:xfrm>
            <a:off x="1569416" y="-1090349"/>
            <a:ext cx="6524113" cy="1624976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0904580"/>
              </a:avLst>
            </a:prstTxWarp>
            <a:spAutoFit/>
          </a:bodyPr>
          <a:lstStyle/>
          <a:p>
            <a:r>
              <a:rPr lang="en-US" sz="25800" b="1">
                <a:ln w="28575">
                  <a:solidFill>
                    <a:srgbClr val="FF3F3F"/>
                  </a:solidFill>
                  <a:prstDash val="solid"/>
                </a:ln>
                <a:solidFill>
                  <a:srgbClr val="F9D000"/>
                </a:solidFill>
                <a:effectLst>
                  <a:glow rad="2032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.VnBodoniH" panose="020B7200000000000000" pitchFamily="34" charset="0"/>
              </a:rPr>
              <a:t>School bus</a:t>
            </a:r>
          </a:p>
        </p:txBody>
      </p:sp>
    </p:spTree>
    <p:extLst>
      <p:ext uri="{BB962C8B-B14F-4D97-AF65-F5344CB8AC3E}">
        <p14:creationId xmlns:p14="http://schemas.microsoft.com/office/powerpoint/2010/main" val="1138908116"/>
      </p:ext>
    </p:extLst>
  </p:cSld>
  <p:clrMapOvr>
    <a:masterClrMapping/>
  </p:clrMapOvr>
  <p:transition spd="slow" advClick="0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-7.40741E-7 L 0.0875 -0.08958 " pathEditMode="relative" rAng="0" ptsTypes="AA">
                                          <p:cBhvr>
                                            <p:cTn id="6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375" y="-449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0" presetClass="exit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-2.59259E-6 L 0.03346 -0.09815 " pathEditMode="relative" rAng="0" ptsTypes="AA">
                                          <p:cBhvr>
                                            <p:cTn id="11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67" y="-490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" presetID="10" presetClass="exit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1.85185E-6 L -0.05482 -0.07291 " pathEditMode="relative" rAng="0" ptsTypes="AA">
                                          <p:cBhvr>
                                            <p:cTn id="16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47" y="-365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10" presetClass="exit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-4.07407E-6 L -0.12136 -0.05532 " pathEditMode="relative" rAng="0" ptsTypes="AA">
                                          <p:cBhvr>
                                            <p:cTn id="21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068" y="-277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" presetID="10" presetClass="exit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26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29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32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9167E-6 4.44444E-6 L 0.94714 0.01967 " pathEditMode="relative" rAng="0" ptsTypes="AA">
                                          <p:cBhvr>
                                            <p:cTn id="33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357" y="97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100"/>
                                </p:stCondLst>
                                <p:childTnLst>
                                  <p:par>
                                    <p:cTn id="35" presetID="42" presetClass="path" presetSubtype="0" accel="40000" fill="hold" grpId="0" nodeType="after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-4.81481E-6 L 0.00533 0.52917 " pathEditMode="relative" rAng="0" ptsTypes="AA" p14:bounceEnd="57000">
                                          <p:cBhvr>
                                            <p:cTn id="3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0" y="2645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repeatCount="indefinite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5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6" grpId="1" animBg="1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-7.40741E-7 L 0.0875 -0.08958 " pathEditMode="relative" rAng="0" ptsTypes="AA">
                                          <p:cBhvr>
                                            <p:cTn id="6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375" y="-449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0" presetClass="exit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-2.59259E-6 L 0.03346 -0.09815 " pathEditMode="relative" rAng="0" ptsTypes="AA">
                                          <p:cBhvr>
                                            <p:cTn id="11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67" y="-490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" presetID="10" presetClass="exit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1.85185E-6 L -0.05482 -0.07291 " pathEditMode="relative" rAng="0" ptsTypes="AA">
                                          <p:cBhvr>
                                            <p:cTn id="16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47" y="-365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10" presetClass="exit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-4.07407E-6 L -0.12136 -0.05532 " pathEditMode="relative" rAng="0" ptsTypes="AA">
                                          <p:cBhvr>
                                            <p:cTn id="21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068" y="-277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" presetID="10" presetClass="exit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26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29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32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9167E-6 4.44444E-6 L 0.94714 0.01967 " pathEditMode="relative" rAng="0" ptsTypes="AA">
                                          <p:cBhvr>
                                            <p:cTn id="33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357" y="97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100"/>
                                </p:stCondLst>
                                <p:childTnLst>
                                  <p:par>
                                    <p:cTn id="35" presetID="42" presetClass="path" presetSubtype="0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-4.81481E-6 L 0.00533 0.52917 " pathEditMode="relative" rAng="0" ptsTypes="AA">
                                          <p:cBhvr>
                                            <p:cTn id="3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0" y="2645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repeatCount="indefinite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5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6" grpId="1" animBg="1"/>
          <p:bldP spid="2" grpId="0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7404" y="0"/>
            <a:ext cx="9144000" cy="51435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4" name="Rounded Rectangle 3"/>
          <p:cNvSpPr/>
          <p:nvPr/>
        </p:nvSpPr>
        <p:spPr>
          <a:xfrm>
            <a:off x="1676833" y="2032076"/>
            <a:ext cx="2666567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ounded Rectangle 4"/>
          <p:cNvSpPr/>
          <p:nvPr/>
        </p:nvSpPr>
        <p:spPr>
          <a:xfrm>
            <a:off x="4686300" y="3257550"/>
            <a:ext cx="2587337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ounded Rectangle 5"/>
          <p:cNvSpPr/>
          <p:nvPr/>
        </p:nvSpPr>
        <p:spPr>
          <a:xfrm>
            <a:off x="1771651" y="3257550"/>
            <a:ext cx="2553566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ounded Rectangle 6"/>
          <p:cNvSpPr/>
          <p:nvPr/>
        </p:nvSpPr>
        <p:spPr>
          <a:xfrm>
            <a:off x="4686300" y="2037195"/>
            <a:ext cx="2587337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extBox 7"/>
          <p:cNvSpPr txBox="1"/>
          <p:nvPr/>
        </p:nvSpPr>
        <p:spPr>
          <a:xfrm>
            <a:off x="1676833" y="2102817"/>
            <a:ext cx="2648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omic Sans MS" panose="030F0702030302020204" pitchFamily="66" charset="0"/>
                <a:cs typeface="Times New Roman" pitchFamily="18" charset="0"/>
              </a:rPr>
              <a:t>A: </a:t>
            </a:r>
            <a:r>
              <a:rPr lang="vi-VN" sz="2400" dirty="0">
                <a:latin typeface="Comic Sans MS" panose="030F0702030302020204" pitchFamily="66" charset="0"/>
                <a:cs typeface="Times New Roman" pitchFamily="18" charset="0"/>
              </a:rPr>
              <a:t>IT</a:t>
            </a:r>
            <a:endParaRPr lang="en-US" sz="2400" dirty="0"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00600" y="2087232"/>
            <a:ext cx="2473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omic Sans MS" panose="030F0702030302020204" pitchFamily="66" charset="0"/>
                <a:cs typeface="Times New Roman" pitchFamily="18" charset="0"/>
              </a:rPr>
              <a:t>B: </a:t>
            </a:r>
            <a:r>
              <a:rPr lang="en-US" altLang="zh-CN" sz="2400" dirty="0">
                <a:latin typeface="Comic Sans MS" panose="030F0702030302020204" pitchFamily="66" charset="0"/>
                <a:cs typeface="Times New Roman" pitchFamily="18" charset="0"/>
              </a:rPr>
              <a:t>art</a:t>
            </a:r>
            <a:endParaRPr lang="en-US" sz="2400" dirty="0"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23033" y="3366306"/>
            <a:ext cx="2490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omic Sans MS" panose="030F0702030302020204" pitchFamily="66" charset="0"/>
                <a:cs typeface="Times New Roman" pitchFamily="18" charset="0"/>
              </a:rPr>
              <a:t>D: </a:t>
            </a:r>
            <a:r>
              <a:rPr lang="en-US" sz="2400" dirty="0">
                <a:latin typeface="Comic Sans MS" panose="030F0702030302020204" pitchFamily="66" charset="0"/>
                <a:cs typeface="Times New Roman" pitchFamily="18" charset="0"/>
              </a:rPr>
              <a:t>PE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88641" y="3399342"/>
            <a:ext cx="25483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omic Sans MS" panose="030F0702030302020204" pitchFamily="66" charset="0"/>
                <a:cs typeface="Times New Roman" pitchFamily="18" charset="0"/>
              </a:rPr>
              <a:t>C:</a:t>
            </a:r>
            <a:r>
              <a:rPr lang="vi-VN" sz="2400" b="1" dirty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vi-VN" sz="2400" dirty="0" err="1">
                <a:latin typeface="Comic Sans MS" panose="030F0702030302020204" pitchFamily="66" charset="0"/>
                <a:cs typeface="Times New Roman" pitchFamily="18" charset="0"/>
              </a:rPr>
              <a:t>music</a:t>
            </a:r>
            <a:endParaRPr lang="en-US" sz="2400" dirty="0">
              <a:latin typeface="Comic Sans MS" panose="030F0702030302020204" pitchFamily="66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6772395" y="1800535"/>
            <a:ext cx="1024801" cy="10854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6822089" y="3122683"/>
            <a:ext cx="1024801" cy="10854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3786636" y="3399342"/>
            <a:ext cx="1024801" cy="1085488"/>
          </a:xfrm>
          <a:prstGeom prst="rect">
            <a:avLst/>
          </a:prstGeom>
        </p:spPr>
      </p:pic>
      <p:pic>
        <p:nvPicPr>
          <p:cNvPr id="16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58300" y="171450"/>
            <a:ext cx="457200" cy="457200"/>
          </a:xfrm>
          <a:prstGeom prst="rect">
            <a:avLst/>
          </a:prstGeom>
        </p:spPr>
      </p:pic>
      <p:pic>
        <p:nvPicPr>
          <p:cNvPr id="15" name="Dor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59" b="100000" l="0" r="96750">
                        <a14:foregroundMark x1="56875" y1="11093" x2="53250" y2="94373"/>
                        <a14:foregroundMark x1="65500" y1="14148" x2="62750" y2="97588"/>
                        <a14:foregroundMark x1="73500" y1="29743" x2="73125" y2="83280"/>
                        <a14:foregroundMark x1="67500" y1="69132" x2="68500" y2="87138"/>
                        <a14:foregroundMark x1="57125" y1="59646" x2="58375" y2="76367"/>
                        <a14:foregroundMark x1="45125" y1="20900" x2="48875" y2="94051"/>
                        <a14:foregroundMark x1="38000" y1="23955" x2="39125" y2="56913"/>
                        <a14:foregroundMark x1="33125" y1="60450" x2="38375" y2="6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00" t="6270" r="10908"/>
          <a:stretch/>
        </p:blipFill>
        <p:spPr>
          <a:xfrm>
            <a:off x="1431954" y="1659295"/>
            <a:ext cx="856384" cy="1030006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99864" y="1020474"/>
            <a:ext cx="457200" cy="457200"/>
          </a:xfrm>
          <a:prstGeom prst="rect">
            <a:avLst/>
          </a:prstGeom>
        </p:spPr>
      </p:pic>
      <p:pic>
        <p:nvPicPr>
          <p:cNvPr id="18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99864" y="2895384"/>
            <a:ext cx="457200" cy="4572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58300" y="1945698"/>
            <a:ext cx="457200" cy="457200"/>
          </a:xfrm>
          <a:prstGeom prst="rect">
            <a:avLst/>
          </a:prstGeom>
        </p:spPr>
      </p:pic>
      <p:pic>
        <p:nvPicPr>
          <p:cNvPr id="22" name="Picture 2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98985">
                        <a14:foregroundMark x1="31472" y1="4000" x2="40102" y2="16000"/>
                        <a14:foregroundMark x1="55838" y1="6400" x2="24873" y2="18400"/>
                        <a14:foregroundMark x1="28934" y1="12800" x2="60406" y2="11600"/>
                        <a14:foregroundMark x1="28934" y1="9200" x2="51269" y2="5600"/>
                        <a14:foregroundMark x1="30457" y1="7600" x2="60406" y2="4400"/>
                        <a14:foregroundMark x1="57360" y1="4000" x2="57868" y2="36000"/>
                        <a14:foregroundMark x1="67513" y1="18000" x2="42640" y2="42400"/>
                        <a14:foregroundMark x1="27919" y1="23600" x2="62437" y2="33200"/>
                        <a14:foregroundMark x1="63959" y1="20400" x2="23858" y2="39600"/>
                        <a14:foregroundMark x1="28426" y1="20400" x2="26904" y2="42400"/>
                        <a14:foregroundMark x1="48223" y1="18000" x2="32995" y2="47600"/>
                        <a14:foregroundMark x1="36041" y1="20800" x2="29949" y2="46800"/>
                        <a14:foregroundMark x1="15736" y1="19200" x2="16751" y2="48800"/>
                        <a14:foregroundMark x1="18782" y1="20400" x2="18274" y2="64000"/>
                        <a14:foregroundMark x1="20812" y1="27200" x2="26396" y2="64400"/>
                        <a14:foregroundMark x1="47716" y1="10800" x2="28934" y2="66000"/>
                        <a14:foregroundMark x1="58883" y1="13200" x2="54822" y2="56800"/>
                        <a14:foregroundMark x1="67513" y1="17200" x2="61421" y2="54000"/>
                        <a14:foregroundMark x1="82234" y1="22000" x2="30457" y2="50000"/>
                        <a14:foregroundMark x1="62944" y1="13200" x2="83756" y2="22000"/>
                        <a14:foregroundMark x1="80711" y1="22000" x2="70558" y2="41600"/>
                        <a14:foregroundMark x1="65482" y1="15600" x2="44670" y2="42400"/>
                        <a14:foregroundMark x1="80203" y1="32000" x2="60914" y2="60400"/>
                        <a14:foregroundMark x1="72589" y1="51200" x2="49746" y2="72000"/>
                        <a14:foregroundMark x1="33503" y1="52400" x2="54315" y2="80800"/>
                        <a14:foregroundMark x1="46193" y1="55600" x2="49746" y2="82400"/>
                        <a14:foregroundMark x1="41624" y1="50400" x2="47716" y2="80800"/>
                        <a14:foregroundMark x1="41117" y1="67200" x2="45178" y2="89600"/>
                        <a14:foregroundMark x1="54315" y1="65200" x2="54315" y2="90000"/>
                        <a14:foregroundMark x1="61421" y1="68000" x2="61421" y2="91200"/>
                        <a14:foregroundMark x1="67005" y1="64000" x2="65990" y2="87600"/>
                        <a14:foregroundMark x1="69543" y1="66000" x2="65482" y2="90000"/>
                        <a14:foregroundMark x1="54315" y1="94000" x2="63959" y2="92800"/>
                        <a14:foregroundMark x1="49746" y1="96400" x2="73604" y2="90000"/>
                        <a14:foregroundMark x1="60914" y1="96400" x2="67513" y2="95200"/>
                        <a14:foregroundMark x1="91878" y1="43600" x2="69543" y2="78000"/>
                        <a14:foregroundMark x1="85279" y1="47600" x2="75127" y2="73200"/>
                        <a14:foregroundMark x1="83249" y1="47600" x2="74112" y2="63200"/>
                        <a14:foregroundMark x1="91878" y1="50400" x2="77157" y2="64400"/>
                        <a14:foregroundMark x1="85787" y1="60800" x2="95431" y2="52400"/>
                        <a14:foregroundMark x1="65990" y1="57600" x2="80203" y2="50400"/>
                        <a14:foregroundMark x1="77665" y1="18400" x2="83756" y2="20800"/>
                        <a14:foregroundMark x1="82234" y1="30800" x2="83249" y2="21200"/>
                        <a14:foregroundMark x1="83249" y1="90800" x2="81726" y2="80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910" y="1"/>
            <a:ext cx="1028700" cy="1305457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3657600" y="-699471"/>
            <a:ext cx="1600200" cy="5078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/>
              <a:t>Facebook : Bùi Liễu  </a:t>
            </a:r>
          </a:p>
          <a:p>
            <a:r>
              <a:rPr lang="en-US" sz="1350"/>
              <a:t>0968142780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429000" y="285750"/>
            <a:ext cx="2356426" cy="15473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174" y="507762"/>
            <a:ext cx="1939652" cy="1152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5130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09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12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12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2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0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10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7404" y="0"/>
            <a:ext cx="9144000" cy="51435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4" name="Rounded Rectangle 3"/>
          <p:cNvSpPr/>
          <p:nvPr/>
        </p:nvSpPr>
        <p:spPr>
          <a:xfrm>
            <a:off x="1676833" y="2032076"/>
            <a:ext cx="2666567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ounded Rectangle 4"/>
          <p:cNvSpPr/>
          <p:nvPr/>
        </p:nvSpPr>
        <p:spPr>
          <a:xfrm>
            <a:off x="4686300" y="3257550"/>
            <a:ext cx="2587337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ounded Rectangle 5"/>
          <p:cNvSpPr/>
          <p:nvPr/>
        </p:nvSpPr>
        <p:spPr>
          <a:xfrm>
            <a:off x="1771651" y="3257550"/>
            <a:ext cx="2553566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ounded Rectangle 6"/>
          <p:cNvSpPr/>
          <p:nvPr/>
        </p:nvSpPr>
        <p:spPr>
          <a:xfrm>
            <a:off x="4686300" y="2037195"/>
            <a:ext cx="2587337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extBox 7"/>
          <p:cNvSpPr txBox="1"/>
          <p:nvPr/>
        </p:nvSpPr>
        <p:spPr>
          <a:xfrm>
            <a:off x="4554725" y="2139027"/>
            <a:ext cx="2648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omic Sans MS" panose="030F0702030302020204" pitchFamily="66" charset="0"/>
                <a:cs typeface="Times New Roman" pitchFamily="18" charset="0"/>
              </a:rPr>
              <a:t>B: </a:t>
            </a:r>
            <a:r>
              <a:rPr lang="en-US" sz="2400" dirty="0">
                <a:latin typeface="Comic Sans MS" panose="030F0702030302020204" pitchFamily="66" charset="0"/>
                <a:cs typeface="Times New Roman" pitchFamily="18" charset="0"/>
              </a:rPr>
              <a:t>PE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70363" y="2132611"/>
            <a:ext cx="2473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omic Sans MS" panose="030F0702030302020204" pitchFamily="66" charset="0"/>
                <a:cs typeface="Times New Roman" pitchFamily="18" charset="0"/>
              </a:rPr>
              <a:t>A: </a:t>
            </a:r>
            <a:r>
              <a:rPr lang="en-US" sz="2400" dirty="0">
                <a:latin typeface="Comic Sans MS" panose="030F0702030302020204" pitchFamily="66" charset="0"/>
                <a:cs typeface="Times New Roman" pitchFamily="18" charset="0"/>
              </a:rPr>
              <a:t>art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23033" y="3366306"/>
            <a:ext cx="2490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omic Sans MS" panose="030F0702030302020204" pitchFamily="66" charset="0"/>
                <a:cs typeface="Times New Roman" pitchFamily="18" charset="0"/>
              </a:rPr>
              <a:t>D: </a:t>
            </a:r>
            <a:r>
              <a:rPr lang="en-US" sz="2400" dirty="0">
                <a:latin typeface="Comic Sans MS" panose="030F0702030302020204" pitchFamily="66" charset="0"/>
                <a:cs typeface="Times New Roman" pitchFamily="18" charset="0"/>
              </a:rPr>
              <a:t>IT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88641" y="3399342"/>
            <a:ext cx="25483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omic Sans MS" panose="030F0702030302020204" pitchFamily="66" charset="0"/>
                <a:cs typeface="Times New Roman" pitchFamily="18" charset="0"/>
              </a:rPr>
              <a:t>C:</a:t>
            </a:r>
            <a:r>
              <a:rPr lang="vi-VN" sz="2400" b="1" dirty="0"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en-US" sz="2400" dirty="0">
                <a:latin typeface="Comic Sans MS" panose="030F0702030302020204" pitchFamily="66" charset="0"/>
                <a:cs typeface="Times New Roman" pitchFamily="18" charset="0"/>
              </a:rPr>
              <a:t>music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1399384" y="2014296"/>
            <a:ext cx="1024801" cy="10854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6822089" y="3122683"/>
            <a:ext cx="1024801" cy="10854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3786636" y="3399342"/>
            <a:ext cx="1024801" cy="1085488"/>
          </a:xfrm>
          <a:prstGeom prst="rect">
            <a:avLst/>
          </a:prstGeom>
        </p:spPr>
      </p:pic>
      <p:pic>
        <p:nvPicPr>
          <p:cNvPr id="16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58300" y="171450"/>
            <a:ext cx="457200" cy="457200"/>
          </a:xfrm>
          <a:prstGeom prst="rect">
            <a:avLst/>
          </a:prstGeom>
        </p:spPr>
      </p:pic>
      <p:pic>
        <p:nvPicPr>
          <p:cNvPr id="15" name="Dor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59" b="100000" l="0" r="96750">
                        <a14:foregroundMark x1="56875" y1="11093" x2="53250" y2="94373"/>
                        <a14:foregroundMark x1="65500" y1="14148" x2="62750" y2="97588"/>
                        <a14:foregroundMark x1="73500" y1="29743" x2="73125" y2="83280"/>
                        <a14:foregroundMark x1="67500" y1="69132" x2="68500" y2="87138"/>
                        <a14:foregroundMark x1="57125" y1="59646" x2="58375" y2="76367"/>
                        <a14:foregroundMark x1="45125" y1="20900" x2="48875" y2="94051"/>
                        <a14:foregroundMark x1="38000" y1="23955" x2="39125" y2="56913"/>
                        <a14:foregroundMark x1="33125" y1="60450" x2="38375" y2="6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00" t="6270" r="10908"/>
          <a:stretch/>
        </p:blipFill>
        <p:spPr>
          <a:xfrm>
            <a:off x="6967149" y="2089396"/>
            <a:ext cx="856384" cy="1030006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99864" y="1020474"/>
            <a:ext cx="457200" cy="457200"/>
          </a:xfrm>
          <a:prstGeom prst="rect">
            <a:avLst/>
          </a:prstGeom>
        </p:spPr>
      </p:pic>
      <p:pic>
        <p:nvPicPr>
          <p:cNvPr id="18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99864" y="2895384"/>
            <a:ext cx="457200" cy="4572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58300" y="1945698"/>
            <a:ext cx="457200" cy="457200"/>
          </a:xfrm>
          <a:prstGeom prst="rect">
            <a:avLst/>
          </a:prstGeom>
        </p:spPr>
      </p:pic>
      <p:pic>
        <p:nvPicPr>
          <p:cNvPr id="22" name="Picture 2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98985">
                        <a14:foregroundMark x1="31472" y1="4000" x2="40102" y2="16000"/>
                        <a14:foregroundMark x1="55838" y1="6400" x2="24873" y2="18400"/>
                        <a14:foregroundMark x1="28934" y1="12800" x2="60406" y2="11600"/>
                        <a14:foregroundMark x1="28934" y1="9200" x2="51269" y2="5600"/>
                        <a14:foregroundMark x1="30457" y1="7600" x2="60406" y2="4400"/>
                        <a14:foregroundMark x1="57360" y1="4000" x2="57868" y2="36000"/>
                        <a14:foregroundMark x1="67513" y1="18000" x2="42640" y2="42400"/>
                        <a14:foregroundMark x1="27919" y1="23600" x2="62437" y2="33200"/>
                        <a14:foregroundMark x1="63959" y1="20400" x2="23858" y2="39600"/>
                        <a14:foregroundMark x1="28426" y1="20400" x2="26904" y2="42400"/>
                        <a14:foregroundMark x1="48223" y1="18000" x2="32995" y2="47600"/>
                        <a14:foregroundMark x1="36041" y1="20800" x2="29949" y2="46800"/>
                        <a14:foregroundMark x1="15736" y1="19200" x2="16751" y2="48800"/>
                        <a14:foregroundMark x1="18782" y1="20400" x2="18274" y2="64000"/>
                        <a14:foregroundMark x1="20812" y1="27200" x2="26396" y2="64400"/>
                        <a14:foregroundMark x1="47716" y1="10800" x2="28934" y2="66000"/>
                        <a14:foregroundMark x1="58883" y1="13200" x2="54822" y2="56800"/>
                        <a14:foregroundMark x1="67513" y1="17200" x2="61421" y2="54000"/>
                        <a14:foregroundMark x1="82234" y1="22000" x2="30457" y2="50000"/>
                        <a14:foregroundMark x1="62944" y1="13200" x2="83756" y2="22000"/>
                        <a14:foregroundMark x1="80711" y1="22000" x2="70558" y2="41600"/>
                        <a14:foregroundMark x1="65482" y1="15600" x2="44670" y2="42400"/>
                        <a14:foregroundMark x1="80203" y1="32000" x2="60914" y2="60400"/>
                        <a14:foregroundMark x1="72589" y1="51200" x2="49746" y2="72000"/>
                        <a14:foregroundMark x1="33503" y1="52400" x2="54315" y2="80800"/>
                        <a14:foregroundMark x1="46193" y1="55600" x2="49746" y2="82400"/>
                        <a14:foregroundMark x1="41624" y1="50400" x2="47716" y2="80800"/>
                        <a14:foregroundMark x1="41117" y1="67200" x2="45178" y2="89600"/>
                        <a14:foregroundMark x1="54315" y1="65200" x2="54315" y2="90000"/>
                        <a14:foregroundMark x1="61421" y1="68000" x2="61421" y2="91200"/>
                        <a14:foregroundMark x1="67005" y1="64000" x2="65990" y2="87600"/>
                        <a14:foregroundMark x1="69543" y1="66000" x2="65482" y2="90000"/>
                        <a14:foregroundMark x1="54315" y1="94000" x2="63959" y2="92800"/>
                        <a14:foregroundMark x1="49746" y1="96400" x2="73604" y2="90000"/>
                        <a14:foregroundMark x1="60914" y1="96400" x2="67513" y2="95200"/>
                        <a14:foregroundMark x1="91878" y1="43600" x2="69543" y2="78000"/>
                        <a14:foregroundMark x1="85279" y1="47600" x2="75127" y2="73200"/>
                        <a14:foregroundMark x1="83249" y1="47600" x2="74112" y2="63200"/>
                        <a14:foregroundMark x1="91878" y1="50400" x2="77157" y2="64400"/>
                        <a14:foregroundMark x1="85787" y1="60800" x2="95431" y2="52400"/>
                        <a14:foregroundMark x1="65990" y1="57600" x2="80203" y2="50400"/>
                        <a14:foregroundMark x1="77665" y1="18400" x2="83756" y2="20800"/>
                        <a14:foregroundMark x1="82234" y1="30800" x2="83249" y2="21200"/>
                        <a14:foregroundMark x1="83249" y1="90800" x2="81726" y2="80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910" y="1"/>
            <a:ext cx="1028700" cy="130545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429000" y="285750"/>
            <a:ext cx="2356426" cy="15473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172CD26-48D5-4E3B-AA75-7BD479D4C30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840" y="418531"/>
            <a:ext cx="2026745" cy="120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4425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09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12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12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2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0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10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4212"/>
            <a:ext cx="9144000" cy="53398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4" name="Rounded Rectangle 3"/>
          <p:cNvSpPr/>
          <p:nvPr/>
        </p:nvSpPr>
        <p:spPr>
          <a:xfrm>
            <a:off x="3191540" y="3823367"/>
            <a:ext cx="3067916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240505" y="1919492"/>
            <a:ext cx="2954312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213627" y="2871430"/>
            <a:ext cx="3051100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29201" y="3952703"/>
            <a:ext cx="325741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C: </a:t>
            </a:r>
            <a:r>
              <a:rPr lang="en-US" sz="21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art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04304" y="2986600"/>
            <a:ext cx="275099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B: </a:t>
            </a:r>
            <a:r>
              <a:rPr lang="en-US" sz="21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PE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95482" y="2008010"/>
            <a:ext cx="314581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A: </a:t>
            </a:r>
            <a:r>
              <a:rPr lang="en-US" sz="21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IT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5874085" y="2712305"/>
            <a:ext cx="922193" cy="97680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5785090" y="1745416"/>
            <a:ext cx="922193" cy="976803"/>
          </a:xfrm>
          <a:prstGeom prst="rect">
            <a:avLst/>
          </a:prstGeom>
        </p:spPr>
      </p:pic>
      <p:pic>
        <p:nvPicPr>
          <p:cNvPr id="16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58300" y="171450"/>
            <a:ext cx="457200" cy="457200"/>
          </a:xfrm>
          <a:prstGeom prst="rect">
            <a:avLst/>
          </a:prstGeom>
        </p:spPr>
      </p:pic>
      <p:pic>
        <p:nvPicPr>
          <p:cNvPr id="15" name="Dor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59" b="100000" l="0" r="96750">
                        <a14:foregroundMark x1="56875" y1="11093" x2="53250" y2="94373"/>
                        <a14:foregroundMark x1="65500" y1="14148" x2="62750" y2="97588"/>
                        <a14:foregroundMark x1="73500" y1="29743" x2="73125" y2="83280"/>
                        <a14:foregroundMark x1="67500" y1="69132" x2="68500" y2="87138"/>
                        <a14:foregroundMark x1="57125" y1="59646" x2="58375" y2="76367"/>
                        <a14:foregroundMark x1="45125" y1="20900" x2="48875" y2="94051"/>
                        <a14:foregroundMark x1="38000" y1="23955" x2="39125" y2="56913"/>
                        <a14:foregroundMark x1="33125" y1="60450" x2="38375" y2="6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00" t="6270" r="10908"/>
          <a:stretch/>
        </p:blipFill>
        <p:spPr>
          <a:xfrm>
            <a:off x="5943250" y="3753776"/>
            <a:ext cx="1006966" cy="1211117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99864" y="1020474"/>
            <a:ext cx="457200" cy="457200"/>
          </a:xfrm>
          <a:prstGeom prst="rect">
            <a:avLst/>
          </a:prstGeom>
        </p:spPr>
      </p:pic>
      <p:pic>
        <p:nvPicPr>
          <p:cNvPr id="18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64649" y="1790962"/>
            <a:ext cx="457200" cy="457200"/>
          </a:xfrm>
          <a:prstGeom prst="rect">
            <a:avLst/>
          </a:prstGeom>
        </p:spPr>
      </p:pic>
      <p:pic>
        <p:nvPicPr>
          <p:cNvPr id="20" name="Picture 19">
            <a:hlinkClick r:id="" action="ppaction://noaction"/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8985">
                        <a14:foregroundMark x1="31472" y1="4000" x2="40102" y2="16000"/>
                        <a14:foregroundMark x1="55838" y1="6400" x2="24873" y2="18400"/>
                        <a14:foregroundMark x1="28934" y1="12800" x2="60406" y2="11600"/>
                        <a14:foregroundMark x1="28934" y1="9200" x2="51269" y2="5600"/>
                        <a14:foregroundMark x1="30457" y1="7600" x2="60406" y2="4400"/>
                        <a14:foregroundMark x1="57360" y1="4000" x2="57868" y2="36000"/>
                        <a14:foregroundMark x1="67513" y1="18000" x2="42640" y2="42400"/>
                        <a14:foregroundMark x1="27919" y1="23600" x2="62437" y2="33200"/>
                        <a14:foregroundMark x1="63959" y1="20400" x2="23858" y2="39600"/>
                        <a14:foregroundMark x1="28426" y1="20400" x2="26904" y2="42400"/>
                        <a14:foregroundMark x1="48223" y1="18000" x2="32995" y2="47600"/>
                        <a14:foregroundMark x1="36041" y1="20800" x2="29949" y2="46800"/>
                        <a14:foregroundMark x1="15736" y1="19200" x2="16751" y2="48800"/>
                        <a14:foregroundMark x1="18782" y1="20400" x2="18274" y2="64000"/>
                        <a14:foregroundMark x1="20812" y1="27200" x2="26396" y2="64400"/>
                        <a14:foregroundMark x1="47716" y1="10800" x2="28934" y2="66000"/>
                        <a14:foregroundMark x1="58883" y1="13200" x2="54822" y2="56800"/>
                        <a14:foregroundMark x1="67513" y1="17200" x2="61421" y2="54000"/>
                        <a14:foregroundMark x1="82234" y1="22000" x2="30457" y2="50000"/>
                        <a14:foregroundMark x1="62944" y1="13200" x2="83756" y2="22000"/>
                        <a14:foregroundMark x1="80711" y1="22000" x2="70558" y2="41600"/>
                        <a14:foregroundMark x1="65482" y1="15600" x2="44670" y2="42400"/>
                        <a14:foregroundMark x1="80203" y1="32000" x2="60914" y2="60400"/>
                        <a14:foregroundMark x1="72589" y1="51200" x2="49746" y2="72000"/>
                        <a14:foregroundMark x1="33503" y1="52400" x2="54315" y2="80800"/>
                        <a14:foregroundMark x1="46193" y1="55600" x2="49746" y2="82400"/>
                        <a14:foregroundMark x1="41624" y1="50400" x2="47716" y2="80800"/>
                        <a14:foregroundMark x1="41117" y1="67200" x2="45178" y2="89600"/>
                        <a14:foregroundMark x1="54315" y1="65200" x2="54315" y2="90000"/>
                        <a14:foregroundMark x1="61421" y1="68000" x2="61421" y2="91200"/>
                        <a14:foregroundMark x1="67005" y1="64000" x2="65990" y2="87600"/>
                        <a14:foregroundMark x1="69543" y1="66000" x2="65482" y2="90000"/>
                        <a14:foregroundMark x1="54315" y1="94000" x2="63959" y2="92800"/>
                        <a14:foregroundMark x1="49746" y1="96400" x2="73604" y2="90000"/>
                        <a14:foregroundMark x1="60914" y1="96400" x2="67513" y2="95200"/>
                        <a14:foregroundMark x1="91878" y1="43600" x2="69543" y2="78000"/>
                        <a14:foregroundMark x1="85279" y1="47600" x2="75127" y2="73200"/>
                        <a14:foregroundMark x1="83249" y1="47600" x2="74112" y2="63200"/>
                        <a14:foregroundMark x1="91878" y1="50400" x2="77157" y2="64400"/>
                        <a14:foregroundMark x1="85787" y1="60800" x2="95431" y2="52400"/>
                        <a14:foregroundMark x1="65990" y1="57600" x2="80203" y2="50400"/>
                        <a14:foregroundMark x1="77665" y1="18400" x2="83756" y2="20800"/>
                        <a14:foregroundMark x1="82234" y1="30800" x2="83249" y2="21200"/>
                        <a14:foregroundMark x1="83249" y1="90800" x2="81726" y2="80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910" y="1"/>
            <a:ext cx="1028700" cy="1305457"/>
          </a:xfrm>
          <a:prstGeom prst="rect">
            <a:avLst/>
          </a:prstGeom>
        </p:spPr>
      </p:pic>
      <p:sp>
        <p:nvSpPr>
          <p:cNvPr id="19" name="Rounded Rectangle 2">
            <a:extLst>
              <a:ext uri="{FF2B5EF4-FFF2-40B4-BE49-F238E27FC236}">
                <a16:creationId xmlns:a16="http://schemas.microsoft.com/office/drawing/2014/main" id="{49C810F6-CD29-4D58-8CA9-0563AC4D14EA}"/>
              </a:ext>
            </a:extLst>
          </p:cNvPr>
          <p:cNvSpPr/>
          <p:nvPr/>
        </p:nvSpPr>
        <p:spPr>
          <a:xfrm>
            <a:off x="3646326" y="183347"/>
            <a:ext cx="2356426" cy="15473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669" y="322575"/>
            <a:ext cx="2136105" cy="126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0500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09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12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12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1" y="0"/>
            <a:ext cx="9136486" cy="546926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4" name="Rounded Rectangle 3"/>
          <p:cNvSpPr/>
          <p:nvPr/>
        </p:nvSpPr>
        <p:spPr>
          <a:xfrm>
            <a:off x="3036010" y="4238396"/>
            <a:ext cx="3155240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036353" y="2242459"/>
            <a:ext cx="3038402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033598" y="3279834"/>
            <a:ext cx="3137945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19758" y="4363865"/>
            <a:ext cx="334884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D: </a:t>
            </a:r>
            <a:r>
              <a:rPr lang="en-US" sz="21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music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94205" y="3375028"/>
            <a:ext cx="282821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B: </a:t>
            </a:r>
            <a:r>
              <a:rPr lang="en-US" sz="21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PE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22982" y="2312186"/>
            <a:ext cx="323412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A: </a:t>
            </a:r>
            <a:r>
              <a:rPr lang="en-US" sz="21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art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5804381" y="2986481"/>
            <a:ext cx="922193" cy="97680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5730673" y="1920527"/>
            <a:ext cx="922193" cy="976803"/>
          </a:xfrm>
          <a:prstGeom prst="rect">
            <a:avLst/>
          </a:prstGeom>
        </p:spPr>
      </p:pic>
      <p:pic>
        <p:nvPicPr>
          <p:cNvPr id="16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58300" y="171450"/>
            <a:ext cx="457200" cy="457200"/>
          </a:xfrm>
          <a:prstGeom prst="rect">
            <a:avLst/>
          </a:prstGeom>
        </p:spPr>
      </p:pic>
      <p:pic>
        <p:nvPicPr>
          <p:cNvPr id="15" name="Dor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59" b="100000" l="0" r="96750">
                        <a14:foregroundMark x1="56875" y1="11093" x2="53250" y2="94373"/>
                        <a14:foregroundMark x1="65500" y1="14148" x2="62750" y2="97588"/>
                        <a14:foregroundMark x1="73500" y1="29743" x2="73125" y2="83280"/>
                        <a14:foregroundMark x1="67500" y1="69132" x2="68500" y2="87138"/>
                        <a14:foregroundMark x1="57125" y1="59646" x2="58375" y2="76367"/>
                        <a14:foregroundMark x1="45125" y1="20900" x2="48875" y2="94051"/>
                        <a14:foregroundMark x1="38000" y1="23955" x2="39125" y2="56913"/>
                        <a14:foregroundMark x1="33125" y1="60450" x2="38375" y2="6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00" t="6270" r="10908"/>
          <a:stretch/>
        </p:blipFill>
        <p:spPr>
          <a:xfrm>
            <a:off x="5899628" y="3944812"/>
            <a:ext cx="927872" cy="1115987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99864" y="1020474"/>
            <a:ext cx="457200" cy="457200"/>
          </a:xfrm>
          <a:prstGeom prst="rect">
            <a:avLst/>
          </a:prstGeom>
        </p:spPr>
      </p:pic>
      <p:pic>
        <p:nvPicPr>
          <p:cNvPr id="18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99864" y="2895384"/>
            <a:ext cx="457200" cy="457200"/>
          </a:xfrm>
          <a:prstGeom prst="rect">
            <a:avLst/>
          </a:prstGeom>
        </p:spPr>
      </p:pic>
      <p:pic>
        <p:nvPicPr>
          <p:cNvPr id="20" name="Picture 19">
            <a:hlinkClick r:id="" action="ppaction://noaction"/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8985">
                        <a14:foregroundMark x1="31472" y1="4000" x2="40102" y2="16000"/>
                        <a14:foregroundMark x1="55838" y1="6400" x2="24873" y2="18400"/>
                        <a14:foregroundMark x1="28934" y1="12800" x2="60406" y2="11600"/>
                        <a14:foregroundMark x1="28934" y1="9200" x2="51269" y2="5600"/>
                        <a14:foregroundMark x1="30457" y1="7600" x2="60406" y2="4400"/>
                        <a14:foregroundMark x1="57360" y1="4000" x2="57868" y2="36000"/>
                        <a14:foregroundMark x1="67513" y1="18000" x2="42640" y2="42400"/>
                        <a14:foregroundMark x1="27919" y1="23600" x2="62437" y2="33200"/>
                        <a14:foregroundMark x1="63959" y1="20400" x2="23858" y2="39600"/>
                        <a14:foregroundMark x1="28426" y1="20400" x2="26904" y2="42400"/>
                        <a14:foregroundMark x1="48223" y1="18000" x2="32995" y2="47600"/>
                        <a14:foregroundMark x1="36041" y1="20800" x2="29949" y2="46800"/>
                        <a14:foregroundMark x1="15736" y1="19200" x2="16751" y2="48800"/>
                        <a14:foregroundMark x1="18782" y1="20400" x2="18274" y2="64000"/>
                        <a14:foregroundMark x1="20812" y1="27200" x2="26396" y2="64400"/>
                        <a14:foregroundMark x1="47716" y1="10800" x2="28934" y2="66000"/>
                        <a14:foregroundMark x1="58883" y1="13200" x2="54822" y2="56800"/>
                        <a14:foregroundMark x1="67513" y1="17200" x2="61421" y2="54000"/>
                        <a14:foregroundMark x1="82234" y1="22000" x2="30457" y2="50000"/>
                        <a14:foregroundMark x1="62944" y1="13200" x2="83756" y2="22000"/>
                        <a14:foregroundMark x1="80711" y1="22000" x2="70558" y2="41600"/>
                        <a14:foregroundMark x1="65482" y1="15600" x2="44670" y2="42400"/>
                        <a14:foregroundMark x1="80203" y1="32000" x2="60914" y2="60400"/>
                        <a14:foregroundMark x1="72589" y1="51200" x2="49746" y2="72000"/>
                        <a14:foregroundMark x1="33503" y1="52400" x2="54315" y2="80800"/>
                        <a14:foregroundMark x1="46193" y1="55600" x2="49746" y2="82400"/>
                        <a14:foregroundMark x1="41624" y1="50400" x2="47716" y2="80800"/>
                        <a14:foregroundMark x1="41117" y1="67200" x2="45178" y2="89600"/>
                        <a14:foregroundMark x1="54315" y1="65200" x2="54315" y2="90000"/>
                        <a14:foregroundMark x1="61421" y1="68000" x2="61421" y2="91200"/>
                        <a14:foregroundMark x1="67005" y1="64000" x2="65990" y2="87600"/>
                        <a14:foregroundMark x1="69543" y1="66000" x2="65482" y2="90000"/>
                        <a14:foregroundMark x1="54315" y1="94000" x2="63959" y2="92800"/>
                        <a14:foregroundMark x1="49746" y1="96400" x2="73604" y2="90000"/>
                        <a14:foregroundMark x1="60914" y1="96400" x2="67513" y2="95200"/>
                        <a14:foregroundMark x1="91878" y1="43600" x2="69543" y2="78000"/>
                        <a14:foregroundMark x1="85279" y1="47600" x2="75127" y2="73200"/>
                        <a14:foregroundMark x1="83249" y1="47600" x2="74112" y2="63200"/>
                        <a14:foregroundMark x1="91878" y1="50400" x2="77157" y2="64400"/>
                        <a14:foregroundMark x1="85787" y1="60800" x2="95431" y2="52400"/>
                        <a14:foregroundMark x1="65990" y1="57600" x2="80203" y2="50400"/>
                        <a14:foregroundMark x1="77665" y1="18400" x2="83756" y2="20800"/>
                        <a14:foregroundMark x1="82234" y1="30800" x2="83249" y2="21200"/>
                        <a14:foregroundMark x1="83249" y1="90800" x2="81726" y2="80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910" y="1"/>
            <a:ext cx="1028700" cy="1305457"/>
          </a:xfrm>
          <a:prstGeom prst="rect">
            <a:avLst/>
          </a:prstGeom>
        </p:spPr>
      </p:pic>
      <p:sp>
        <p:nvSpPr>
          <p:cNvPr id="23" name="Rounded Rectangle 2">
            <a:extLst>
              <a:ext uri="{FF2B5EF4-FFF2-40B4-BE49-F238E27FC236}">
                <a16:creationId xmlns:a16="http://schemas.microsoft.com/office/drawing/2014/main" id="{2B89E259-999D-482B-87C0-E858162E1A16}"/>
              </a:ext>
            </a:extLst>
          </p:cNvPr>
          <p:cNvSpPr/>
          <p:nvPr/>
        </p:nvSpPr>
        <p:spPr>
          <a:xfrm>
            <a:off x="3435417" y="187199"/>
            <a:ext cx="2356426" cy="15473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85750"/>
            <a:ext cx="2074785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5365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09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12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12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-12484"/>
            <a:ext cx="9144000" cy="53398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4" name="Rounded Rectangle 3"/>
          <p:cNvSpPr/>
          <p:nvPr/>
        </p:nvSpPr>
        <p:spPr>
          <a:xfrm>
            <a:off x="4839430" y="3283920"/>
            <a:ext cx="3067916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719695" y="1859973"/>
            <a:ext cx="2880470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771650" y="3257550"/>
            <a:ext cx="2863723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832184" y="1859973"/>
            <a:ext cx="3051100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68212" y="3382518"/>
            <a:ext cx="325741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D</a:t>
            </a:r>
            <a:r>
              <a:rPr lang="en-US" sz="2100" b="1" dirty="0" smtClean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: </a:t>
            </a:r>
            <a:r>
              <a:rPr lang="en-US" sz="2100" dirty="0" smtClean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subject</a:t>
            </a:r>
            <a:endParaRPr lang="en-US" sz="2100" dirty="0">
              <a:solidFill>
                <a:prstClr val="black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5475" y="1985907"/>
            <a:ext cx="320045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B: </a:t>
            </a:r>
            <a:r>
              <a:rPr lang="en-US" sz="2100" dirty="0" smtClean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subjects</a:t>
            </a:r>
            <a:endParaRPr lang="en-US" sz="2100" dirty="0">
              <a:solidFill>
                <a:prstClr val="black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40754" y="1974358"/>
            <a:ext cx="294479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A: </a:t>
            </a:r>
            <a:r>
              <a:rPr lang="en-US" sz="2100" dirty="0" smtClean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food</a:t>
            </a:r>
            <a:endParaRPr lang="en-US" sz="2100" dirty="0">
              <a:solidFill>
                <a:prstClr val="black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71650" y="3375667"/>
            <a:ext cx="301747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C: </a:t>
            </a:r>
            <a:r>
              <a:rPr lang="en-US" sz="2100" dirty="0" smtClean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drink</a:t>
            </a:r>
            <a:endParaRPr lang="en-US" sz="2100" dirty="0">
              <a:solidFill>
                <a:prstClr val="black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7295450" y="1909469"/>
            <a:ext cx="922193" cy="97680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3995817" y="1959860"/>
            <a:ext cx="922193" cy="97680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4026158" y="3314643"/>
            <a:ext cx="922193" cy="976803"/>
          </a:xfrm>
          <a:prstGeom prst="rect">
            <a:avLst/>
          </a:prstGeom>
        </p:spPr>
      </p:pic>
      <p:pic>
        <p:nvPicPr>
          <p:cNvPr id="16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58300" y="171450"/>
            <a:ext cx="457200" cy="457200"/>
          </a:xfrm>
          <a:prstGeom prst="rect">
            <a:avLst/>
          </a:prstGeom>
        </p:spPr>
      </p:pic>
      <p:pic>
        <p:nvPicPr>
          <p:cNvPr id="15" name="Dor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59" b="100000" l="0" r="96750">
                        <a14:foregroundMark x1="56875" y1="11093" x2="53250" y2="94373"/>
                        <a14:foregroundMark x1="65500" y1="14148" x2="62750" y2="97588"/>
                        <a14:foregroundMark x1="73500" y1="29743" x2="73125" y2="83280"/>
                        <a14:foregroundMark x1="67500" y1="69132" x2="68500" y2="87138"/>
                        <a14:foregroundMark x1="57125" y1="59646" x2="58375" y2="76367"/>
                        <a14:foregroundMark x1="45125" y1="20900" x2="48875" y2="94051"/>
                        <a14:foregroundMark x1="38000" y1="23955" x2="39125" y2="56913"/>
                        <a14:foregroundMark x1="33125" y1="60450" x2="38375" y2="6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00" t="6270" r="10908"/>
          <a:stretch/>
        </p:blipFill>
        <p:spPr>
          <a:xfrm>
            <a:off x="7104437" y="3405610"/>
            <a:ext cx="1006966" cy="1211117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99864" y="1020474"/>
            <a:ext cx="457200" cy="457200"/>
          </a:xfrm>
          <a:prstGeom prst="rect">
            <a:avLst/>
          </a:prstGeom>
        </p:spPr>
      </p:pic>
      <p:pic>
        <p:nvPicPr>
          <p:cNvPr id="18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99864" y="2895384"/>
            <a:ext cx="457200" cy="4572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58300" y="1945698"/>
            <a:ext cx="457200" cy="457200"/>
          </a:xfrm>
          <a:prstGeom prst="rect">
            <a:avLst/>
          </a:prstGeom>
        </p:spPr>
      </p:pic>
      <p:pic>
        <p:nvPicPr>
          <p:cNvPr id="20" name="Picture 19">
            <a:hlinkClick r:id="" action="ppaction://noaction"/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8985">
                        <a14:foregroundMark x1="31472" y1="4000" x2="40102" y2="16000"/>
                        <a14:foregroundMark x1="55838" y1="6400" x2="24873" y2="18400"/>
                        <a14:foregroundMark x1="28934" y1="12800" x2="60406" y2="11600"/>
                        <a14:foregroundMark x1="28934" y1="9200" x2="51269" y2="5600"/>
                        <a14:foregroundMark x1="30457" y1="7600" x2="60406" y2="4400"/>
                        <a14:foregroundMark x1="57360" y1="4000" x2="57868" y2="36000"/>
                        <a14:foregroundMark x1="67513" y1="18000" x2="42640" y2="42400"/>
                        <a14:foregroundMark x1="27919" y1="23600" x2="62437" y2="33200"/>
                        <a14:foregroundMark x1="63959" y1="20400" x2="23858" y2="39600"/>
                        <a14:foregroundMark x1="28426" y1="20400" x2="26904" y2="42400"/>
                        <a14:foregroundMark x1="48223" y1="18000" x2="32995" y2="47600"/>
                        <a14:foregroundMark x1="36041" y1="20800" x2="29949" y2="46800"/>
                        <a14:foregroundMark x1="15736" y1="19200" x2="16751" y2="48800"/>
                        <a14:foregroundMark x1="18782" y1="20400" x2="18274" y2="64000"/>
                        <a14:foregroundMark x1="20812" y1="27200" x2="26396" y2="64400"/>
                        <a14:foregroundMark x1="47716" y1="10800" x2="28934" y2="66000"/>
                        <a14:foregroundMark x1="58883" y1="13200" x2="54822" y2="56800"/>
                        <a14:foregroundMark x1="67513" y1="17200" x2="61421" y2="54000"/>
                        <a14:foregroundMark x1="82234" y1="22000" x2="30457" y2="50000"/>
                        <a14:foregroundMark x1="62944" y1="13200" x2="83756" y2="22000"/>
                        <a14:foregroundMark x1="80711" y1="22000" x2="70558" y2="41600"/>
                        <a14:foregroundMark x1="65482" y1="15600" x2="44670" y2="42400"/>
                        <a14:foregroundMark x1="80203" y1="32000" x2="60914" y2="60400"/>
                        <a14:foregroundMark x1="72589" y1="51200" x2="49746" y2="72000"/>
                        <a14:foregroundMark x1="33503" y1="52400" x2="54315" y2="80800"/>
                        <a14:foregroundMark x1="46193" y1="55600" x2="49746" y2="82400"/>
                        <a14:foregroundMark x1="41624" y1="50400" x2="47716" y2="80800"/>
                        <a14:foregroundMark x1="41117" y1="67200" x2="45178" y2="89600"/>
                        <a14:foregroundMark x1="54315" y1="65200" x2="54315" y2="90000"/>
                        <a14:foregroundMark x1="61421" y1="68000" x2="61421" y2="91200"/>
                        <a14:foregroundMark x1="67005" y1="64000" x2="65990" y2="87600"/>
                        <a14:foregroundMark x1="69543" y1="66000" x2="65482" y2="90000"/>
                        <a14:foregroundMark x1="54315" y1="94000" x2="63959" y2="92800"/>
                        <a14:foregroundMark x1="49746" y1="96400" x2="73604" y2="90000"/>
                        <a14:foregroundMark x1="60914" y1="96400" x2="67513" y2="95200"/>
                        <a14:foregroundMark x1="91878" y1="43600" x2="69543" y2="78000"/>
                        <a14:foregroundMark x1="85279" y1="47600" x2="75127" y2="73200"/>
                        <a14:foregroundMark x1="83249" y1="47600" x2="74112" y2="63200"/>
                        <a14:foregroundMark x1="91878" y1="50400" x2="77157" y2="64400"/>
                        <a14:foregroundMark x1="85787" y1="60800" x2="95431" y2="52400"/>
                        <a14:foregroundMark x1="65990" y1="57600" x2="80203" y2="50400"/>
                        <a14:foregroundMark x1="77665" y1="18400" x2="83756" y2="20800"/>
                        <a14:foregroundMark x1="82234" y1="30800" x2="83249" y2="21200"/>
                        <a14:foregroundMark x1="83249" y1="90800" x2="81726" y2="80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910" y="1"/>
            <a:ext cx="1028700" cy="130545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657600" y="-699471"/>
            <a:ext cx="1600200" cy="5078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/>
              <a:t>Facebook : Bùi Liễu  </a:t>
            </a:r>
          </a:p>
          <a:p>
            <a:r>
              <a:rPr lang="en-US" sz="1350"/>
              <a:t>0968142780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DCE6CB3-642A-45A6-AAEF-A6577C6EC1A9}"/>
              </a:ext>
            </a:extLst>
          </p:cNvPr>
          <p:cNvSpPr txBox="1"/>
          <p:nvPr/>
        </p:nvSpPr>
        <p:spPr>
          <a:xfrm>
            <a:off x="2520133" y="456576"/>
            <a:ext cx="45379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What’s your </a:t>
            </a:r>
            <a:r>
              <a:rPr lang="en-US" sz="2100" b="1" dirty="0" err="1" smtClean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favourite</a:t>
            </a:r>
            <a:r>
              <a:rPr lang="en-US" sz="2100" b="1" dirty="0" smtClean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 _______?</a:t>
            </a:r>
            <a:endParaRPr lang="en-US" sz="2100" b="1" dirty="0">
              <a:effectLst>
                <a:glow rad="127000">
                  <a:schemeClr val="bg1"/>
                </a:glow>
              </a:effectLst>
              <a:latin typeface="Comic Sans MS" panose="030F0702030302020204" pitchFamily="66" charset="0"/>
            </a:endParaRPr>
          </a:p>
          <a:p>
            <a:pPr algn="ctr"/>
            <a:r>
              <a:rPr lang="en-US" sz="2100" b="1" dirty="0" smtClean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It’s PE.</a:t>
            </a:r>
            <a:endParaRPr lang="en-US" sz="2100" b="1" dirty="0">
              <a:effectLst>
                <a:glow rad="127000">
                  <a:schemeClr val="bg1"/>
                </a:glo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104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09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12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12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2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7374" y="-300225"/>
            <a:ext cx="9144000" cy="54437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4" name="Rounded Rectangle 3"/>
          <p:cNvSpPr/>
          <p:nvPr/>
        </p:nvSpPr>
        <p:spPr>
          <a:xfrm>
            <a:off x="4717987" y="3367047"/>
            <a:ext cx="3099811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600200" y="1943100"/>
            <a:ext cx="2910417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652330" y="3340677"/>
            <a:ext cx="2893496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710915" y="1943100"/>
            <a:ext cx="3082821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89576" y="3462954"/>
            <a:ext cx="329127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 smtClean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D: </a:t>
            </a:r>
            <a:r>
              <a:rPr lang="en-US" sz="2100" dirty="0" smtClean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What’s</a:t>
            </a:r>
            <a:endParaRPr lang="en-US" sz="2100" dirty="0">
              <a:solidFill>
                <a:prstClr val="black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88053" y="2041244"/>
            <a:ext cx="277959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B: </a:t>
            </a:r>
            <a:r>
              <a:rPr lang="en-US" sz="2100" dirty="0" smtClean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Where’s</a:t>
            </a:r>
            <a:endParaRPr lang="en-US" sz="2100" dirty="0">
              <a:solidFill>
                <a:prstClr val="black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87110" y="2041244"/>
            <a:ext cx="29754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A: </a:t>
            </a:r>
            <a:r>
              <a:rPr lang="en-US" sz="2100" dirty="0" smtClean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Who’s</a:t>
            </a:r>
            <a:endParaRPr lang="en-US" sz="2100" dirty="0">
              <a:solidFill>
                <a:prstClr val="black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70640" y="3460678"/>
            <a:ext cx="304884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 smtClean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C:</a:t>
            </a:r>
            <a:r>
              <a:rPr lang="en-US" sz="2100" dirty="0" smtClean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When’s</a:t>
            </a:r>
            <a:endParaRPr lang="en-US" sz="2100" dirty="0">
              <a:solidFill>
                <a:prstClr val="black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7430377" y="1689117"/>
            <a:ext cx="931781" cy="97680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4075140" y="1745613"/>
            <a:ext cx="931781" cy="97680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4106036" y="3126266"/>
            <a:ext cx="931781" cy="976803"/>
          </a:xfrm>
          <a:prstGeom prst="rect">
            <a:avLst/>
          </a:prstGeom>
        </p:spPr>
      </p:pic>
      <p:pic>
        <p:nvPicPr>
          <p:cNvPr id="16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63999" y="254577"/>
            <a:ext cx="461953" cy="457200"/>
          </a:xfrm>
          <a:prstGeom prst="rect">
            <a:avLst/>
          </a:prstGeom>
        </p:spPr>
      </p:pic>
      <p:pic>
        <p:nvPicPr>
          <p:cNvPr id="15" name="Dor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59" b="100000" l="0" r="96750">
                        <a14:foregroundMark x1="56875" y1="11093" x2="53250" y2="94373"/>
                        <a14:foregroundMark x1="65500" y1="14148" x2="62750" y2="97588"/>
                        <a14:foregroundMark x1="73500" y1="29743" x2="73125" y2="83280"/>
                        <a14:foregroundMark x1="67500" y1="69132" x2="68500" y2="87138"/>
                        <a14:foregroundMark x1="57125" y1="59646" x2="58375" y2="76367"/>
                        <a14:foregroundMark x1="45125" y1="20900" x2="48875" y2="94051"/>
                        <a14:foregroundMark x1="38000" y1="23955" x2="39125" y2="56913"/>
                        <a14:foregroundMark x1="33125" y1="60450" x2="38375" y2="6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00" t="6270" r="10908"/>
          <a:stretch/>
        </p:blipFill>
        <p:spPr>
          <a:xfrm>
            <a:off x="7507902" y="3075814"/>
            <a:ext cx="1017435" cy="1211117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05563" y="1103601"/>
            <a:ext cx="461953" cy="457200"/>
          </a:xfrm>
          <a:prstGeom prst="rect">
            <a:avLst/>
          </a:prstGeom>
        </p:spPr>
      </p:pic>
      <p:pic>
        <p:nvPicPr>
          <p:cNvPr id="18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05563" y="2978511"/>
            <a:ext cx="461953" cy="4572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63999" y="2028825"/>
            <a:ext cx="461953" cy="457200"/>
          </a:xfrm>
          <a:prstGeom prst="rect">
            <a:avLst/>
          </a:prstGeom>
        </p:spPr>
      </p:pic>
      <p:pic>
        <p:nvPicPr>
          <p:cNvPr id="20" name="Picture 19">
            <a:hlinkClick r:id="" action="ppaction://noaction"/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8985">
                        <a14:foregroundMark x1="31472" y1="4000" x2="40102" y2="16000"/>
                        <a14:foregroundMark x1="55838" y1="6400" x2="24873" y2="18400"/>
                        <a14:foregroundMark x1="28934" y1="12800" x2="60406" y2="11600"/>
                        <a14:foregroundMark x1="28934" y1="9200" x2="51269" y2="5600"/>
                        <a14:foregroundMark x1="30457" y1="7600" x2="60406" y2="4400"/>
                        <a14:foregroundMark x1="57360" y1="4000" x2="57868" y2="36000"/>
                        <a14:foregroundMark x1="67513" y1="18000" x2="42640" y2="42400"/>
                        <a14:foregroundMark x1="27919" y1="23600" x2="62437" y2="33200"/>
                        <a14:foregroundMark x1="63959" y1="20400" x2="23858" y2="39600"/>
                        <a14:foregroundMark x1="28426" y1="20400" x2="26904" y2="42400"/>
                        <a14:foregroundMark x1="48223" y1="18000" x2="32995" y2="47600"/>
                        <a14:foregroundMark x1="36041" y1="20800" x2="29949" y2="46800"/>
                        <a14:foregroundMark x1="15736" y1="19200" x2="16751" y2="48800"/>
                        <a14:foregroundMark x1="18782" y1="20400" x2="18274" y2="64000"/>
                        <a14:foregroundMark x1="20812" y1="27200" x2="26396" y2="64400"/>
                        <a14:foregroundMark x1="47716" y1="10800" x2="28934" y2="66000"/>
                        <a14:foregroundMark x1="58883" y1="13200" x2="54822" y2="56800"/>
                        <a14:foregroundMark x1="67513" y1="17200" x2="61421" y2="54000"/>
                        <a14:foregroundMark x1="82234" y1="22000" x2="30457" y2="50000"/>
                        <a14:foregroundMark x1="62944" y1="13200" x2="83756" y2="22000"/>
                        <a14:foregroundMark x1="80711" y1="22000" x2="70558" y2="41600"/>
                        <a14:foregroundMark x1="65482" y1="15600" x2="44670" y2="42400"/>
                        <a14:foregroundMark x1="80203" y1="32000" x2="60914" y2="60400"/>
                        <a14:foregroundMark x1="72589" y1="51200" x2="49746" y2="72000"/>
                        <a14:foregroundMark x1="33503" y1="52400" x2="54315" y2="80800"/>
                        <a14:foregroundMark x1="46193" y1="55600" x2="49746" y2="82400"/>
                        <a14:foregroundMark x1="41624" y1="50400" x2="47716" y2="80800"/>
                        <a14:foregroundMark x1="41117" y1="67200" x2="45178" y2="89600"/>
                        <a14:foregroundMark x1="54315" y1="65200" x2="54315" y2="90000"/>
                        <a14:foregroundMark x1="61421" y1="68000" x2="61421" y2="91200"/>
                        <a14:foregroundMark x1="67005" y1="64000" x2="65990" y2="87600"/>
                        <a14:foregroundMark x1="69543" y1="66000" x2="65482" y2="90000"/>
                        <a14:foregroundMark x1="54315" y1="94000" x2="63959" y2="92800"/>
                        <a14:foregroundMark x1="49746" y1="96400" x2="73604" y2="90000"/>
                        <a14:foregroundMark x1="60914" y1="96400" x2="67513" y2="95200"/>
                        <a14:foregroundMark x1="91878" y1="43600" x2="69543" y2="78000"/>
                        <a14:foregroundMark x1="85279" y1="47600" x2="75127" y2="73200"/>
                        <a14:foregroundMark x1="83249" y1="47600" x2="74112" y2="63200"/>
                        <a14:foregroundMark x1="91878" y1="50400" x2="77157" y2="64400"/>
                        <a14:foregroundMark x1="85787" y1="60800" x2="95431" y2="52400"/>
                        <a14:foregroundMark x1="65990" y1="57600" x2="80203" y2="50400"/>
                        <a14:foregroundMark x1="77665" y1="18400" x2="83756" y2="20800"/>
                        <a14:foregroundMark x1="82234" y1="30800" x2="83249" y2="21200"/>
                        <a14:foregroundMark x1="83249" y1="90800" x2="81726" y2="80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038" y="287079"/>
            <a:ext cx="1039395" cy="130545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1268E14-A8CC-45E2-AB2E-5DDA2E7FF22E}"/>
              </a:ext>
            </a:extLst>
          </p:cNvPr>
          <p:cNvSpPr txBox="1"/>
          <p:nvPr/>
        </p:nvSpPr>
        <p:spPr>
          <a:xfrm>
            <a:off x="1698074" y="396742"/>
            <a:ext cx="55321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_______ your </a:t>
            </a:r>
            <a:r>
              <a:rPr lang="en-US" sz="2400" b="1" dirty="0" err="1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favourite</a:t>
            </a:r>
            <a:r>
              <a:rPr lang="en-US" sz="2400" b="1" dirty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 subject?</a:t>
            </a:r>
          </a:p>
          <a:p>
            <a:r>
              <a:rPr lang="en-US" sz="2400" b="1" dirty="0" smtClean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It’s IT.</a:t>
            </a:r>
            <a:endParaRPr lang="en-US" sz="2400" b="1" dirty="0">
              <a:effectLst>
                <a:glow rad="127000">
                  <a:schemeClr val="bg1"/>
                </a:glo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3477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09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12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12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2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10227" y="-37705"/>
            <a:ext cx="9144000" cy="51435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4" name="Rounded Rectangle 3"/>
          <p:cNvSpPr/>
          <p:nvPr/>
        </p:nvSpPr>
        <p:spPr>
          <a:xfrm>
            <a:off x="1676833" y="2032076"/>
            <a:ext cx="2666567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ounded Rectangle 4"/>
          <p:cNvSpPr/>
          <p:nvPr/>
        </p:nvSpPr>
        <p:spPr>
          <a:xfrm>
            <a:off x="4686300" y="3257550"/>
            <a:ext cx="2587337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ounded Rectangle 5"/>
          <p:cNvSpPr/>
          <p:nvPr/>
        </p:nvSpPr>
        <p:spPr>
          <a:xfrm>
            <a:off x="1771651" y="3257550"/>
            <a:ext cx="2553566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ounded Rectangle 6"/>
          <p:cNvSpPr/>
          <p:nvPr/>
        </p:nvSpPr>
        <p:spPr>
          <a:xfrm>
            <a:off x="4686300" y="2037195"/>
            <a:ext cx="2587337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extBox 7"/>
          <p:cNvSpPr txBox="1"/>
          <p:nvPr/>
        </p:nvSpPr>
        <p:spPr>
          <a:xfrm>
            <a:off x="1659633" y="2109564"/>
            <a:ext cx="2648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omic Sans MS" panose="030F0702030302020204" pitchFamily="66" charset="0"/>
                <a:cs typeface="Times New Roman" pitchFamily="18" charset="0"/>
              </a:rPr>
              <a:t>A: </a:t>
            </a:r>
            <a:r>
              <a:rPr lang="en-US" sz="2400" dirty="0" err="1">
                <a:latin typeface="Comic Sans MS" panose="030F0702030302020204" pitchFamily="66" charset="0"/>
                <a:cs typeface="Times New Roman" pitchFamily="18" charset="0"/>
              </a:rPr>
              <a:t>edu</a:t>
            </a:r>
            <a:endParaRPr lang="en-US" sz="2400" dirty="0">
              <a:latin typeface="Comic Sans MS" panose="030F0702030302020204" pitchFamily="66" charset="0"/>
              <a:cs typeface="Times New Roman" pitchFamily="18" charset="0"/>
            </a:endParaRPr>
          </a:p>
          <a:p>
            <a:pPr algn="ctr"/>
            <a:endParaRPr lang="en-US" sz="2400" dirty="0"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69101" y="2130089"/>
            <a:ext cx="24730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omic Sans MS" panose="030F0702030302020204" pitchFamily="66" charset="0"/>
                <a:cs typeface="Times New Roman" pitchFamily="18" charset="0"/>
              </a:rPr>
              <a:t>B: </a:t>
            </a:r>
            <a:r>
              <a:rPr lang="en-US" sz="2400" dirty="0" err="1">
                <a:latin typeface="Comic Sans MS" panose="030F0702030302020204" pitchFamily="66" charset="0"/>
                <a:cs typeface="Times New Roman" pitchFamily="18" charset="0"/>
              </a:rPr>
              <a:t>adu</a:t>
            </a:r>
            <a:endParaRPr lang="en-US" sz="2400" dirty="0">
              <a:latin typeface="Comic Sans MS" panose="030F0702030302020204" pitchFamily="66" charset="0"/>
              <a:cs typeface="Times New Roman" pitchFamily="18" charset="0"/>
            </a:endParaRPr>
          </a:p>
          <a:p>
            <a:pPr algn="ctr"/>
            <a:endParaRPr lang="en-US" sz="2400" dirty="0"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54976" y="3318589"/>
            <a:ext cx="2490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omic Sans MS" panose="030F0702030302020204" pitchFamily="66" charset="0"/>
                <a:cs typeface="Times New Roman" pitchFamily="18" charset="0"/>
              </a:rPr>
              <a:t>D: </a:t>
            </a:r>
            <a:r>
              <a:rPr lang="en-US" sz="2400" dirty="0" err="1">
                <a:latin typeface="Comic Sans MS" panose="030F0702030302020204" pitchFamily="66" charset="0"/>
                <a:cs typeface="Times New Roman" pitchFamily="18" charset="0"/>
              </a:rPr>
              <a:t>idy</a:t>
            </a:r>
            <a:endParaRPr lang="en-US" sz="2400" dirty="0">
              <a:latin typeface="Comic Sans MS" panose="030F0702030302020204" pitchFamily="66" charset="0"/>
              <a:cs typeface="Times New Roman" pitchFamily="18" charset="0"/>
            </a:endParaRPr>
          </a:p>
          <a:p>
            <a:pPr algn="ctr"/>
            <a:endParaRPr lang="en-US" sz="2400" dirty="0"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59648" y="3297927"/>
            <a:ext cx="2548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omic Sans MS" panose="030F0702030302020204" pitchFamily="66" charset="0"/>
                <a:cs typeface="Times New Roman" pitchFamily="18" charset="0"/>
              </a:rPr>
              <a:t>C: </a:t>
            </a:r>
            <a:r>
              <a:rPr lang="en-US" sz="2400" dirty="0" err="1">
                <a:latin typeface="Comic Sans MS" panose="030F0702030302020204" pitchFamily="66" charset="0"/>
                <a:cs typeface="Times New Roman" pitchFamily="18" charset="0"/>
              </a:rPr>
              <a:t>egu</a:t>
            </a:r>
            <a:endParaRPr lang="en-US" sz="2400" dirty="0">
              <a:latin typeface="Comic Sans MS" panose="030F0702030302020204" pitchFamily="66" charset="0"/>
              <a:cs typeface="Times New Roman" pitchFamily="18" charset="0"/>
            </a:endParaRPr>
          </a:p>
          <a:p>
            <a:pPr algn="ctr"/>
            <a:endParaRPr lang="en-US" sz="2400" dirty="0">
              <a:latin typeface="Comic Sans MS" panose="030F0702030302020204" pitchFamily="66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6885763" y="1755683"/>
            <a:ext cx="1024801" cy="10854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6816573" y="3257550"/>
            <a:ext cx="1024801" cy="10854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3730175" y="3181233"/>
            <a:ext cx="1024801" cy="1085488"/>
          </a:xfrm>
          <a:prstGeom prst="rect">
            <a:avLst/>
          </a:prstGeom>
        </p:spPr>
      </p:pic>
      <p:pic>
        <p:nvPicPr>
          <p:cNvPr id="16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58300" y="171450"/>
            <a:ext cx="457200" cy="457200"/>
          </a:xfrm>
          <a:prstGeom prst="rect">
            <a:avLst/>
          </a:prstGeom>
        </p:spPr>
      </p:pic>
      <p:pic>
        <p:nvPicPr>
          <p:cNvPr id="15" name="Dor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59" b="100000" l="0" r="96750">
                        <a14:foregroundMark x1="56875" y1="11093" x2="53250" y2="94373"/>
                        <a14:foregroundMark x1="65500" y1="14148" x2="62750" y2="97588"/>
                        <a14:foregroundMark x1="73500" y1="29743" x2="73125" y2="83280"/>
                        <a14:foregroundMark x1="67500" y1="69132" x2="68500" y2="87138"/>
                        <a14:foregroundMark x1="57125" y1="59646" x2="58375" y2="76367"/>
                        <a14:foregroundMark x1="45125" y1="20900" x2="48875" y2="94051"/>
                        <a14:foregroundMark x1="38000" y1="23955" x2="39125" y2="56913"/>
                        <a14:foregroundMark x1="33125" y1="60450" x2="38375" y2="6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00" t="6270" r="10908"/>
          <a:stretch/>
        </p:blipFill>
        <p:spPr>
          <a:xfrm>
            <a:off x="1473054" y="1358312"/>
            <a:ext cx="856384" cy="1030006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99864" y="1020474"/>
            <a:ext cx="457200" cy="457200"/>
          </a:xfrm>
          <a:prstGeom prst="rect">
            <a:avLst/>
          </a:prstGeom>
        </p:spPr>
      </p:pic>
      <p:pic>
        <p:nvPicPr>
          <p:cNvPr id="18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99864" y="2895384"/>
            <a:ext cx="457200" cy="4572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58300" y="1945698"/>
            <a:ext cx="457200" cy="457200"/>
          </a:xfrm>
          <a:prstGeom prst="rect">
            <a:avLst/>
          </a:prstGeom>
        </p:spPr>
      </p:pic>
      <p:pic>
        <p:nvPicPr>
          <p:cNvPr id="22" name="Picture 2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98985">
                        <a14:foregroundMark x1="31472" y1="4000" x2="40102" y2="16000"/>
                        <a14:foregroundMark x1="55838" y1="6400" x2="24873" y2="18400"/>
                        <a14:foregroundMark x1="28934" y1="12800" x2="60406" y2="11600"/>
                        <a14:foregroundMark x1="28934" y1="9200" x2="51269" y2="5600"/>
                        <a14:foregroundMark x1="30457" y1="7600" x2="60406" y2="4400"/>
                        <a14:foregroundMark x1="57360" y1="4000" x2="57868" y2="36000"/>
                        <a14:foregroundMark x1="67513" y1="18000" x2="42640" y2="42400"/>
                        <a14:foregroundMark x1="27919" y1="23600" x2="62437" y2="33200"/>
                        <a14:foregroundMark x1="63959" y1="20400" x2="23858" y2="39600"/>
                        <a14:foregroundMark x1="28426" y1="20400" x2="26904" y2="42400"/>
                        <a14:foregroundMark x1="48223" y1="18000" x2="32995" y2="47600"/>
                        <a14:foregroundMark x1="36041" y1="20800" x2="29949" y2="46800"/>
                        <a14:foregroundMark x1="15736" y1="19200" x2="16751" y2="48800"/>
                        <a14:foregroundMark x1="18782" y1="20400" x2="18274" y2="64000"/>
                        <a14:foregroundMark x1="20812" y1="27200" x2="26396" y2="64400"/>
                        <a14:foregroundMark x1="47716" y1="10800" x2="28934" y2="66000"/>
                        <a14:foregroundMark x1="58883" y1="13200" x2="54822" y2="56800"/>
                        <a14:foregroundMark x1="67513" y1="17200" x2="61421" y2="54000"/>
                        <a14:foregroundMark x1="82234" y1="22000" x2="30457" y2="50000"/>
                        <a14:foregroundMark x1="62944" y1="13200" x2="83756" y2="22000"/>
                        <a14:foregroundMark x1="80711" y1="22000" x2="70558" y2="41600"/>
                        <a14:foregroundMark x1="65482" y1="15600" x2="44670" y2="42400"/>
                        <a14:foregroundMark x1="80203" y1="32000" x2="60914" y2="60400"/>
                        <a14:foregroundMark x1="72589" y1="51200" x2="49746" y2="72000"/>
                        <a14:foregroundMark x1="33503" y1="52400" x2="54315" y2="80800"/>
                        <a14:foregroundMark x1="46193" y1="55600" x2="49746" y2="82400"/>
                        <a14:foregroundMark x1="41624" y1="50400" x2="47716" y2="80800"/>
                        <a14:foregroundMark x1="41117" y1="67200" x2="45178" y2="89600"/>
                        <a14:foregroundMark x1="54315" y1="65200" x2="54315" y2="90000"/>
                        <a14:foregroundMark x1="61421" y1="68000" x2="61421" y2="91200"/>
                        <a14:foregroundMark x1="67005" y1="64000" x2="65990" y2="87600"/>
                        <a14:foregroundMark x1="69543" y1="66000" x2="65482" y2="90000"/>
                        <a14:foregroundMark x1="54315" y1="94000" x2="63959" y2="92800"/>
                        <a14:foregroundMark x1="49746" y1="96400" x2="73604" y2="90000"/>
                        <a14:foregroundMark x1="60914" y1="96400" x2="67513" y2="95200"/>
                        <a14:foregroundMark x1="91878" y1="43600" x2="69543" y2="78000"/>
                        <a14:foregroundMark x1="85279" y1="47600" x2="75127" y2="73200"/>
                        <a14:foregroundMark x1="83249" y1="47600" x2="74112" y2="63200"/>
                        <a14:foregroundMark x1="91878" y1="50400" x2="77157" y2="64400"/>
                        <a14:foregroundMark x1="85787" y1="60800" x2="95431" y2="52400"/>
                        <a14:foregroundMark x1="65990" y1="57600" x2="80203" y2="50400"/>
                        <a14:foregroundMark x1="77665" y1="18400" x2="83756" y2="20800"/>
                        <a14:foregroundMark x1="82234" y1="30800" x2="83249" y2="21200"/>
                        <a14:foregroundMark x1="83249" y1="90800" x2="81726" y2="80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910" y="1"/>
            <a:ext cx="1028700" cy="1305457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3445732" y="380802"/>
            <a:ext cx="3067971" cy="1485900"/>
            <a:chOff x="3245112" y="3822219"/>
            <a:chExt cx="3086576" cy="1981200"/>
          </a:xfrm>
        </p:grpSpPr>
        <p:sp>
          <p:nvSpPr>
            <p:cNvPr id="27" name="Rounded Rectangle 26"/>
            <p:cNvSpPr/>
            <p:nvPr/>
          </p:nvSpPr>
          <p:spPr>
            <a:xfrm>
              <a:off x="3350330" y="3822219"/>
              <a:ext cx="2866225" cy="1981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/>
            </a:p>
          </p:txBody>
        </p:sp>
        <p:sp>
          <p:nvSpPr>
            <p:cNvPr id="30" name="Bùi Liễu"/>
            <p:cNvSpPr/>
            <p:nvPr/>
          </p:nvSpPr>
          <p:spPr>
            <a:xfrm>
              <a:off x="3245112" y="4524407"/>
              <a:ext cx="3086576" cy="12105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2400" b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PE</a:t>
              </a:r>
            </a:p>
            <a:p>
              <a:pPr algn="ctr">
                <a:spcAft>
                  <a:spcPts val="600"/>
                </a:spcAft>
              </a:pPr>
              <a:r>
                <a:rPr lang="en-US" sz="2400" b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physical ___cation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76632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09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12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12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2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0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10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1"/>
            <a:ext cx="9144000" cy="51435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4" name="Rounded Rectangle 3"/>
          <p:cNvSpPr/>
          <p:nvPr/>
        </p:nvSpPr>
        <p:spPr>
          <a:xfrm>
            <a:off x="4572000" y="1845206"/>
            <a:ext cx="2800350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686300" y="3257550"/>
            <a:ext cx="2686050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771649" y="3257550"/>
            <a:ext cx="2532785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719695" y="1881142"/>
            <a:ext cx="2584739" cy="6286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0" y="1955008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B: </a:t>
            </a:r>
            <a:r>
              <a:rPr lang="en-US" sz="24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logy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19695" y="1980991"/>
            <a:ext cx="2532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A: </a:t>
            </a:r>
            <a:r>
              <a:rPr lang="en-US" sz="2400" dirty="0" err="1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logi</a:t>
            </a:r>
            <a:endParaRPr lang="en-US" sz="2400" dirty="0">
              <a:solidFill>
                <a:prstClr val="black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29150" y="3352584"/>
            <a:ext cx="2686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D: </a:t>
            </a:r>
            <a:r>
              <a:rPr lang="en-US" sz="2400" dirty="0" err="1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nogy</a:t>
            </a:r>
            <a:endParaRPr lang="en-US" sz="2400" dirty="0">
              <a:solidFill>
                <a:prstClr val="black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19695" y="3358089"/>
            <a:ext cx="2500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C: </a:t>
            </a:r>
            <a:r>
              <a:rPr lang="en-US" sz="24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itchFamily="18" charset="0"/>
              </a:rPr>
              <a:t>loge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3848533" y="1778452"/>
            <a:ext cx="968953" cy="10263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6971002" y="3358089"/>
            <a:ext cx="968953" cy="10263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3903086" y="3450469"/>
            <a:ext cx="968953" cy="1026332"/>
          </a:xfrm>
          <a:prstGeom prst="rect">
            <a:avLst/>
          </a:prstGeom>
        </p:spPr>
      </p:pic>
      <p:pic>
        <p:nvPicPr>
          <p:cNvPr id="16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58300" y="171450"/>
            <a:ext cx="457200" cy="457200"/>
          </a:xfrm>
          <a:prstGeom prst="rect">
            <a:avLst/>
          </a:prstGeom>
        </p:spPr>
      </p:pic>
      <p:pic>
        <p:nvPicPr>
          <p:cNvPr id="15" name="Dor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59" b="100000" l="0" r="96750">
                        <a14:foregroundMark x1="56875" y1="11093" x2="53250" y2="94373"/>
                        <a14:foregroundMark x1="65500" y1="14148" x2="62750" y2="97588"/>
                        <a14:foregroundMark x1="73500" y1="29743" x2="73125" y2="83280"/>
                        <a14:foregroundMark x1="67500" y1="69132" x2="68500" y2="87138"/>
                        <a14:foregroundMark x1="57125" y1="59646" x2="58375" y2="76367"/>
                        <a14:foregroundMark x1="45125" y1="20900" x2="48875" y2="94051"/>
                        <a14:foregroundMark x1="38000" y1="23955" x2="39125" y2="56913"/>
                        <a14:foregroundMark x1="33125" y1="60450" x2="38375" y2="6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00" t="6270" r="10908"/>
          <a:stretch/>
        </p:blipFill>
        <p:spPr>
          <a:xfrm>
            <a:off x="6751825" y="1666966"/>
            <a:ext cx="1029346" cy="1238034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99864" y="1020474"/>
            <a:ext cx="457200" cy="457200"/>
          </a:xfrm>
          <a:prstGeom prst="rect">
            <a:avLst/>
          </a:prstGeom>
        </p:spPr>
      </p:pic>
      <p:pic>
        <p:nvPicPr>
          <p:cNvPr id="18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99864" y="2895384"/>
            <a:ext cx="457200" cy="4572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58300" y="1945698"/>
            <a:ext cx="457200" cy="457200"/>
          </a:xfrm>
          <a:prstGeom prst="rect">
            <a:avLst/>
          </a:prstGeom>
        </p:spPr>
      </p:pic>
      <p:pic>
        <p:nvPicPr>
          <p:cNvPr id="20" name="Picture 19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98985">
                        <a14:foregroundMark x1="31472" y1="4000" x2="40102" y2="16000"/>
                        <a14:foregroundMark x1="55838" y1="6400" x2="24873" y2="18400"/>
                        <a14:foregroundMark x1="28934" y1="12800" x2="60406" y2="11600"/>
                        <a14:foregroundMark x1="28934" y1="9200" x2="51269" y2="5600"/>
                        <a14:foregroundMark x1="30457" y1="7600" x2="60406" y2="4400"/>
                        <a14:foregroundMark x1="57360" y1="4000" x2="57868" y2="36000"/>
                        <a14:foregroundMark x1="67513" y1="18000" x2="42640" y2="42400"/>
                        <a14:foregroundMark x1="27919" y1="23600" x2="62437" y2="33200"/>
                        <a14:foregroundMark x1="63959" y1="20400" x2="23858" y2="39600"/>
                        <a14:foregroundMark x1="28426" y1="20400" x2="26904" y2="42400"/>
                        <a14:foregroundMark x1="48223" y1="18000" x2="32995" y2="47600"/>
                        <a14:foregroundMark x1="36041" y1="20800" x2="29949" y2="46800"/>
                        <a14:foregroundMark x1="15736" y1="19200" x2="16751" y2="48800"/>
                        <a14:foregroundMark x1="18782" y1="20400" x2="18274" y2="64000"/>
                        <a14:foregroundMark x1="20812" y1="27200" x2="26396" y2="64400"/>
                        <a14:foregroundMark x1="47716" y1="10800" x2="28934" y2="66000"/>
                        <a14:foregroundMark x1="58883" y1="13200" x2="54822" y2="56800"/>
                        <a14:foregroundMark x1="67513" y1="17200" x2="61421" y2="54000"/>
                        <a14:foregroundMark x1="82234" y1="22000" x2="30457" y2="50000"/>
                        <a14:foregroundMark x1="62944" y1="13200" x2="83756" y2="22000"/>
                        <a14:foregroundMark x1="80711" y1="22000" x2="70558" y2="41600"/>
                        <a14:foregroundMark x1="65482" y1="15600" x2="44670" y2="42400"/>
                        <a14:foregroundMark x1="80203" y1="32000" x2="60914" y2="60400"/>
                        <a14:foregroundMark x1="72589" y1="51200" x2="49746" y2="72000"/>
                        <a14:foregroundMark x1="33503" y1="52400" x2="54315" y2="80800"/>
                        <a14:foregroundMark x1="46193" y1="55600" x2="49746" y2="82400"/>
                        <a14:foregroundMark x1="41624" y1="50400" x2="47716" y2="80800"/>
                        <a14:foregroundMark x1="41117" y1="67200" x2="45178" y2="89600"/>
                        <a14:foregroundMark x1="54315" y1="65200" x2="54315" y2="90000"/>
                        <a14:foregroundMark x1="61421" y1="68000" x2="61421" y2="91200"/>
                        <a14:foregroundMark x1="67005" y1="64000" x2="65990" y2="87600"/>
                        <a14:foregroundMark x1="69543" y1="66000" x2="65482" y2="90000"/>
                        <a14:foregroundMark x1="54315" y1="94000" x2="63959" y2="92800"/>
                        <a14:foregroundMark x1="49746" y1="96400" x2="73604" y2="90000"/>
                        <a14:foregroundMark x1="60914" y1="96400" x2="67513" y2="95200"/>
                        <a14:foregroundMark x1="91878" y1="43600" x2="69543" y2="78000"/>
                        <a14:foregroundMark x1="85279" y1="47600" x2="75127" y2="73200"/>
                        <a14:foregroundMark x1="83249" y1="47600" x2="74112" y2="63200"/>
                        <a14:foregroundMark x1="91878" y1="50400" x2="77157" y2="64400"/>
                        <a14:foregroundMark x1="85787" y1="60800" x2="95431" y2="52400"/>
                        <a14:foregroundMark x1="65990" y1="57600" x2="80203" y2="50400"/>
                        <a14:foregroundMark x1="77665" y1="18400" x2="83756" y2="20800"/>
                        <a14:foregroundMark x1="82234" y1="30800" x2="83249" y2="21200"/>
                        <a14:foregroundMark x1="83249" y1="90800" x2="81726" y2="80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910" y="1"/>
            <a:ext cx="1028700" cy="1305457"/>
          </a:xfrm>
          <a:prstGeom prst="rect">
            <a:avLst/>
          </a:prstGeom>
        </p:spPr>
      </p:pic>
      <p:grpSp>
        <p:nvGrpSpPr>
          <p:cNvPr id="25" name="Bùi Liễu 0968142780"/>
          <p:cNvGrpSpPr/>
          <p:nvPr/>
        </p:nvGrpSpPr>
        <p:grpSpPr>
          <a:xfrm>
            <a:off x="2987472" y="110304"/>
            <a:ext cx="3808319" cy="1485899"/>
            <a:chOff x="6030997" y="2770036"/>
            <a:chExt cx="5077756" cy="1981200"/>
          </a:xfrm>
        </p:grpSpPr>
        <p:sp>
          <p:nvSpPr>
            <p:cNvPr id="26" name="Rounded Rectangle 25"/>
            <p:cNvSpPr/>
            <p:nvPr/>
          </p:nvSpPr>
          <p:spPr>
            <a:xfrm>
              <a:off x="6562553" y="2770036"/>
              <a:ext cx="3962398" cy="1981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/>
            </a:p>
          </p:txBody>
        </p:sp>
        <p:sp>
          <p:nvSpPr>
            <p:cNvPr id="27" name="Bùi Liễu"/>
            <p:cNvSpPr/>
            <p:nvPr/>
          </p:nvSpPr>
          <p:spPr>
            <a:xfrm>
              <a:off x="6030997" y="3550802"/>
              <a:ext cx="5077756" cy="1046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2000" b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IT</a:t>
              </a:r>
            </a:p>
            <a:p>
              <a:pPr algn="ctr">
                <a:spcAft>
                  <a:spcPts val="600"/>
                </a:spcAft>
              </a:pPr>
              <a:r>
                <a:rPr lang="en-US" sz="2000" b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Information techno____ </a:t>
              </a:r>
            </a:p>
          </p:txBody>
        </p:sp>
      </p:grpSp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550" y="4434242"/>
            <a:ext cx="3429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7263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09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12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12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2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857500" y="1028701"/>
            <a:ext cx="4441570" cy="244041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7200" dirty="0" smtClean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Good job!</a:t>
            </a:r>
            <a:r>
              <a:rPr lang="en-US" sz="7200" dirty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3" name="Facebook: Bùi Liễu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44" b="14035"/>
          <a:stretch/>
        </p:blipFill>
        <p:spPr>
          <a:xfrm>
            <a:off x="3048000" y="2343150"/>
            <a:ext cx="3112938" cy="219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8190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286000" y="1714500"/>
            <a:ext cx="5470270" cy="137255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8600" dirty="0" smtClean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</a:t>
            </a:r>
            <a:endParaRPr lang="en-US" sz="8600" dirty="0">
              <a:solidFill>
                <a:schemeClr val="accent6">
                  <a:lumMod val="75000"/>
                </a:schemeClr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30576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6CCA2F-908C-4590-AABE-44B915C3BD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9" t="24952" r="1661"/>
          <a:stretch/>
        </p:blipFill>
        <p:spPr>
          <a:xfrm>
            <a:off x="2442210" y="2131695"/>
            <a:ext cx="2005792" cy="13076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183" y="445986"/>
            <a:ext cx="3217575" cy="3472763"/>
          </a:xfrm>
          <a:prstGeom prst="rect">
            <a:avLst/>
          </a:prstGeom>
        </p:spPr>
      </p:pic>
      <p:sp>
        <p:nvSpPr>
          <p:cNvPr id="8" name="Mspham"/>
          <p:cNvSpPr/>
          <p:nvPr/>
        </p:nvSpPr>
        <p:spPr>
          <a:xfrm>
            <a:off x="2349868" y="4094964"/>
            <a:ext cx="2304184" cy="641567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 </a:t>
            </a:r>
          </a:p>
        </p:txBody>
      </p:sp>
      <p:sp>
        <p:nvSpPr>
          <p:cNvPr id="17" name="Rounded Rectangle 16">
            <a:hlinkClick r:id="" action="ppaction://hlinkshowjump?jump=nextslide"/>
          </p:cNvPr>
          <p:cNvSpPr/>
          <p:nvPr/>
        </p:nvSpPr>
        <p:spPr>
          <a:xfrm>
            <a:off x="5188559" y="4048776"/>
            <a:ext cx="2304184" cy="641567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9" name="Vertical Scroll 8"/>
          <p:cNvSpPr/>
          <p:nvPr/>
        </p:nvSpPr>
        <p:spPr>
          <a:xfrm>
            <a:off x="3886201" y="3035943"/>
            <a:ext cx="2220845" cy="403448"/>
          </a:xfrm>
          <a:prstGeom prst="verticalScroll">
            <a:avLst>
              <a:gd name="adj" fmla="val 3758"/>
            </a:avLst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25160" y="637151"/>
            <a:ext cx="1341597" cy="1341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719;p38"/>
          <p:cNvSpPr txBox="1">
            <a:spLocks/>
          </p:cNvSpPr>
          <p:nvPr/>
        </p:nvSpPr>
        <p:spPr>
          <a:xfrm>
            <a:off x="3486150" y="27586"/>
            <a:ext cx="5771141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1350">
                <a:latin typeface="Arial" panose="020B0604020202020204" pitchFamily="34" charset="0"/>
                <a:cs typeface="Arial" panose="020B0604020202020204" pitchFamily="34" charset="0"/>
              </a:rPr>
              <a:t>H/s nhìn hình và nói, cô giáo nhấn “check” để hiển thị đáp án.</a:t>
            </a:r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421783"/>
            <a:ext cx="1677367" cy="381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Question 1/8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95095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457200" y="3697614"/>
            <a:ext cx="1786889" cy="484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art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0968142780">
            <a:extLst>
              <a:ext uri="{FF2B5EF4-FFF2-40B4-BE49-F238E27FC236}">
                <a16:creationId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4896592" y="4024113"/>
            <a:ext cx="1786889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PE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0968142780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2689863" y="4004323"/>
            <a:ext cx="1786889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music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0968142780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6988572" y="3557614"/>
            <a:ext cx="1786889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IT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Bùi Liễu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2286000" y="1052734"/>
            <a:ext cx="4821987" cy="408623"/>
          </a:xfrm>
          <a:prstGeom prst="wedgeRoundRectCallout">
            <a:avLst>
              <a:gd name="adj1" fmla="val -56557"/>
              <a:gd name="adj2" fmla="val -2859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What’s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your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favourite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subject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?</a:t>
            </a:r>
            <a:endParaRPr lang="en-US" sz="24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6" name="0968142780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75" idx="2"/>
          </p:cNvCxnSpPr>
          <p:nvPr/>
        </p:nvCxnSpPr>
        <p:spPr>
          <a:xfrm flipH="1">
            <a:off x="2184518" y="1950635"/>
            <a:ext cx="2232663" cy="61255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0968142780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75" idx="2"/>
            <a:endCxn id="69" idx="0"/>
          </p:cNvCxnSpPr>
          <p:nvPr/>
        </p:nvCxnSpPr>
        <p:spPr>
          <a:xfrm flipH="1">
            <a:off x="3556086" y="1950635"/>
            <a:ext cx="861095" cy="95684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Bùi Liễu 0968142780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4417181" y="1950635"/>
            <a:ext cx="1285695" cy="8497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Bùi Liễu 0968142780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4417181" y="1950635"/>
            <a:ext cx="2571391" cy="61255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Facebook: Bùi Liễu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340" y="2892718"/>
            <a:ext cx="1628250" cy="1047021"/>
          </a:xfrm>
          <a:prstGeom prst="roundRect">
            <a:avLst/>
          </a:prstGeom>
          <a:ln>
            <a:solidFill>
              <a:srgbClr val="FF0000"/>
            </a:solidFill>
          </a:ln>
        </p:spPr>
      </p:pic>
      <p:pic>
        <p:nvPicPr>
          <p:cNvPr id="67" name="Bùi Liễu">
            <a:extLst>
              <a:ext uri="{FF2B5EF4-FFF2-40B4-BE49-F238E27FC236}">
                <a16:creationId xmlns:a16="http://schemas.microsoft.com/office/drawing/2014/main" id="{35B3DD48-E471-4241-E84C-18AA64CB1E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1" y="2562920"/>
            <a:ext cx="1539818" cy="999428"/>
          </a:xfrm>
          <a:prstGeom prst="roundRect">
            <a:avLst/>
          </a:prstGeom>
          <a:ln>
            <a:solidFill>
              <a:srgbClr val="FF0000"/>
            </a:solidFill>
          </a:ln>
        </p:spPr>
      </p:pic>
      <p:pic>
        <p:nvPicPr>
          <p:cNvPr id="68" name="Bùi liễu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563188"/>
            <a:ext cx="1574918" cy="1065781"/>
          </a:xfrm>
          <a:prstGeom prst="roundRect">
            <a:avLst/>
          </a:prstGeom>
          <a:ln>
            <a:solidFill>
              <a:srgbClr val="FF0000"/>
            </a:solidFill>
          </a:ln>
        </p:spPr>
      </p:pic>
      <p:pic>
        <p:nvPicPr>
          <p:cNvPr id="69" name="096814278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33"/>
          <a:stretch/>
        </p:blipFill>
        <p:spPr>
          <a:xfrm>
            <a:off x="2743200" y="2907475"/>
            <a:ext cx="1625771" cy="1065781"/>
          </a:xfrm>
          <a:prstGeom prst="roundRect">
            <a:avLst/>
          </a:prstGeom>
          <a:ln>
            <a:solidFill>
              <a:srgbClr val="FF0000"/>
            </a:solidFill>
          </a:ln>
        </p:spPr>
      </p:pic>
      <p:sp>
        <p:nvSpPr>
          <p:cNvPr id="75" name="Facebook: Bùi Liễu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3402386" y="1542012"/>
            <a:ext cx="2029590" cy="408623"/>
          </a:xfrm>
          <a:prstGeom prst="wedgeRoundRectCallout">
            <a:avLst>
              <a:gd name="adj1" fmla="val 58446"/>
              <a:gd name="adj2" fmla="val -15096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It’s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______.</a:t>
            </a:r>
          </a:p>
        </p:txBody>
      </p:sp>
      <p:sp>
        <p:nvSpPr>
          <p:cNvPr id="76" name="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457200" y="285750"/>
            <a:ext cx="2438400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Unit </a:t>
            </a:r>
            <a:r>
              <a:rPr lang="vi-VN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8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lesson1</a:t>
            </a:r>
            <a:endParaRPr lang="en-US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021" y="1079727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8" name="Bùi Liễu 0968142780">
            <a:extLst>
              <a:ext uri="{FF2B5EF4-FFF2-40B4-BE49-F238E27FC236}">
                <a16:creationId xmlns:a16="http://schemas.microsoft.com/office/drawing/2014/main" id="{F3E35415-D77A-4DE0-BF0F-9C70D43CE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90036" y="1553941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2902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 animBg="1"/>
      <p:bldP spid="7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3387206" y="742950"/>
            <a:ext cx="2420243" cy="5715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lnSpc>
                <a:spcPct val="150000"/>
              </a:lnSpc>
            </a:pPr>
            <a:r>
              <a:rPr lang="en-US" sz="3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33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1822720" y="2248046"/>
            <a:ext cx="291830" cy="24805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4" name="Right Arrow 3"/>
          <p:cNvSpPr/>
          <p:nvPr/>
        </p:nvSpPr>
        <p:spPr>
          <a:xfrm>
            <a:off x="1822720" y="2808419"/>
            <a:ext cx="291830" cy="24805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286000" y="2000251"/>
            <a:ext cx="7042898" cy="131574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700">
                <a:latin typeface="Arial" panose="020B0604020202020204" pitchFamily="34" charset="0"/>
                <a:cs typeface="Arial" panose="020B0604020202020204" pitchFamily="34" charset="0"/>
              </a:rPr>
              <a:t>Learn by heart all the new words.</a:t>
            </a:r>
          </a:p>
          <a:p>
            <a:pPr>
              <a:lnSpc>
                <a:spcPct val="150000"/>
              </a:lnSpc>
            </a:pPr>
            <a:r>
              <a:rPr lang="en-US" sz="2700">
                <a:latin typeface="Arial" panose="020B0604020202020204" pitchFamily="34" charset="0"/>
                <a:cs typeface="Arial" panose="020B0604020202020204" pitchFamily="34" charset="0"/>
              </a:rPr>
              <a:t>Read again the dialogue in part 1.</a:t>
            </a:r>
          </a:p>
        </p:txBody>
      </p:sp>
    </p:spTree>
    <p:extLst>
      <p:ext uri="{BB962C8B-B14F-4D97-AF65-F5344CB8AC3E}">
        <p14:creationId xmlns:p14="http://schemas.microsoft.com/office/powerpoint/2010/main" val="3814828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126" y="742950"/>
            <a:ext cx="4770155" cy="307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2895600" y="2398154"/>
            <a:ext cx="3335879" cy="830997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1994041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ks y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6986C4-297A-4D0D-80AA-300D614E7C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9" t="24952" r="1661"/>
          <a:stretch/>
        </p:blipFill>
        <p:spPr>
          <a:xfrm>
            <a:off x="2442210" y="2131695"/>
            <a:ext cx="2005792" cy="13076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183" y="445986"/>
            <a:ext cx="3217575" cy="3472763"/>
          </a:xfrm>
          <a:prstGeom prst="rect">
            <a:avLst/>
          </a:prstGeom>
        </p:spPr>
      </p:pic>
      <p:sp>
        <p:nvSpPr>
          <p:cNvPr id="8" name="Mspham"/>
          <p:cNvSpPr/>
          <p:nvPr/>
        </p:nvSpPr>
        <p:spPr>
          <a:xfrm>
            <a:off x="2349868" y="4094964"/>
            <a:ext cx="2304184" cy="641567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 </a:t>
            </a:r>
          </a:p>
        </p:txBody>
      </p:sp>
      <p:sp>
        <p:nvSpPr>
          <p:cNvPr id="17" name="Rounded Rectangle 16">
            <a:hlinkClick r:id="" action="ppaction://hlinkshowjump?jump=nextslide"/>
          </p:cNvPr>
          <p:cNvSpPr/>
          <p:nvPr/>
        </p:nvSpPr>
        <p:spPr>
          <a:xfrm>
            <a:off x="5188559" y="4048776"/>
            <a:ext cx="2304184" cy="641567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9" name="Vertical Scroll 8"/>
          <p:cNvSpPr/>
          <p:nvPr/>
        </p:nvSpPr>
        <p:spPr>
          <a:xfrm>
            <a:off x="3869656" y="3074616"/>
            <a:ext cx="2470994" cy="409525"/>
          </a:xfrm>
          <a:prstGeom prst="verticalScroll">
            <a:avLst>
              <a:gd name="adj" fmla="val 3758"/>
            </a:avLst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history and geography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679" y="666750"/>
            <a:ext cx="1331790" cy="133179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76200" y="421783"/>
            <a:ext cx="1677367" cy="381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Question 2/8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058095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6CCA2F-908C-4590-AABE-44B915C3BD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9" t="24952" r="1661"/>
          <a:stretch/>
        </p:blipFill>
        <p:spPr>
          <a:xfrm>
            <a:off x="2442210" y="2131695"/>
            <a:ext cx="2005792" cy="13076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183" y="445986"/>
            <a:ext cx="3217575" cy="3472763"/>
          </a:xfrm>
          <a:prstGeom prst="rect">
            <a:avLst/>
          </a:prstGeom>
        </p:spPr>
      </p:pic>
      <p:sp>
        <p:nvSpPr>
          <p:cNvPr id="8" name="Mspham"/>
          <p:cNvSpPr/>
          <p:nvPr/>
        </p:nvSpPr>
        <p:spPr>
          <a:xfrm>
            <a:off x="2349868" y="4094964"/>
            <a:ext cx="2304184" cy="641567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 </a:t>
            </a:r>
          </a:p>
        </p:txBody>
      </p:sp>
      <p:sp>
        <p:nvSpPr>
          <p:cNvPr id="17" name="Rounded Rectangle 16">
            <a:hlinkClick r:id="" action="ppaction://hlinkshowjump?jump=nextslide"/>
          </p:cNvPr>
          <p:cNvSpPr/>
          <p:nvPr/>
        </p:nvSpPr>
        <p:spPr>
          <a:xfrm>
            <a:off x="5188559" y="4048776"/>
            <a:ext cx="2304184" cy="641567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9" name="Vertical Scroll 8"/>
          <p:cNvSpPr/>
          <p:nvPr/>
        </p:nvSpPr>
        <p:spPr>
          <a:xfrm>
            <a:off x="3886201" y="3035943"/>
            <a:ext cx="2220845" cy="403448"/>
          </a:xfrm>
          <a:prstGeom prst="verticalScroll">
            <a:avLst>
              <a:gd name="adj" fmla="val 3758"/>
            </a:avLst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art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39585" y="632484"/>
            <a:ext cx="1322996" cy="1322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76200" y="421783"/>
            <a:ext cx="1677367" cy="381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Question 3/8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937619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6986C4-297A-4D0D-80AA-300D614E7C9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9" t="24952" r="1661"/>
          <a:stretch/>
        </p:blipFill>
        <p:spPr>
          <a:xfrm>
            <a:off x="2442210" y="2131695"/>
            <a:ext cx="2005792" cy="13076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183" y="445986"/>
            <a:ext cx="3217575" cy="3472763"/>
          </a:xfrm>
          <a:prstGeom prst="rect">
            <a:avLst/>
          </a:prstGeom>
        </p:spPr>
      </p:pic>
      <p:sp>
        <p:nvSpPr>
          <p:cNvPr id="8" name="Mspham"/>
          <p:cNvSpPr/>
          <p:nvPr/>
        </p:nvSpPr>
        <p:spPr>
          <a:xfrm>
            <a:off x="2349868" y="4094964"/>
            <a:ext cx="2304184" cy="641567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 </a:t>
            </a:r>
          </a:p>
        </p:txBody>
      </p:sp>
      <p:sp>
        <p:nvSpPr>
          <p:cNvPr id="17" name="Rounded Rectangle 16">
            <a:hlinkClick r:id="" action="ppaction://hlinkshowjump?jump=nextslide"/>
          </p:cNvPr>
          <p:cNvSpPr/>
          <p:nvPr/>
        </p:nvSpPr>
        <p:spPr>
          <a:xfrm>
            <a:off x="5188559" y="4048776"/>
            <a:ext cx="2304184" cy="641567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9" name="Vertical Scroll 8"/>
          <p:cNvSpPr/>
          <p:nvPr/>
        </p:nvSpPr>
        <p:spPr>
          <a:xfrm>
            <a:off x="3869656" y="3074616"/>
            <a:ext cx="2470994" cy="409525"/>
          </a:xfrm>
          <a:prstGeom prst="verticalScroll">
            <a:avLst>
              <a:gd name="adj" fmla="val 3758"/>
            </a:avLst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music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92F5F065-7C4D-442E-B34F-83F6B6D60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69346" y="590550"/>
            <a:ext cx="1355007" cy="135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76200" y="421783"/>
            <a:ext cx="1677367" cy="381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Question 4/8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133962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6CCA2F-908C-4590-AABE-44B915C3BD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9" t="24952" r="1661"/>
          <a:stretch/>
        </p:blipFill>
        <p:spPr>
          <a:xfrm>
            <a:off x="2442210" y="2131695"/>
            <a:ext cx="2005792" cy="13076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183" y="445986"/>
            <a:ext cx="3217575" cy="3472763"/>
          </a:xfrm>
          <a:prstGeom prst="rect">
            <a:avLst/>
          </a:prstGeom>
        </p:spPr>
      </p:pic>
      <p:sp>
        <p:nvSpPr>
          <p:cNvPr id="8" name="Mspham"/>
          <p:cNvSpPr/>
          <p:nvPr/>
        </p:nvSpPr>
        <p:spPr>
          <a:xfrm>
            <a:off x="2349868" y="4094964"/>
            <a:ext cx="2304184" cy="641567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 </a:t>
            </a:r>
          </a:p>
        </p:txBody>
      </p:sp>
      <p:sp>
        <p:nvSpPr>
          <p:cNvPr id="17" name="Rounded Rectangle 16">
            <a:hlinkClick r:id="" action="ppaction://hlinkshowjump?jump=nextslide"/>
          </p:cNvPr>
          <p:cNvSpPr/>
          <p:nvPr/>
        </p:nvSpPr>
        <p:spPr>
          <a:xfrm>
            <a:off x="5188559" y="4048776"/>
            <a:ext cx="2304184" cy="641567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9" name="Vertical Scroll 8"/>
          <p:cNvSpPr/>
          <p:nvPr/>
        </p:nvSpPr>
        <p:spPr>
          <a:xfrm>
            <a:off x="3886201" y="3035943"/>
            <a:ext cx="2220845" cy="403448"/>
          </a:xfrm>
          <a:prstGeom prst="verticalScroll">
            <a:avLst>
              <a:gd name="adj" fmla="val 3758"/>
            </a:avLst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maths</a:t>
            </a:r>
            <a:endParaRPr lang="en-US" sz="2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67200" y="630068"/>
            <a:ext cx="1325412" cy="132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76200" y="421783"/>
            <a:ext cx="1677367" cy="381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Question 5/8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782981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6986C4-297A-4D0D-80AA-300D614E7C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9" t="24952" r="1661"/>
          <a:stretch/>
        </p:blipFill>
        <p:spPr>
          <a:xfrm>
            <a:off x="2442210" y="2131695"/>
            <a:ext cx="2005792" cy="13076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183" y="445986"/>
            <a:ext cx="3217575" cy="3472763"/>
          </a:xfrm>
          <a:prstGeom prst="rect">
            <a:avLst/>
          </a:prstGeom>
        </p:spPr>
      </p:pic>
      <p:sp>
        <p:nvSpPr>
          <p:cNvPr id="8" name="Mspham"/>
          <p:cNvSpPr/>
          <p:nvPr/>
        </p:nvSpPr>
        <p:spPr>
          <a:xfrm>
            <a:off x="2349868" y="4094964"/>
            <a:ext cx="2304184" cy="641567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 </a:t>
            </a:r>
          </a:p>
        </p:txBody>
      </p:sp>
      <p:sp>
        <p:nvSpPr>
          <p:cNvPr id="17" name="Rounded Rectangle 16">
            <a:hlinkClick r:id="" action="ppaction://hlinkshowjump?jump=nextslide"/>
          </p:cNvPr>
          <p:cNvSpPr/>
          <p:nvPr/>
        </p:nvSpPr>
        <p:spPr>
          <a:xfrm>
            <a:off x="5188559" y="4048776"/>
            <a:ext cx="2304184" cy="641567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9" name="Vertical Scroll 8"/>
          <p:cNvSpPr/>
          <p:nvPr/>
        </p:nvSpPr>
        <p:spPr>
          <a:xfrm>
            <a:off x="3869656" y="3074616"/>
            <a:ext cx="2073944" cy="409525"/>
          </a:xfrm>
          <a:prstGeom prst="verticalScroll">
            <a:avLst>
              <a:gd name="adj" fmla="val 3758"/>
            </a:avLst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8A10BE9F-3BC4-44E4-8435-9B3C0AF19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67199" y="577539"/>
            <a:ext cx="1395381" cy="139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76200" y="421783"/>
            <a:ext cx="1677367" cy="381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Question 6/8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314259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899</TotalTime>
  <Words>634</Words>
  <Application>Microsoft Office PowerPoint</Application>
  <PresentationFormat>On-screen Show (16:9)</PresentationFormat>
  <Paragraphs>203</Paragraphs>
  <Slides>42</Slides>
  <Notes>15</Notes>
  <HiddenSlides>0</HiddenSlides>
  <MMClips>35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5" baseType="lpstr">
      <vt:lpstr>宋体</vt:lpstr>
      <vt:lpstr>.VnBodoniH</vt:lpstr>
      <vt:lpstr>Arial</vt:lpstr>
      <vt:lpstr>Berlin Sans FB</vt:lpstr>
      <vt:lpstr>Berlin Sans FB Demi</vt:lpstr>
      <vt:lpstr>Calibri</vt:lpstr>
      <vt:lpstr>Century Schoolbook</vt:lpstr>
      <vt:lpstr>Comic Sans MS</vt:lpstr>
      <vt:lpstr>Impact</vt:lpstr>
      <vt:lpstr>Kirang Haerang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53</cp:revision>
  <dcterms:created xsi:type="dcterms:W3CDTF">2006-08-16T00:00:00Z</dcterms:created>
  <dcterms:modified xsi:type="dcterms:W3CDTF">2024-12-01T12:25:27Z</dcterms:modified>
</cp:coreProperties>
</file>